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3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67" r:id="rId1"/>
    <p:sldMasterId id="2147483768" r:id="rId2"/>
    <p:sldMasterId id="2147483769" r:id="rId3"/>
    <p:sldMasterId id="2147483770" r:id="rId4"/>
  </p:sldMasterIdLst>
  <p:notesMasterIdLst>
    <p:notesMasterId r:id="rId49"/>
  </p:notesMasterIdLst>
  <p:sldIdLst>
    <p:sldId id="256" r:id="rId5"/>
    <p:sldId id="257" r:id="rId6"/>
    <p:sldId id="292" r:id="rId7"/>
    <p:sldId id="293" r:id="rId8"/>
    <p:sldId id="294" r:id="rId9"/>
    <p:sldId id="295" r:id="rId10"/>
    <p:sldId id="296" r:id="rId11"/>
    <p:sldId id="29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98" r:id="rId25"/>
    <p:sldId id="270" r:id="rId26"/>
    <p:sldId id="299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</p:sldIdLst>
  <p:sldSz cx="12192000" cy="6858000"/>
  <p:notesSz cx="6858000" cy="9144000"/>
  <p:embeddedFontLst>
    <p:embeddedFont>
      <p:font typeface="Jockey One" panose="020B0604020202020204" charset="-18"/>
      <p:regular r:id="rId50"/>
    </p:embeddedFont>
    <p:embeddedFont>
      <p:font typeface="Roboto" panose="020B0604020202020204" charset="0"/>
      <p:regular r:id="rId51"/>
      <p:bold r:id="rId52"/>
      <p:italic r:id="rId53"/>
      <p:bold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DejaVu Sans" panose="020B0603030804020204" pitchFamily="3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8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font" Target="fonts/font12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7.fntdata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8" name="Google Shape;133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5" name="Google Shape;141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0" name="Google Shape;142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1" name="Google Shape;143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7" name="Google Shape;143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769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4" name="Google Shape;145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0" name="Google Shape;146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7" name="Google Shape;153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2ec9368d87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5" name="Google Shape;1625;g2ec9368d87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5" name="Google Shape;163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g2ec9368d87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5" name="Google Shape;1645;g2ec9368d87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g2ec9368d87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5" name="Google Shape;1655;g2ec9368d87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g2ec9368d8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5" name="Google Shape;1665;g2ec9368d87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6" name="Google Shape;1666;g2ec9368d87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42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2" name="Google Shape;167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3" name="Google Shape;168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0" name="Google Shape;136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7" name="Google Shape;137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6" name="Google Shape;13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2" name="Google Shape;140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188200" y="927267"/>
            <a:ext cx="98156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3761618" y="62375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15;p2"/>
          <p:cNvGrpSpPr/>
          <p:nvPr/>
        </p:nvGrpSpPr>
        <p:grpSpPr>
          <a:xfrm>
            <a:off x="-62182" y="2048413"/>
            <a:ext cx="12330767" cy="4875033"/>
            <a:chOff x="-46637" y="1536309"/>
            <a:chExt cx="9248075" cy="3656275"/>
          </a:xfrm>
        </p:grpSpPr>
        <p:sp>
          <p:nvSpPr>
            <p:cNvPr id="16" name="Google Shape;16;p2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rgbClr val="45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-46637" y="1777084"/>
              <a:ext cx="1009950" cy="3366425"/>
              <a:chOff x="-46637" y="1777084"/>
              <a:chExt cx="1009950" cy="3366425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-11987" y="1777084"/>
                <a:ext cx="975300" cy="3366425"/>
              </a:xfrm>
              <a:custGeom>
                <a:avLst/>
                <a:gdLst/>
                <a:ahLst/>
                <a:cxnLst/>
                <a:rect l="l" t="t" r="r" b="b"/>
                <a:pathLst>
                  <a:path w="39012" h="134657" extrusionOk="0">
                    <a:moveTo>
                      <a:pt x="25485" y="1"/>
                    </a:moveTo>
                    <a:cubicBezTo>
                      <a:pt x="25475" y="1"/>
                      <a:pt x="25466" y="1"/>
                      <a:pt x="25457" y="1"/>
                    </a:cubicBezTo>
                    <a:cubicBezTo>
                      <a:pt x="20984" y="24"/>
                      <a:pt x="21465" y="3537"/>
                      <a:pt x="20949" y="6539"/>
                    </a:cubicBezTo>
                    <a:cubicBezTo>
                      <a:pt x="19064" y="17468"/>
                      <a:pt x="14744" y="28417"/>
                      <a:pt x="11617" y="39070"/>
                    </a:cubicBezTo>
                    <a:cubicBezTo>
                      <a:pt x="8687" y="49051"/>
                      <a:pt x="5939" y="59163"/>
                      <a:pt x="7265" y="69643"/>
                    </a:cubicBezTo>
                    <a:cubicBezTo>
                      <a:pt x="8382" y="78496"/>
                      <a:pt x="11678" y="87907"/>
                      <a:pt x="9449" y="96832"/>
                    </a:cubicBezTo>
                    <a:cubicBezTo>
                      <a:pt x="7917" y="102986"/>
                      <a:pt x="3699" y="108176"/>
                      <a:pt x="1931" y="114267"/>
                    </a:cubicBezTo>
                    <a:cubicBezTo>
                      <a:pt x="0" y="120926"/>
                      <a:pt x="1159" y="127928"/>
                      <a:pt x="3228" y="134657"/>
                    </a:cubicBezTo>
                    <a:lnTo>
                      <a:pt x="23658" y="134657"/>
                    </a:lnTo>
                    <a:cubicBezTo>
                      <a:pt x="21817" y="125749"/>
                      <a:pt x="20359" y="116785"/>
                      <a:pt x="19285" y="107763"/>
                    </a:cubicBezTo>
                    <a:cubicBezTo>
                      <a:pt x="18172" y="98419"/>
                      <a:pt x="17501" y="89023"/>
                      <a:pt x="17327" y="79614"/>
                    </a:cubicBezTo>
                    <a:cubicBezTo>
                      <a:pt x="17152" y="70157"/>
                      <a:pt x="17487" y="60686"/>
                      <a:pt x="18378" y="51270"/>
                    </a:cubicBezTo>
                    <a:cubicBezTo>
                      <a:pt x="19278" y="41810"/>
                      <a:pt x="20741" y="32404"/>
                      <a:pt x="22798" y="23123"/>
                    </a:cubicBezTo>
                    <a:cubicBezTo>
                      <a:pt x="22891" y="22705"/>
                      <a:pt x="23201" y="22524"/>
                      <a:pt x="23527" y="22524"/>
                    </a:cubicBezTo>
                    <a:cubicBezTo>
                      <a:pt x="24021" y="22524"/>
                      <a:pt x="24550" y="22938"/>
                      <a:pt x="24410" y="23569"/>
                    </a:cubicBezTo>
                    <a:cubicBezTo>
                      <a:pt x="24153" y="24721"/>
                      <a:pt x="23906" y="25874"/>
                      <a:pt x="23670" y="27027"/>
                    </a:cubicBezTo>
                    <a:cubicBezTo>
                      <a:pt x="21773" y="36266"/>
                      <a:pt x="20469" y="45622"/>
                      <a:pt x="19724" y="55024"/>
                    </a:cubicBezTo>
                    <a:cubicBezTo>
                      <a:pt x="18988" y="64366"/>
                      <a:pt x="18794" y="73746"/>
                      <a:pt x="19086" y="83106"/>
                    </a:cubicBezTo>
                    <a:cubicBezTo>
                      <a:pt x="19385" y="92512"/>
                      <a:pt x="20173" y="101899"/>
                      <a:pt x="21391" y="111229"/>
                    </a:cubicBezTo>
                    <a:cubicBezTo>
                      <a:pt x="22416" y="119081"/>
                      <a:pt x="23757" y="126899"/>
                      <a:pt x="25366" y="134655"/>
                    </a:cubicBezTo>
                    <a:lnTo>
                      <a:pt x="39012" y="134655"/>
                    </a:lnTo>
                    <a:cubicBezTo>
                      <a:pt x="38871" y="130990"/>
                      <a:pt x="38239" y="127279"/>
                      <a:pt x="37366" y="123782"/>
                    </a:cubicBezTo>
                    <a:cubicBezTo>
                      <a:pt x="34959" y="114175"/>
                      <a:pt x="31054" y="104578"/>
                      <a:pt x="32090" y="94726"/>
                    </a:cubicBezTo>
                    <a:cubicBezTo>
                      <a:pt x="33030" y="85788"/>
                      <a:pt x="38006" y="77522"/>
                      <a:pt x="38117" y="68534"/>
                    </a:cubicBezTo>
                    <a:cubicBezTo>
                      <a:pt x="38246" y="58049"/>
                      <a:pt x="31762" y="48556"/>
                      <a:pt x="30551" y="38141"/>
                    </a:cubicBezTo>
                    <a:cubicBezTo>
                      <a:pt x="29401" y="28270"/>
                      <a:pt x="33069" y="18310"/>
                      <a:pt x="31971" y="8432"/>
                    </a:cubicBezTo>
                    <a:cubicBezTo>
                      <a:pt x="31591" y="5034"/>
                      <a:pt x="29573" y="1"/>
                      <a:pt x="25485" y="1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637" y="4355509"/>
                <a:ext cx="76600" cy="250825"/>
              </a:xfrm>
              <a:custGeom>
                <a:avLst/>
                <a:gdLst/>
                <a:ahLst/>
                <a:cxnLst/>
                <a:rect l="l" t="t" r="r" b="b"/>
                <a:pathLst>
                  <a:path w="3064" h="10033" extrusionOk="0">
                    <a:moveTo>
                      <a:pt x="0" y="1"/>
                    </a:moveTo>
                    <a:lnTo>
                      <a:pt x="0" y="7445"/>
                    </a:lnTo>
                    <a:cubicBezTo>
                      <a:pt x="1032" y="8291"/>
                      <a:pt x="2049" y="9160"/>
                      <a:pt x="3063" y="10032"/>
                    </a:cubicBezTo>
                    <a:cubicBezTo>
                      <a:pt x="1977" y="6711"/>
                      <a:pt x="956" y="3366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-46637" y="4595659"/>
                <a:ext cx="211650" cy="379725"/>
              </a:xfrm>
              <a:custGeom>
                <a:avLst/>
                <a:gdLst/>
                <a:ahLst/>
                <a:cxnLst/>
                <a:rect l="l" t="t" r="r" b="b"/>
                <a:pathLst>
                  <a:path w="8466" h="15189" extrusionOk="0">
                    <a:moveTo>
                      <a:pt x="0" y="0"/>
                    </a:moveTo>
                    <a:lnTo>
                      <a:pt x="0" y="8274"/>
                    </a:lnTo>
                    <a:cubicBezTo>
                      <a:pt x="94" y="8237"/>
                      <a:pt x="190" y="8220"/>
                      <a:pt x="284" y="8220"/>
                    </a:cubicBezTo>
                    <a:cubicBezTo>
                      <a:pt x="571" y="8220"/>
                      <a:pt x="846" y="8379"/>
                      <a:pt x="1021" y="8632"/>
                    </a:cubicBezTo>
                    <a:cubicBezTo>
                      <a:pt x="2941" y="11368"/>
                      <a:pt x="5776" y="13230"/>
                      <a:pt x="8465" y="15188"/>
                    </a:cubicBezTo>
                    <a:cubicBezTo>
                      <a:pt x="7875" y="13748"/>
                      <a:pt x="7295" y="12301"/>
                      <a:pt x="6740" y="10846"/>
                    </a:cubicBezTo>
                    <a:cubicBezTo>
                      <a:pt x="5810" y="8419"/>
                      <a:pt x="4929" y="5973"/>
                      <a:pt x="4096" y="3508"/>
                    </a:cubicBezTo>
                    <a:cubicBezTo>
                      <a:pt x="2728" y="2342"/>
                      <a:pt x="1375" y="115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-46637" y="4846684"/>
                <a:ext cx="284025" cy="296800"/>
              </a:xfrm>
              <a:custGeom>
                <a:avLst/>
                <a:gdLst/>
                <a:ahLst/>
                <a:cxnLst/>
                <a:rect l="l" t="t" r="r" b="b"/>
                <a:pathLst>
                  <a:path w="11361" h="11872" extrusionOk="0">
                    <a:moveTo>
                      <a:pt x="0" y="1"/>
                    </a:moveTo>
                    <a:lnTo>
                      <a:pt x="0" y="8615"/>
                    </a:lnTo>
                    <a:cubicBezTo>
                      <a:pt x="537" y="9655"/>
                      <a:pt x="1089" y="10690"/>
                      <a:pt x="1657" y="11720"/>
                    </a:cubicBezTo>
                    <a:cubicBezTo>
                      <a:pt x="1689" y="11769"/>
                      <a:pt x="1714" y="11822"/>
                      <a:pt x="1745" y="11871"/>
                    </a:cubicBezTo>
                    <a:lnTo>
                      <a:pt x="11361" y="11871"/>
                    </a:lnTo>
                    <a:cubicBezTo>
                      <a:pt x="10801" y="10644"/>
                      <a:pt x="10263" y="9408"/>
                      <a:pt x="9731" y="8169"/>
                    </a:cubicBezTo>
                    <a:cubicBezTo>
                      <a:pt x="9643" y="8131"/>
                      <a:pt x="9560" y="8081"/>
                      <a:pt x="9486" y="8020"/>
                    </a:cubicBezTo>
                    <a:cubicBezTo>
                      <a:pt x="6290" y="5373"/>
                      <a:pt x="2565" y="3322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-46637" y="3252159"/>
                <a:ext cx="640700" cy="1891350"/>
              </a:xfrm>
              <a:custGeom>
                <a:avLst/>
                <a:gdLst/>
                <a:ahLst/>
                <a:cxnLst/>
                <a:rect l="l" t="t" r="r" b="b"/>
                <a:pathLst>
                  <a:path w="25628" h="75654" extrusionOk="0">
                    <a:moveTo>
                      <a:pt x="0" y="1"/>
                    </a:moveTo>
                    <a:lnTo>
                      <a:pt x="0" y="8729"/>
                    </a:lnTo>
                    <a:cubicBezTo>
                      <a:pt x="18" y="8727"/>
                      <a:pt x="36" y="8726"/>
                      <a:pt x="55" y="8726"/>
                    </a:cubicBezTo>
                    <a:cubicBezTo>
                      <a:pt x="121" y="8726"/>
                      <a:pt x="188" y="8736"/>
                      <a:pt x="251" y="8754"/>
                    </a:cubicBezTo>
                    <a:cubicBezTo>
                      <a:pt x="663" y="8869"/>
                      <a:pt x="991" y="9361"/>
                      <a:pt x="835" y="9784"/>
                    </a:cubicBezTo>
                    <a:cubicBezTo>
                      <a:pt x="587" y="10461"/>
                      <a:pt x="305" y="11124"/>
                      <a:pt x="0" y="11776"/>
                    </a:cubicBezTo>
                    <a:lnTo>
                      <a:pt x="0" y="36475"/>
                    </a:lnTo>
                    <a:cubicBezTo>
                      <a:pt x="1725" y="32341"/>
                      <a:pt x="3996" y="28442"/>
                      <a:pt x="5825" y="24348"/>
                    </a:cubicBezTo>
                    <a:cubicBezTo>
                      <a:pt x="5946" y="24077"/>
                      <a:pt x="6248" y="23943"/>
                      <a:pt x="6543" y="23943"/>
                    </a:cubicBezTo>
                    <a:cubicBezTo>
                      <a:pt x="6695" y="23943"/>
                      <a:pt x="6846" y="23979"/>
                      <a:pt x="6968" y="24050"/>
                    </a:cubicBezTo>
                    <a:cubicBezTo>
                      <a:pt x="7387" y="24294"/>
                      <a:pt x="7451" y="24781"/>
                      <a:pt x="7270" y="25193"/>
                    </a:cubicBezTo>
                    <a:cubicBezTo>
                      <a:pt x="5105" y="30043"/>
                      <a:pt x="2264" y="34607"/>
                      <a:pt x="564" y="39658"/>
                    </a:cubicBezTo>
                    <a:cubicBezTo>
                      <a:pt x="552" y="39693"/>
                      <a:pt x="534" y="39724"/>
                      <a:pt x="518" y="39758"/>
                    </a:cubicBezTo>
                    <a:cubicBezTo>
                      <a:pt x="1548" y="43559"/>
                      <a:pt x="2651" y="47341"/>
                      <a:pt x="3829" y="51103"/>
                    </a:cubicBezTo>
                    <a:cubicBezTo>
                      <a:pt x="4263" y="52482"/>
                      <a:pt x="4711" y="53855"/>
                      <a:pt x="5171" y="55221"/>
                    </a:cubicBezTo>
                    <a:cubicBezTo>
                      <a:pt x="6896" y="51771"/>
                      <a:pt x="8859" y="48409"/>
                      <a:pt x="9814" y="44646"/>
                    </a:cubicBezTo>
                    <a:cubicBezTo>
                      <a:pt x="9920" y="44231"/>
                      <a:pt x="10238" y="44051"/>
                      <a:pt x="10567" y="44051"/>
                    </a:cubicBezTo>
                    <a:cubicBezTo>
                      <a:pt x="11065" y="44051"/>
                      <a:pt x="11586" y="44463"/>
                      <a:pt x="11425" y="45092"/>
                    </a:cubicBezTo>
                    <a:cubicBezTo>
                      <a:pt x="10306" y="49503"/>
                      <a:pt x="7848" y="53385"/>
                      <a:pt x="5932" y="57469"/>
                    </a:cubicBezTo>
                    <a:cubicBezTo>
                      <a:pt x="7211" y="61176"/>
                      <a:pt x="8594" y="64845"/>
                      <a:pt x="10080" y="68475"/>
                    </a:cubicBezTo>
                    <a:cubicBezTo>
                      <a:pt x="10168" y="68197"/>
                      <a:pt x="10256" y="67919"/>
                      <a:pt x="10351" y="67642"/>
                    </a:cubicBezTo>
                    <a:cubicBezTo>
                      <a:pt x="11124" y="65340"/>
                      <a:pt x="11977" y="63058"/>
                      <a:pt x="12995" y="60852"/>
                    </a:cubicBezTo>
                    <a:cubicBezTo>
                      <a:pt x="13936" y="58821"/>
                      <a:pt x="15029" y="56802"/>
                      <a:pt x="16546" y="55142"/>
                    </a:cubicBezTo>
                    <a:cubicBezTo>
                      <a:pt x="16716" y="54956"/>
                      <a:pt x="16911" y="54878"/>
                      <a:pt x="17100" y="54878"/>
                    </a:cubicBezTo>
                    <a:cubicBezTo>
                      <a:pt x="17721" y="54878"/>
                      <a:pt x="18285" y="55715"/>
                      <a:pt x="17730" y="56322"/>
                    </a:cubicBezTo>
                    <a:cubicBezTo>
                      <a:pt x="16967" y="57157"/>
                      <a:pt x="16347" y="58101"/>
                      <a:pt x="15787" y="59074"/>
                    </a:cubicBezTo>
                    <a:cubicBezTo>
                      <a:pt x="13673" y="62739"/>
                      <a:pt x="12332" y="66819"/>
                      <a:pt x="11067" y="70845"/>
                    </a:cubicBezTo>
                    <a:cubicBezTo>
                      <a:pt x="11756" y="72457"/>
                      <a:pt x="12461" y="74061"/>
                      <a:pt x="13197" y="75654"/>
                    </a:cubicBezTo>
                    <a:lnTo>
                      <a:pt x="25570" y="75654"/>
                    </a:lnTo>
                    <a:cubicBezTo>
                      <a:pt x="25627" y="72503"/>
                      <a:pt x="24877" y="69344"/>
                      <a:pt x="24123" y="66261"/>
                    </a:cubicBezTo>
                    <a:cubicBezTo>
                      <a:pt x="18545" y="43552"/>
                      <a:pt x="12196" y="20690"/>
                      <a:pt x="328" y="540"/>
                    </a:cubicBezTo>
                    <a:cubicBezTo>
                      <a:pt x="229" y="370"/>
                      <a:pt x="118" y="19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27638" y="3055059"/>
              <a:ext cx="673800" cy="2137500"/>
            </a:xfrm>
            <a:custGeom>
              <a:avLst/>
              <a:gdLst/>
              <a:ahLst/>
              <a:cxnLst/>
              <a:rect l="l" t="t" r="r" b="b"/>
              <a:pathLst>
                <a:path w="26952" h="85500" extrusionOk="0">
                  <a:moveTo>
                    <a:pt x="6140" y="1"/>
                  </a:moveTo>
                  <a:cubicBezTo>
                    <a:pt x="4336" y="1"/>
                    <a:pt x="2812" y="2046"/>
                    <a:pt x="2172" y="3914"/>
                  </a:cubicBezTo>
                  <a:cubicBezTo>
                    <a:pt x="1" y="10258"/>
                    <a:pt x="1148" y="17265"/>
                    <a:pt x="3182" y="23650"/>
                  </a:cubicBezTo>
                  <a:cubicBezTo>
                    <a:pt x="5217" y="30039"/>
                    <a:pt x="8120" y="36164"/>
                    <a:pt x="9526" y="42717"/>
                  </a:cubicBezTo>
                  <a:cubicBezTo>
                    <a:pt x="10973" y="49460"/>
                    <a:pt x="10791" y="56428"/>
                    <a:pt x="11201" y="63312"/>
                  </a:cubicBezTo>
                  <a:cubicBezTo>
                    <a:pt x="11617" y="70196"/>
                    <a:pt x="12718" y="77274"/>
                    <a:pt x="16395" y="83108"/>
                  </a:cubicBezTo>
                  <a:cubicBezTo>
                    <a:pt x="16921" y="83944"/>
                    <a:pt x="17505" y="84744"/>
                    <a:pt x="18143" y="85499"/>
                  </a:cubicBezTo>
                  <a:lnTo>
                    <a:pt x="26952" y="85499"/>
                  </a:lnTo>
                  <a:lnTo>
                    <a:pt x="26952" y="82205"/>
                  </a:lnTo>
                  <a:cubicBezTo>
                    <a:pt x="25877" y="81488"/>
                    <a:pt x="24833" y="80731"/>
                    <a:pt x="23928" y="79812"/>
                  </a:cubicBezTo>
                  <a:cubicBezTo>
                    <a:pt x="20729" y="76554"/>
                    <a:pt x="19715" y="71697"/>
                    <a:pt x="19792" y="67133"/>
                  </a:cubicBezTo>
                  <a:cubicBezTo>
                    <a:pt x="19868" y="62566"/>
                    <a:pt x="20881" y="58063"/>
                    <a:pt x="21091" y="53499"/>
                  </a:cubicBezTo>
                  <a:cubicBezTo>
                    <a:pt x="21487" y="44934"/>
                    <a:pt x="19049" y="36523"/>
                    <a:pt x="16637" y="28293"/>
                  </a:cubicBezTo>
                  <a:cubicBezTo>
                    <a:pt x="14247" y="20136"/>
                    <a:pt x="11856" y="11976"/>
                    <a:pt x="9463" y="3816"/>
                  </a:cubicBezTo>
                  <a:cubicBezTo>
                    <a:pt x="9024" y="2327"/>
                    <a:pt x="8401" y="631"/>
                    <a:pt x="6930" y="133"/>
                  </a:cubicBezTo>
                  <a:cubicBezTo>
                    <a:pt x="6662" y="43"/>
                    <a:pt x="6398" y="1"/>
                    <a:pt x="61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" name="Google Shape;25;p2"/>
          <p:cNvSpPr/>
          <p:nvPr/>
        </p:nvSpPr>
        <p:spPr>
          <a:xfrm>
            <a:off x="-1465" y="150351"/>
            <a:ext cx="1225193" cy="1807095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10966704" y="-2"/>
            <a:ext cx="1225312" cy="1277076"/>
          </a:xfrm>
          <a:custGeom>
            <a:avLst/>
            <a:gdLst/>
            <a:ahLst/>
            <a:cxnLst/>
            <a:rect l="l" t="t" r="r" b="b"/>
            <a:pathLst>
              <a:path w="30015" h="31283" extrusionOk="0">
                <a:moveTo>
                  <a:pt x="1" y="0"/>
                </a:moveTo>
                <a:cubicBezTo>
                  <a:pt x="530" y="1630"/>
                  <a:pt x="1221" y="3163"/>
                  <a:pt x="1597" y="4111"/>
                </a:cubicBezTo>
                <a:cubicBezTo>
                  <a:pt x="5210" y="13235"/>
                  <a:pt x="11746" y="21167"/>
                  <a:pt x="19926" y="26569"/>
                </a:cubicBezTo>
                <a:cubicBezTo>
                  <a:pt x="20635" y="27037"/>
                  <a:pt x="25933" y="29533"/>
                  <a:pt x="30015" y="31282"/>
                </a:cubicBezTo>
                <a:lnTo>
                  <a:pt x="30015" y="15251"/>
                </a:lnTo>
                <a:cubicBezTo>
                  <a:pt x="29390" y="14610"/>
                  <a:pt x="28829" y="13913"/>
                  <a:pt x="28376" y="13143"/>
                </a:cubicBezTo>
                <a:cubicBezTo>
                  <a:pt x="27206" y="11171"/>
                  <a:pt x="26787" y="8850"/>
                  <a:pt x="25865" y="6751"/>
                </a:cubicBezTo>
                <a:cubicBezTo>
                  <a:pt x="24681" y="4050"/>
                  <a:pt x="22684" y="1794"/>
                  <a:pt x="203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-1465" y="-2"/>
            <a:ext cx="676388" cy="852587"/>
          </a:xfrm>
          <a:custGeom>
            <a:avLst/>
            <a:gdLst/>
            <a:ahLst/>
            <a:cxnLst/>
            <a:rect l="l" t="t" r="r" b="b"/>
            <a:pathLst>
              <a:path w="17739" h="22360" extrusionOk="0">
                <a:moveTo>
                  <a:pt x="0" y="0"/>
                </a:moveTo>
                <a:lnTo>
                  <a:pt x="0" y="22360"/>
                </a:lnTo>
                <a:cubicBezTo>
                  <a:pt x="8576" y="17730"/>
                  <a:pt x="15144" y="9395"/>
                  <a:pt x="17739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" name="Google Shape;28;p2"/>
          <p:cNvGrpSpPr/>
          <p:nvPr/>
        </p:nvGrpSpPr>
        <p:grpSpPr>
          <a:xfrm>
            <a:off x="1441152" y="1239363"/>
            <a:ext cx="9965233" cy="3724450"/>
            <a:chOff x="1080863" y="929522"/>
            <a:chExt cx="7473925" cy="2793337"/>
          </a:xfrm>
        </p:grpSpPr>
        <p:sp>
          <p:nvSpPr>
            <p:cNvPr id="29" name="Google Shape;29;p2"/>
            <p:cNvSpPr/>
            <p:nvPr/>
          </p:nvSpPr>
          <p:spPr>
            <a:xfrm>
              <a:off x="6654700" y="2741722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608663" y="3229059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980938" y="2846834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31275" y="32248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285388" y="3559809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225888" y="2217809"/>
              <a:ext cx="374600" cy="391550"/>
            </a:xfrm>
            <a:custGeom>
              <a:avLst/>
              <a:gdLst/>
              <a:ahLst/>
              <a:cxnLst/>
              <a:rect l="l" t="t" r="r" b="b"/>
              <a:pathLst>
                <a:path w="14984" h="15662" extrusionOk="0">
                  <a:moveTo>
                    <a:pt x="7831" y="1"/>
                  </a:moveTo>
                  <a:lnTo>
                    <a:pt x="6654" y="7061"/>
                  </a:lnTo>
                  <a:lnTo>
                    <a:pt x="4030" y="4346"/>
                  </a:lnTo>
                  <a:lnTo>
                    <a:pt x="5930" y="7243"/>
                  </a:lnTo>
                  <a:lnTo>
                    <a:pt x="5930" y="7243"/>
                  </a:lnTo>
                  <a:lnTo>
                    <a:pt x="1" y="7061"/>
                  </a:lnTo>
                  <a:lnTo>
                    <a:pt x="6247" y="8330"/>
                  </a:lnTo>
                  <a:lnTo>
                    <a:pt x="3026" y="11407"/>
                  </a:lnTo>
                  <a:lnTo>
                    <a:pt x="3026" y="11407"/>
                  </a:lnTo>
                  <a:lnTo>
                    <a:pt x="6884" y="8781"/>
                  </a:lnTo>
                  <a:lnTo>
                    <a:pt x="7198" y="15662"/>
                  </a:lnTo>
                  <a:lnTo>
                    <a:pt x="8239" y="9001"/>
                  </a:lnTo>
                  <a:lnTo>
                    <a:pt x="11724" y="11951"/>
                  </a:lnTo>
                  <a:lnTo>
                    <a:pt x="8737" y="8330"/>
                  </a:lnTo>
                  <a:lnTo>
                    <a:pt x="14983" y="8102"/>
                  </a:lnTo>
                  <a:lnTo>
                    <a:pt x="8827" y="7378"/>
                  </a:lnTo>
                  <a:lnTo>
                    <a:pt x="10592" y="4346"/>
                  </a:lnTo>
                  <a:lnTo>
                    <a:pt x="8057" y="7061"/>
                  </a:lnTo>
                  <a:lnTo>
                    <a:pt x="78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25013" y="929522"/>
              <a:ext cx="329775" cy="340350"/>
            </a:xfrm>
            <a:custGeom>
              <a:avLst/>
              <a:gdLst/>
              <a:ahLst/>
              <a:cxnLst/>
              <a:rect l="l" t="t" r="r" b="b"/>
              <a:pathLst>
                <a:path w="13191" h="13614" extrusionOk="0">
                  <a:moveTo>
                    <a:pt x="3966" y="0"/>
                  </a:moveTo>
                  <a:lnTo>
                    <a:pt x="5681" y="6482"/>
                  </a:lnTo>
                  <a:lnTo>
                    <a:pt x="2394" y="5174"/>
                  </a:lnTo>
                  <a:lnTo>
                    <a:pt x="5133" y="6915"/>
                  </a:lnTo>
                  <a:lnTo>
                    <a:pt x="1" y="9044"/>
                  </a:lnTo>
                  <a:lnTo>
                    <a:pt x="5822" y="7720"/>
                  </a:lnTo>
                  <a:lnTo>
                    <a:pt x="4257" y="11588"/>
                  </a:lnTo>
                  <a:lnTo>
                    <a:pt x="6540" y="7861"/>
                  </a:lnTo>
                  <a:lnTo>
                    <a:pt x="9457" y="13613"/>
                  </a:lnTo>
                  <a:lnTo>
                    <a:pt x="7780" y="7527"/>
                  </a:lnTo>
                  <a:lnTo>
                    <a:pt x="11891" y="8701"/>
                  </a:lnTo>
                  <a:lnTo>
                    <a:pt x="7946" y="6761"/>
                  </a:lnTo>
                  <a:lnTo>
                    <a:pt x="13191" y="4161"/>
                  </a:lnTo>
                  <a:lnTo>
                    <a:pt x="7658" y="5915"/>
                  </a:lnTo>
                  <a:lnTo>
                    <a:pt x="7996" y="2646"/>
                  </a:lnTo>
                  <a:lnTo>
                    <a:pt x="6878" y="5941"/>
                  </a:lnTo>
                  <a:lnTo>
                    <a:pt x="39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080863" y="957809"/>
              <a:ext cx="514175" cy="494125"/>
            </a:xfrm>
            <a:custGeom>
              <a:avLst/>
              <a:gdLst/>
              <a:ahLst/>
              <a:cxnLst/>
              <a:rect l="l" t="t" r="r" b="b"/>
              <a:pathLst>
                <a:path w="20567" h="19765" extrusionOk="0">
                  <a:moveTo>
                    <a:pt x="9725" y="1"/>
                  </a:moveTo>
                  <a:lnTo>
                    <a:pt x="9370" y="8413"/>
                  </a:lnTo>
                  <a:lnTo>
                    <a:pt x="4685" y="4849"/>
                  </a:lnTo>
                  <a:lnTo>
                    <a:pt x="8913" y="9339"/>
                  </a:lnTo>
                  <a:lnTo>
                    <a:pt x="0" y="11178"/>
                  </a:lnTo>
                  <a:lnTo>
                    <a:pt x="8906" y="11153"/>
                  </a:lnTo>
                  <a:lnTo>
                    <a:pt x="5784" y="16312"/>
                  </a:lnTo>
                  <a:lnTo>
                    <a:pt x="5784" y="16312"/>
                  </a:lnTo>
                  <a:lnTo>
                    <a:pt x="9889" y="11662"/>
                  </a:lnTo>
                  <a:lnTo>
                    <a:pt x="11482" y="19764"/>
                  </a:lnTo>
                  <a:lnTo>
                    <a:pt x="11147" y="11583"/>
                  </a:lnTo>
                  <a:lnTo>
                    <a:pt x="11147" y="11583"/>
                  </a:lnTo>
                  <a:lnTo>
                    <a:pt x="15471" y="13254"/>
                  </a:lnTo>
                  <a:lnTo>
                    <a:pt x="11401" y="10512"/>
                  </a:lnTo>
                  <a:lnTo>
                    <a:pt x="20566" y="8748"/>
                  </a:lnTo>
                  <a:lnTo>
                    <a:pt x="11108" y="8682"/>
                  </a:lnTo>
                  <a:lnTo>
                    <a:pt x="14106" y="4691"/>
                  </a:lnTo>
                  <a:lnTo>
                    <a:pt x="10722" y="7774"/>
                  </a:lnTo>
                  <a:lnTo>
                    <a:pt x="9725" y="1"/>
                  </a:lnTo>
                  <a:close/>
                </a:path>
              </a:pathLst>
            </a:custGeom>
            <a:solidFill>
              <a:srgbClr val="FD79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39;p2"/>
          <p:cNvSpPr txBox="1">
            <a:spLocks noGrp="1"/>
          </p:cNvSpPr>
          <p:nvPr>
            <p:ph type="subTitle" idx="1"/>
          </p:nvPr>
        </p:nvSpPr>
        <p:spPr>
          <a:xfrm>
            <a:off x="1188200" y="2074456"/>
            <a:ext cx="98156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1"/>
          <p:cNvSpPr txBox="1">
            <a:spLocks noGrp="1"/>
          </p:cNvSpPr>
          <p:nvPr>
            <p:ph type="subTitle" idx="1"/>
          </p:nvPr>
        </p:nvSpPr>
        <p:spPr>
          <a:xfrm>
            <a:off x="1119500" y="1866233"/>
            <a:ext cx="53936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Jockey One"/>
              <a:buNone/>
              <a:defRPr sz="2800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body" idx="2"/>
          </p:nvPr>
        </p:nvSpPr>
        <p:spPr>
          <a:xfrm>
            <a:off x="1119500" y="2814367"/>
            <a:ext cx="4322400" cy="34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100" name="Google Shape;100;p11"/>
          <p:cNvSpPr/>
          <p:nvPr/>
        </p:nvSpPr>
        <p:spPr>
          <a:xfrm>
            <a:off x="1397417" y="3444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1"/>
          <p:cNvSpPr/>
          <p:nvPr/>
        </p:nvSpPr>
        <p:spPr>
          <a:xfrm>
            <a:off x="659150" y="866545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1"/>
          <p:cNvSpPr/>
          <p:nvPr/>
        </p:nvSpPr>
        <p:spPr>
          <a:xfrm>
            <a:off x="1016352" y="6575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1"/>
          <p:cNvSpPr/>
          <p:nvPr/>
        </p:nvSpPr>
        <p:spPr>
          <a:xfrm rot="-7345472" flipH="1">
            <a:off x="22709" y="-318096"/>
            <a:ext cx="988591" cy="1458120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104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1106" name="Google Shape;1106;p104"/>
          <p:cNvSpPr/>
          <p:nvPr/>
        </p:nvSpPr>
        <p:spPr>
          <a:xfrm rot="-5400000">
            <a:off x="441312" y="5341842"/>
            <a:ext cx="1225193" cy="1807095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104"/>
          <p:cNvSpPr/>
          <p:nvPr/>
        </p:nvSpPr>
        <p:spPr>
          <a:xfrm rot="-5400000">
            <a:off x="88109" y="6093499"/>
            <a:ext cx="676388" cy="852587"/>
          </a:xfrm>
          <a:custGeom>
            <a:avLst/>
            <a:gdLst/>
            <a:ahLst/>
            <a:cxnLst/>
            <a:rect l="l" t="t" r="r" b="b"/>
            <a:pathLst>
              <a:path w="17739" h="22360" extrusionOk="0">
                <a:moveTo>
                  <a:pt x="0" y="0"/>
                </a:moveTo>
                <a:lnTo>
                  <a:pt x="0" y="22360"/>
                </a:lnTo>
                <a:cubicBezTo>
                  <a:pt x="8576" y="17730"/>
                  <a:pt x="15144" y="9395"/>
                  <a:pt x="17739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104"/>
          <p:cNvSpPr/>
          <p:nvPr/>
        </p:nvSpPr>
        <p:spPr>
          <a:xfrm rot="5182294">
            <a:off x="11028025" y="-218734"/>
            <a:ext cx="1164179" cy="1467372"/>
          </a:xfrm>
          <a:custGeom>
            <a:avLst/>
            <a:gdLst/>
            <a:ahLst/>
            <a:cxnLst/>
            <a:rect l="l" t="t" r="r" b="b"/>
            <a:pathLst>
              <a:path w="17739" h="22360" extrusionOk="0">
                <a:moveTo>
                  <a:pt x="0" y="0"/>
                </a:moveTo>
                <a:lnTo>
                  <a:pt x="0" y="22360"/>
                </a:lnTo>
                <a:cubicBezTo>
                  <a:pt x="8576" y="17730"/>
                  <a:pt x="15144" y="9395"/>
                  <a:pt x="17739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9" name="Google Shape;1109;p104"/>
          <p:cNvGrpSpPr/>
          <p:nvPr/>
        </p:nvGrpSpPr>
        <p:grpSpPr>
          <a:xfrm>
            <a:off x="10305101" y="4073412"/>
            <a:ext cx="1963484" cy="2850000"/>
            <a:chOff x="7728825" y="3055059"/>
            <a:chExt cx="1472613" cy="2137500"/>
          </a:xfrm>
        </p:grpSpPr>
        <p:sp>
          <p:nvSpPr>
            <p:cNvPr id="1110" name="Google Shape;1110;p104"/>
            <p:cNvSpPr/>
            <p:nvPr/>
          </p:nvSpPr>
          <p:spPr>
            <a:xfrm>
              <a:off x="7728825" y="3055059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104"/>
            <p:cNvSpPr/>
            <p:nvPr/>
          </p:nvSpPr>
          <p:spPr>
            <a:xfrm>
              <a:off x="8527638" y="3055059"/>
              <a:ext cx="673800" cy="2137500"/>
            </a:xfrm>
            <a:custGeom>
              <a:avLst/>
              <a:gdLst/>
              <a:ahLst/>
              <a:cxnLst/>
              <a:rect l="l" t="t" r="r" b="b"/>
              <a:pathLst>
                <a:path w="26952" h="85500" extrusionOk="0">
                  <a:moveTo>
                    <a:pt x="6140" y="1"/>
                  </a:moveTo>
                  <a:cubicBezTo>
                    <a:pt x="4336" y="1"/>
                    <a:pt x="2812" y="2046"/>
                    <a:pt x="2172" y="3914"/>
                  </a:cubicBezTo>
                  <a:cubicBezTo>
                    <a:pt x="1" y="10258"/>
                    <a:pt x="1148" y="17265"/>
                    <a:pt x="3182" y="23650"/>
                  </a:cubicBezTo>
                  <a:cubicBezTo>
                    <a:pt x="5217" y="30039"/>
                    <a:pt x="8120" y="36164"/>
                    <a:pt x="9526" y="42717"/>
                  </a:cubicBezTo>
                  <a:cubicBezTo>
                    <a:pt x="10973" y="49460"/>
                    <a:pt x="10791" y="56428"/>
                    <a:pt x="11201" y="63312"/>
                  </a:cubicBezTo>
                  <a:cubicBezTo>
                    <a:pt x="11617" y="70196"/>
                    <a:pt x="12718" y="77274"/>
                    <a:pt x="16395" y="83108"/>
                  </a:cubicBezTo>
                  <a:cubicBezTo>
                    <a:pt x="16921" y="83944"/>
                    <a:pt x="17505" y="84744"/>
                    <a:pt x="18143" y="85499"/>
                  </a:cubicBezTo>
                  <a:lnTo>
                    <a:pt x="26952" y="85499"/>
                  </a:lnTo>
                  <a:lnTo>
                    <a:pt x="26952" y="82205"/>
                  </a:lnTo>
                  <a:cubicBezTo>
                    <a:pt x="25877" y="81488"/>
                    <a:pt x="24833" y="80731"/>
                    <a:pt x="23928" y="79812"/>
                  </a:cubicBezTo>
                  <a:cubicBezTo>
                    <a:pt x="20729" y="76554"/>
                    <a:pt x="19715" y="71697"/>
                    <a:pt x="19792" y="67133"/>
                  </a:cubicBezTo>
                  <a:cubicBezTo>
                    <a:pt x="19868" y="62566"/>
                    <a:pt x="20881" y="58063"/>
                    <a:pt x="21091" y="53499"/>
                  </a:cubicBezTo>
                  <a:cubicBezTo>
                    <a:pt x="21487" y="44934"/>
                    <a:pt x="19049" y="36523"/>
                    <a:pt x="16637" y="28293"/>
                  </a:cubicBezTo>
                  <a:cubicBezTo>
                    <a:pt x="14247" y="20136"/>
                    <a:pt x="11856" y="11976"/>
                    <a:pt x="9463" y="3816"/>
                  </a:cubicBezTo>
                  <a:cubicBezTo>
                    <a:pt x="9024" y="2327"/>
                    <a:pt x="8401" y="631"/>
                    <a:pt x="6930" y="133"/>
                  </a:cubicBezTo>
                  <a:cubicBezTo>
                    <a:pt x="6662" y="43"/>
                    <a:pt x="6398" y="1"/>
                    <a:pt x="61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104"/>
          <p:cNvGrpSpPr/>
          <p:nvPr/>
        </p:nvGrpSpPr>
        <p:grpSpPr>
          <a:xfrm>
            <a:off x="946200" y="593364"/>
            <a:ext cx="1011267" cy="1727033"/>
            <a:chOff x="6654700" y="2092622"/>
            <a:chExt cx="758450" cy="1295275"/>
          </a:xfrm>
        </p:grpSpPr>
        <p:sp>
          <p:nvSpPr>
            <p:cNvPr id="1113" name="Google Shape;1113;p104"/>
            <p:cNvSpPr/>
            <p:nvPr/>
          </p:nvSpPr>
          <p:spPr>
            <a:xfrm>
              <a:off x="6654700" y="2741722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104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104"/>
            <p:cNvSpPr/>
            <p:nvPr/>
          </p:nvSpPr>
          <p:spPr>
            <a:xfrm>
              <a:off x="6931275" y="32248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104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106"/>
          <p:cNvSpPr txBox="1">
            <a:spLocks noGrp="1"/>
          </p:cNvSpPr>
          <p:nvPr>
            <p:ph type="title"/>
          </p:nvPr>
        </p:nvSpPr>
        <p:spPr>
          <a:xfrm>
            <a:off x="1250300" y="2070100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20" name="Google Shape;1120;p106"/>
          <p:cNvSpPr txBox="1">
            <a:spLocks noGrp="1"/>
          </p:cNvSpPr>
          <p:nvPr>
            <p:ph type="subTitle" idx="1"/>
          </p:nvPr>
        </p:nvSpPr>
        <p:spPr>
          <a:xfrm>
            <a:off x="1250300" y="2456700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21" name="Google Shape;1121;p106"/>
          <p:cNvSpPr txBox="1">
            <a:spLocks noGrp="1"/>
          </p:cNvSpPr>
          <p:nvPr>
            <p:ph type="title" idx="2"/>
          </p:nvPr>
        </p:nvSpPr>
        <p:spPr>
          <a:xfrm>
            <a:off x="1761500" y="1269700"/>
            <a:ext cx="17232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2" name="Google Shape;1122;p106"/>
          <p:cNvSpPr txBox="1">
            <a:spLocks noGrp="1"/>
          </p:cNvSpPr>
          <p:nvPr>
            <p:ph type="title" idx="3"/>
          </p:nvPr>
        </p:nvSpPr>
        <p:spPr>
          <a:xfrm>
            <a:off x="4723200" y="2070100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23" name="Google Shape;1123;p106"/>
          <p:cNvSpPr txBox="1">
            <a:spLocks noGrp="1"/>
          </p:cNvSpPr>
          <p:nvPr>
            <p:ph type="subTitle" idx="4"/>
          </p:nvPr>
        </p:nvSpPr>
        <p:spPr>
          <a:xfrm>
            <a:off x="4723200" y="2456700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24" name="Google Shape;1124;p106"/>
          <p:cNvSpPr txBox="1">
            <a:spLocks noGrp="1"/>
          </p:cNvSpPr>
          <p:nvPr>
            <p:ph type="title" idx="5"/>
          </p:nvPr>
        </p:nvSpPr>
        <p:spPr>
          <a:xfrm>
            <a:off x="5234400" y="1269700"/>
            <a:ext cx="17232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5" name="Google Shape;1125;p106"/>
          <p:cNvSpPr txBox="1">
            <a:spLocks noGrp="1"/>
          </p:cNvSpPr>
          <p:nvPr>
            <p:ph type="title" idx="6"/>
          </p:nvPr>
        </p:nvSpPr>
        <p:spPr>
          <a:xfrm>
            <a:off x="8196100" y="2070100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26" name="Google Shape;1126;p106"/>
          <p:cNvSpPr txBox="1">
            <a:spLocks noGrp="1"/>
          </p:cNvSpPr>
          <p:nvPr>
            <p:ph type="subTitle" idx="7"/>
          </p:nvPr>
        </p:nvSpPr>
        <p:spPr>
          <a:xfrm>
            <a:off x="8196100" y="2456700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27" name="Google Shape;1127;p106"/>
          <p:cNvSpPr txBox="1">
            <a:spLocks noGrp="1"/>
          </p:cNvSpPr>
          <p:nvPr>
            <p:ph type="title" idx="8"/>
          </p:nvPr>
        </p:nvSpPr>
        <p:spPr>
          <a:xfrm>
            <a:off x="8707300" y="1269700"/>
            <a:ext cx="17232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8" name="Google Shape;1128;p106"/>
          <p:cNvSpPr txBox="1">
            <a:spLocks noGrp="1"/>
          </p:cNvSpPr>
          <p:nvPr>
            <p:ph type="title" idx="9"/>
          </p:nvPr>
        </p:nvSpPr>
        <p:spPr>
          <a:xfrm>
            <a:off x="1250300" y="4765267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29" name="Google Shape;1129;p106"/>
          <p:cNvSpPr txBox="1">
            <a:spLocks noGrp="1"/>
          </p:cNvSpPr>
          <p:nvPr>
            <p:ph type="subTitle" idx="13"/>
          </p:nvPr>
        </p:nvSpPr>
        <p:spPr>
          <a:xfrm>
            <a:off x="1250300" y="5151867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30" name="Google Shape;1130;p106"/>
          <p:cNvSpPr txBox="1">
            <a:spLocks noGrp="1"/>
          </p:cNvSpPr>
          <p:nvPr>
            <p:ph type="title" idx="14"/>
          </p:nvPr>
        </p:nvSpPr>
        <p:spPr>
          <a:xfrm>
            <a:off x="1761500" y="3920892"/>
            <a:ext cx="17232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31" name="Google Shape;1131;p106"/>
          <p:cNvSpPr txBox="1">
            <a:spLocks noGrp="1"/>
          </p:cNvSpPr>
          <p:nvPr>
            <p:ph type="title" idx="15"/>
          </p:nvPr>
        </p:nvSpPr>
        <p:spPr>
          <a:xfrm>
            <a:off x="4723200" y="4765267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32" name="Google Shape;1132;p106"/>
          <p:cNvSpPr txBox="1">
            <a:spLocks noGrp="1"/>
          </p:cNvSpPr>
          <p:nvPr>
            <p:ph type="subTitle" idx="16"/>
          </p:nvPr>
        </p:nvSpPr>
        <p:spPr>
          <a:xfrm>
            <a:off x="4723200" y="5151867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33" name="Google Shape;1133;p106"/>
          <p:cNvSpPr txBox="1">
            <a:spLocks noGrp="1"/>
          </p:cNvSpPr>
          <p:nvPr>
            <p:ph type="title" idx="17"/>
          </p:nvPr>
        </p:nvSpPr>
        <p:spPr>
          <a:xfrm>
            <a:off x="5234400" y="3920892"/>
            <a:ext cx="17232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34" name="Google Shape;1134;p106"/>
          <p:cNvSpPr txBox="1">
            <a:spLocks noGrp="1"/>
          </p:cNvSpPr>
          <p:nvPr>
            <p:ph type="title" idx="18"/>
          </p:nvPr>
        </p:nvSpPr>
        <p:spPr>
          <a:xfrm>
            <a:off x="8196100" y="4765267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35" name="Google Shape;1135;p106"/>
          <p:cNvSpPr txBox="1">
            <a:spLocks noGrp="1"/>
          </p:cNvSpPr>
          <p:nvPr>
            <p:ph type="subTitle" idx="19"/>
          </p:nvPr>
        </p:nvSpPr>
        <p:spPr>
          <a:xfrm>
            <a:off x="8196100" y="5151867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36" name="Google Shape;1136;p106"/>
          <p:cNvSpPr txBox="1">
            <a:spLocks noGrp="1"/>
          </p:cNvSpPr>
          <p:nvPr>
            <p:ph type="title" idx="20"/>
          </p:nvPr>
        </p:nvSpPr>
        <p:spPr>
          <a:xfrm>
            <a:off x="8707300" y="3920892"/>
            <a:ext cx="17232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137" name="Google Shape;1137;p106"/>
          <p:cNvGrpSpPr/>
          <p:nvPr/>
        </p:nvGrpSpPr>
        <p:grpSpPr>
          <a:xfrm>
            <a:off x="-285028" y="3034230"/>
            <a:ext cx="1535328" cy="3925377"/>
            <a:chOff x="7423913" y="1536309"/>
            <a:chExt cx="1430075" cy="3656275"/>
          </a:xfrm>
        </p:grpSpPr>
        <p:sp>
          <p:nvSpPr>
            <p:cNvPr id="1138" name="Google Shape;1138;p106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106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40" name="Google Shape;1140;p106"/>
          <p:cNvSpPr/>
          <p:nvPr/>
        </p:nvSpPr>
        <p:spPr>
          <a:xfrm rot="6300125">
            <a:off x="103858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106"/>
          <p:cNvSpPr/>
          <p:nvPr/>
        </p:nvSpPr>
        <p:spPr>
          <a:xfrm rot="6300125">
            <a:off x="112704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2" name="Google Shape;1142;p106"/>
          <p:cNvSpPr/>
          <p:nvPr/>
        </p:nvSpPr>
        <p:spPr>
          <a:xfrm>
            <a:off x="1397417" y="3444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106"/>
          <p:cNvSpPr/>
          <p:nvPr/>
        </p:nvSpPr>
        <p:spPr>
          <a:xfrm>
            <a:off x="750817" y="222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106"/>
          <p:cNvSpPr/>
          <p:nvPr/>
        </p:nvSpPr>
        <p:spPr>
          <a:xfrm>
            <a:off x="10992217" y="3569845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106"/>
          <p:cNvSpPr/>
          <p:nvPr/>
        </p:nvSpPr>
        <p:spPr>
          <a:xfrm>
            <a:off x="11491685" y="4022679"/>
            <a:ext cx="316167" cy="464500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106"/>
          <p:cNvSpPr/>
          <p:nvPr/>
        </p:nvSpPr>
        <p:spPr>
          <a:xfrm>
            <a:off x="1016352" y="6575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106"/>
          <p:cNvSpPr/>
          <p:nvPr/>
        </p:nvSpPr>
        <p:spPr>
          <a:xfrm>
            <a:off x="11811903" y="47908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107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1150" name="Google Shape;1150;p107"/>
          <p:cNvSpPr txBox="1">
            <a:spLocks noGrp="1"/>
          </p:cNvSpPr>
          <p:nvPr>
            <p:ph type="title" idx="2"/>
          </p:nvPr>
        </p:nvSpPr>
        <p:spPr>
          <a:xfrm>
            <a:off x="1837067" y="4385133"/>
            <a:ext cx="3507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51" name="Google Shape;1151;p107"/>
          <p:cNvSpPr txBox="1">
            <a:spLocks noGrp="1"/>
          </p:cNvSpPr>
          <p:nvPr>
            <p:ph type="subTitle" idx="1"/>
          </p:nvPr>
        </p:nvSpPr>
        <p:spPr>
          <a:xfrm>
            <a:off x="1837067" y="4974933"/>
            <a:ext cx="35076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52" name="Google Shape;1152;p107"/>
          <p:cNvSpPr txBox="1">
            <a:spLocks noGrp="1"/>
          </p:cNvSpPr>
          <p:nvPr>
            <p:ph type="title" idx="3"/>
          </p:nvPr>
        </p:nvSpPr>
        <p:spPr>
          <a:xfrm>
            <a:off x="6847300" y="4385133"/>
            <a:ext cx="3507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53" name="Google Shape;1153;p107"/>
          <p:cNvSpPr txBox="1">
            <a:spLocks noGrp="1"/>
          </p:cNvSpPr>
          <p:nvPr>
            <p:ph type="subTitle" idx="4"/>
          </p:nvPr>
        </p:nvSpPr>
        <p:spPr>
          <a:xfrm>
            <a:off x="6847300" y="4974933"/>
            <a:ext cx="35076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Title + Two Columns 1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108"/>
          <p:cNvSpPr txBox="1">
            <a:spLocks noGrp="1"/>
          </p:cNvSpPr>
          <p:nvPr>
            <p:ph type="title"/>
          </p:nvPr>
        </p:nvSpPr>
        <p:spPr>
          <a:xfrm>
            <a:off x="4342200" y="4390367"/>
            <a:ext cx="3507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sz="21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6" name="Google Shape;1156;p108"/>
          <p:cNvSpPr txBox="1">
            <a:spLocks noGrp="1"/>
          </p:cNvSpPr>
          <p:nvPr>
            <p:ph type="subTitle" idx="1"/>
          </p:nvPr>
        </p:nvSpPr>
        <p:spPr>
          <a:xfrm>
            <a:off x="3876800" y="2048817"/>
            <a:ext cx="4438400" cy="21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Jockey One"/>
              <a:buNone/>
              <a:defRPr sz="2933">
                <a:solidFill>
                  <a:schemeClr val="accent1"/>
                </a:solidFill>
                <a:latin typeface="Jockey One"/>
                <a:ea typeface="Jockey One"/>
                <a:cs typeface="Jockey One"/>
                <a:sym typeface="Jockey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Title + Design "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109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1159" name="Google Shape;1159;p109"/>
          <p:cNvSpPr/>
          <p:nvPr/>
        </p:nvSpPr>
        <p:spPr>
          <a:xfrm rot="-5400000">
            <a:off x="148214" y="5571835"/>
            <a:ext cx="1137957" cy="1434395"/>
          </a:xfrm>
          <a:custGeom>
            <a:avLst/>
            <a:gdLst/>
            <a:ahLst/>
            <a:cxnLst/>
            <a:rect l="l" t="t" r="r" b="b"/>
            <a:pathLst>
              <a:path w="17739" h="22360" extrusionOk="0">
                <a:moveTo>
                  <a:pt x="0" y="0"/>
                </a:moveTo>
                <a:lnTo>
                  <a:pt x="0" y="22360"/>
                </a:lnTo>
                <a:cubicBezTo>
                  <a:pt x="8576" y="17730"/>
                  <a:pt x="15144" y="9395"/>
                  <a:pt x="17739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109"/>
          <p:cNvSpPr/>
          <p:nvPr/>
        </p:nvSpPr>
        <p:spPr>
          <a:xfrm rot="5182294">
            <a:off x="11028025" y="-218734"/>
            <a:ext cx="1164179" cy="1467372"/>
          </a:xfrm>
          <a:custGeom>
            <a:avLst/>
            <a:gdLst/>
            <a:ahLst/>
            <a:cxnLst/>
            <a:rect l="l" t="t" r="r" b="b"/>
            <a:pathLst>
              <a:path w="17739" h="22360" extrusionOk="0">
                <a:moveTo>
                  <a:pt x="0" y="0"/>
                </a:moveTo>
                <a:lnTo>
                  <a:pt x="0" y="22360"/>
                </a:lnTo>
                <a:cubicBezTo>
                  <a:pt x="8576" y="17730"/>
                  <a:pt x="15144" y="9395"/>
                  <a:pt x="17739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109"/>
          <p:cNvSpPr/>
          <p:nvPr/>
        </p:nvSpPr>
        <p:spPr>
          <a:xfrm flipH="1">
            <a:off x="10730037" y="4121136"/>
            <a:ext cx="1538095" cy="2768704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2" name="Google Shape;1162;p109"/>
          <p:cNvGrpSpPr/>
          <p:nvPr/>
        </p:nvGrpSpPr>
        <p:grpSpPr>
          <a:xfrm>
            <a:off x="799067" y="593363"/>
            <a:ext cx="10685967" cy="1625167"/>
            <a:chOff x="6544350" y="2092622"/>
            <a:chExt cx="8014475" cy="1218875"/>
          </a:xfrm>
        </p:grpSpPr>
        <p:sp>
          <p:nvSpPr>
            <p:cNvPr id="1163" name="Google Shape;1163;p109"/>
            <p:cNvSpPr/>
            <p:nvPr/>
          </p:nvSpPr>
          <p:spPr>
            <a:xfrm>
              <a:off x="6544350" y="2865297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109"/>
            <p:cNvSpPr/>
            <p:nvPr/>
          </p:nvSpPr>
          <p:spPr>
            <a:xfrm>
              <a:off x="6917025" y="3004647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109"/>
            <p:cNvSpPr/>
            <p:nvPr/>
          </p:nvSpPr>
          <p:spPr>
            <a:xfrm>
              <a:off x="14447825" y="31484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109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7" name="Google Shape;1167;p109"/>
          <p:cNvSpPr/>
          <p:nvPr/>
        </p:nvSpPr>
        <p:spPr>
          <a:xfrm flipH="1">
            <a:off x="10355871" y="5069345"/>
            <a:ext cx="1011228" cy="1820484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Title + Three Columns "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110"/>
          <p:cNvSpPr txBox="1">
            <a:spLocks noGrp="1"/>
          </p:cNvSpPr>
          <p:nvPr>
            <p:ph type="title"/>
          </p:nvPr>
        </p:nvSpPr>
        <p:spPr>
          <a:xfrm>
            <a:off x="1154895" y="4083000"/>
            <a:ext cx="31280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70" name="Google Shape;1170;p110"/>
          <p:cNvSpPr txBox="1">
            <a:spLocks noGrp="1"/>
          </p:cNvSpPr>
          <p:nvPr>
            <p:ph type="subTitle" idx="1"/>
          </p:nvPr>
        </p:nvSpPr>
        <p:spPr>
          <a:xfrm>
            <a:off x="1154895" y="4672800"/>
            <a:ext cx="31280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71" name="Google Shape;1171;p110"/>
          <p:cNvSpPr txBox="1">
            <a:spLocks noGrp="1"/>
          </p:cNvSpPr>
          <p:nvPr>
            <p:ph type="title" idx="2"/>
          </p:nvPr>
        </p:nvSpPr>
        <p:spPr>
          <a:xfrm>
            <a:off x="4532000" y="4083000"/>
            <a:ext cx="31280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72" name="Google Shape;1172;p110"/>
          <p:cNvSpPr txBox="1">
            <a:spLocks noGrp="1"/>
          </p:cNvSpPr>
          <p:nvPr>
            <p:ph type="subTitle" idx="3"/>
          </p:nvPr>
        </p:nvSpPr>
        <p:spPr>
          <a:xfrm>
            <a:off x="4532000" y="4672800"/>
            <a:ext cx="31280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73" name="Google Shape;1173;p110"/>
          <p:cNvSpPr txBox="1">
            <a:spLocks noGrp="1"/>
          </p:cNvSpPr>
          <p:nvPr>
            <p:ph type="title" idx="4"/>
          </p:nvPr>
        </p:nvSpPr>
        <p:spPr>
          <a:xfrm>
            <a:off x="7909105" y="4083000"/>
            <a:ext cx="31280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74" name="Google Shape;1174;p110"/>
          <p:cNvSpPr txBox="1">
            <a:spLocks noGrp="1"/>
          </p:cNvSpPr>
          <p:nvPr>
            <p:ph type="subTitle" idx="5"/>
          </p:nvPr>
        </p:nvSpPr>
        <p:spPr>
          <a:xfrm>
            <a:off x="7909105" y="4672800"/>
            <a:ext cx="31280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1175" name="Google Shape;1175;p110"/>
          <p:cNvGrpSpPr/>
          <p:nvPr/>
        </p:nvGrpSpPr>
        <p:grpSpPr>
          <a:xfrm rot="10800000" flipH="1">
            <a:off x="-662049" y="-68954"/>
            <a:ext cx="1906767" cy="4875033"/>
            <a:chOff x="7423913" y="1536309"/>
            <a:chExt cx="1430075" cy="3656275"/>
          </a:xfrm>
        </p:grpSpPr>
        <p:sp>
          <p:nvSpPr>
            <p:cNvPr id="1176" name="Google Shape;1176;p110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110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78" name="Google Shape;1178;p110"/>
          <p:cNvSpPr/>
          <p:nvPr/>
        </p:nvSpPr>
        <p:spPr>
          <a:xfrm>
            <a:off x="6880585" y="6201079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9" name="Google Shape;1179;p110"/>
          <p:cNvGrpSpPr/>
          <p:nvPr/>
        </p:nvGrpSpPr>
        <p:grpSpPr>
          <a:xfrm>
            <a:off x="1921718" y="936346"/>
            <a:ext cx="1132500" cy="1168033"/>
            <a:chOff x="1285388" y="2846834"/>
            <a:chExt cx="849375" cy="876025"/>
          </a:xfrm>
        </p:grpSpPr>
        <p:sp>
          <p:nvSpPr>
            <p:cNvPr id="1180" name="Google Shape;1180;p110"/>
            <p:cNvSpPr/>
            <p:nvPr/>
          </p:nvSpPr>
          <p:spPr>
            <a:xfrm>
              <a:off x="1608663" y="3229059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110"/>
            <p:cNvSpPr/>
            <p:nvPr/>
          </p:nvSpPr>
          <p:spPr>
            <a:xfrm>
              <a:off x="1980938" y="2846834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110"/>
            <p:cNvSpPr/>
            <p:nvPr/>
          </p:nvSpPr>
          <p:spPr>
            <a:xfrm>
              <a:off x="1285388" y="3559809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3" name="Google Shape;1183;p110"/>
          <p:cNvSpPr/>
          <p:nvPr/>
        </p:nvSpPr>
        <p:spPr>
          <a:xfrm flipH="1">
            <a:off x="10458809" y="219951"/>
            <a:ext cx="1792323" cy="2643581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110"/>
          <p:cNvSpPr/>
          <p:nvPr/>
        </p:nvSpPr>
        <p:spPr>
          <a:xfrm>
            <a:off x="9780567" y="850397"/>
            <a:ext cx="494533" cy="506567"/>
          </a:xfrm>
          <a:custGeom>
            <a:avLst/>
            <a:gdLst/>
            <a:ahLst/>
            <a:cxnLst/>
            <a:rect l="l" t="t" r="r" b="b"/>
            <a:pathLst>
              <a:path w="14836" h="15197" extrusionOk="0">
                <a:moveTo>
                  <a:pt x="904" y="0"/>
                </a:moveTo>
                <a:lnTo>
                  <a:pt x="5886" y="6790"/>
                </a:lnTo>
                <a:lnTo>
                  <a:pt x="1" y="6936"/>
                </a:lnTo>
                <a:lnTo>
                  <a:pt x="6107" y="7799"/>
                </a:lnTo>
                <a:lnTo>
                  <a:pt x="299" y="14805"/>
                </a:lnTo>
                <a:lnTo>
                  <a:pt x="7235" y="9218"/>
                </a:lnTo>
                <a:lnTo>
                  <a:pt x="8023" y="15197"/>
                </a:lnTo>
                <a:lnTo>
                  <a:pt x="8320" y="9002"/>
                </a:lnTo>
                <a:lnTo>
                  <a:pt x="14628" y="14332"/>
                </a:lnTo>
                <a:lnTo>
                  <a:pt x="9253" y="8153"/>
                </a:lnTo>
                <a:lnTo>
                  <a:pt x="13673" y="6757"/>
                </a:lnTo>
                <a:lnTo>
                  <a:pt x="8783" y="7159"/>
                </a:lnTo>
                <a:lnTo>
                  <a:pt x="14835" y="54"/>
                </a:lnTo>
                <a:lnTo>
                  <a:pt x="7411" y="5912"/>
                </a:lnTo>
                <a:lnTo>
                  <a:pt x="7256" y="925"/>
                </a:lnTo>
                <a:lnTo>
                  <a:pt x="6542" y="5446"/>
                </a:lnTo>
                <a:lnTo>
                  <a:pt x="90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5" name="Google Shape;1185;p110"/>
          <p:cNvSpPr txBox="1">
            <a:spLocks noGrp="1"/>
          </p:cNvSpPr>
          <p:nvPr>
            <p:ph type="title" idx="6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 ">
  <p:cSld name="Title + Six Columns  "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11"/>
          <p:cNvSpPr txBox="1">
            <a:spLocks noGrp="1"/>
          </p:cNvSpPr>
          <p:nvPr>
            <p:ph type="title"/>
          </p:nvPr>
        </p:nvSpPr>
        <p:spPr>
          <a:xfrm>
            <a:off x="1636699" y="4524233"/>
            <a:ext cx="2164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88" name="Google Shape;1188;p111"/>
          <p:cNvSpPr txBox="1">
            <a:spLocks noGrp="1"/>
          </p:cNvSpPr>
          <p:nvPr>
            <p:ph type="subTitle" idx="1"/>
          </p:nvPr>
        </p:nvSpPr>
        <p:spPr>
          <a:xfrm>
            <a:off x="1154900" y="5183800"/>
            <a:ext cx="3128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89" name="Google Shape;1189;p111"/>
          <p:cNvSpPr txBox="1">
            <a:spLocks noGrp="1"/>
          </p:cNvSpPr>
          <p:nvPr>
            <p:ph type="title" idx="2"/>
          </p:nvPr>
        </p:nvSpPr>
        <p:spPr>
          <a:xfrm>
            <a:off x="5013800" y="4524233"/>
            <a:ext cx="2164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90" name="Google Shape;1190;p111"/>
          <p:cNvSpPr txBox="1">
            <a:spLocks noGrp="1"/>
          </p:cNvSpPr>
          <p:nvPr>
            <p:ph type="subTitle" idx="3"/>
          </p:nvPr>
        </p:nvSpPr>
        <p:spPr>
          <a:xfrm>
            <a:off x="4532001" y="5183800"/>
            <a:ext cx="3128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91" name="Google Shape;1191;p111"/>
          <p:cNvSpPr txBox="1">
            <a:spLocks noGrp="1"/>
          </p:cNvSpPr>
          <p:nvPr>
            <p:ph type="title" idx="4"/>
          </p:nvPr>
        </p:nvSpPr>
        <p:spPr>
          <a:xfrm>
            <a:off x="8390901" y="4524233"/>
            <a:ext cx="2164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92" name="Google Shape;1192;p111"/>
          <p:cNvSpPr txBox="1">
            <a:spLocks noGrp="1"/>
          </p:cNvSpPr>
          <p:nvPr>
            <p:ph type="subTitle" idx="5"/>
          </p:nvPr>
        </p:nvSpPr>
        <p:spPr>
          <a:xfrm>
            <a:off x="7909104" y="5183800"/>
            <a:ext cx="3128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93" name="Google Shape;1193;p111"/>
          <p:cNvSpPr txBox="1">
            <a:spLocks noGrp="1"/>
          </p:cNvSpPr>
          <p:nvPr>
            <p:ph type="title" idx="6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1194" name="Google Shape;1194;p111"/>
          <p:cNvSpPr txBox="1">
            <a:spLocks noGrp="1"/>
          </p:cNvSpPr>
          <p:nvPr>
            <p:ph type="title" idx="7"/>
          </p:nvPr>
        </p:nvSpPr>
        <p:spPr>
          <a:xfrm>
            <a:off x="1636699" y="2322867"/>
            <a:ext cx="2164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95" name="Google Shape;1195;p111"/>
          <p:cNvSpPr txBox="1">
            <a:spLocks noGrp="1"/>
          </p:cNvSpPr>
          <p:nvPr>
            <p:ph type="subTitle" idx="8"/>
          </p:nvPr>
        </p:nvSpPr>
        <p:spPr>
          <a:xfrm>
            <a:off x="1154900" y="2982433"/>
            <a:ext cx="3128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96" name="Google Shape;1196;p111"/>
          <p:cNvSpPr txBox="1">
            <a:spLocks noGrp="1"/>
          </p:cNvSpPr>
          <p:nvPr>
            <p:ph type="title" idx="9"/>
          </p:nvPr>
        </p:nvSpPr>
        <p:spPr>
          <a:xfrm>
            <a:off x="5013800" y="2322867"/>
            <a:ext cx="2164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97" name="Google Shape;1197;p111"/>
          <p:cNvSpPr txBox="1">
            <a:spLocks noGrp="1"/>
          </p:cNvSpPr>
          <p:nvPr>
            <p:ph type="subTitle" idx="13"/>
          </p:nvPr>
        </p:nvSpPr>
        <p:spPr>
          <a:xfrm>
            <a:off x="4532001" y="2982433"/>
            <a:ext cx="3128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98" name="Google Shape;1198;p111"/>
          <p:cNvSpPr txBox="1">
            <a:spLocks noGrp="1"/>
          </p:cNvSpPr>
          <p:nvPr>
            <p:ph type="title" idx="14"/>
          </p:nvPr>
        </p:nvSpPr>
        <p:spPr>
          <a:xfrm>
            <a:off x="8390901" y="2322867"/>
            <a:ext cx="2164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99" name="Google Shape;1199;p111"/>
          <p:cNvSpPr txBox="1">
            <a:spLocks noGrp="1"/>
          </p:cNvSpPr>
          <p:nvPr>
            <p:ph type="subTitle" idx="15"/>
          </p:nvPr>
        </p:nvSpPr>
        <p:spPr>
          <a:xfrm>
            <a:off x="7909104" y="2982433"/>
            <a:ext cx="3128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1" name="Google Shape;1201;p112"/>
          <p:cNvGrpSpPr/>
          <p:nvPr/>
        </p:nvGrpSpPr>
        <p:grpSpPr>
          <a:xfrm>
            <a:off x="-285028" y="3034230"/>
            <a:ext cx="1535328" cy="3925377"/>
            <a:chOff x="7423913" y="1536309"/>
            <a:chExt cx="1430075" cy="3656275"/>
          </a:xfrm>
        </p:grpSpPr>
        <p:sp>
          <p:nvSpPr>
            <p:cNvPr id="1202" name="Google Shape;1202;p112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112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4" name="Google Shape;1204;p112"/>
          <p:cNvSpPr/>
          <p:nvPr/>
        </p:nvSpPr>
        <p:spPr>
          <a:xfrm rot="6300125">
            <a:off x="103858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5" name="Google Shape;1205;p112"/>
          <p:cNvSpPr/>
          <p:nvPr/>
        </p:nvSpPr>
        <p:spPr>
          <a:xfrm rot="6300125">
            <a:off x="112704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6" name="Google Shape;1206;p112"/>
          <p:cNvSpPr/>
          <p:nvPr/>
        </p:nvSpPr>
        <p:spPr>
          <a:xfrm>
            <a:off x="1397417" y="3444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7" name="Google Shape;1207;p112"/>
          <p:cNvSpPr/>
          <p:nvPr/>
        </p:nvSpPr>
        <p:spPr>
          <a:xfrm>
            <a:off x="750817" y="222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p112"/>
          <p:cNvSpPr/>
          <p:nvPr/>
        </p:nvSpPr>
        <p:spPr>
          <a:xfrm>
            <a:off x="10992217" y="3569845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9" name="Google Shape;1209;p112"/>
          <p:cNvSpPr/>
          <p:nvPr/>
        </p:nvSpPr>
        <p:spPr>
          <a:xfrm>
            <a:off x="11491685" y="4022679"/>
            <a:ext cx="316167" cy="464500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0" name="Google Shape;1210;p112"/>
          <p:cNvSpPr/>
          <p:nvPr/>
        </p:nvSpPr>
        <p:spPr>
          <a:xfrm>
            <a:off x="1016352" y="6575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112"/>
          <p:cNvSpPr/>
          <p:nvPr/>
        </p:nvSpPr>
        <p:spPr>
          <a:xfrm>
            <a:off x="11811903" y="47908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2" name="Google Shape;1212;p112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1213" name="Google Shape;1213;p112"/>
          <p:cNvSpPr txBox="1">
            <a:spLocks noGrp="1"/>
          </p:cNvSpPr>
          <p:nvPr>
            <p:ph type="title" idx="2"/>
          </p:nvPr>
        </p:nvSpPr>
        <p:spPr>
          <a:xfrm>
            <a:off x="2021551" y="2374900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214" name="Google Shape;1214;p112"/>
          <p:cNvSpPr txBox="1">
            <a:spLocks noGrp="1"/>
          </p:cNvSpPr>
          <p:nvPr>
            <p:ph type="subTitle" idx="1"/>
          </p:nvPr>
        </p:nvSpPr>
        <p:spPr>
          <a:xfrm>
            <a:off x="2021551" y="2761500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15" name="Google Shape;1215;p112"/>
          <p:cNvSpPr txBox="1">
            <a:spLocks noGrp="1"/>
          </p:cNvSpPr>
          <p:nvPr>
            <p:ph type="title" idx="3"/>
          </p:nvPr>
        </p:nvSpPr>
        <p:spPr>
          <a:xfrm>
            <a:off x="7424851" y="2374900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216" name="Google Shape;1216;p112"/>
          <p:cNvSpPr txBox="1">
            <a:spLocks noGrp="1"/>
          </p:cNvSpPr>
          <p:nvPr>
            <p:ph type="subTitle" idx="4"/>
          </p:nvPr>
        </p:nvSpPr>
        <p:spPr>
          <a:xfrm>
            <a:off x="7424851" y="2761500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17" name="Google Shape;1217;p112"/>
          <p:cNvSpPr txBox="1">
            <a:spLocks noGrp="1"/>
          </p:cNvSpPr>
          <p:nvPr>
            <p:ph type="title" idx="5"/>
          </p:nvPr>
        </p:nvSpPr>
        <p:spPr>
          <a:xfrm>
            <a:off x="2021551" y="4765267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218" name="Google Shape;1218;p112"/>
          <p:cNvSpPr txBox="1">
            <a:spLocks noGrp="1"/>
          </p:cNvSpPr>
          <p:nvPr>
            <p:ph type="subTitle" idx="6"/>
          </p:nvPr>
        </p:nvSpPr>
        <p:spPr>
          <a:xfrm>
            <a:off x="2021551" y="5151867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19" name="Google Shape;1219;p112"/>
          <p:cNvSpPr txBox="1">
            <a:spLocks noGrp="1"/>
          </p:cNvSpPr>
          <p:nvPr>
            <p:ph type="title" idx="7"/>
          </p:nvPr>
        </p:nvSpPr>
        <p:spPr>
          <a:xfrm>
            <a:off x="7424851" y="4765267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220" name="Google Shape;1220;p112"/>
          <p:cNvSpPr txBox="1">
            <a:spLocks noGrp="1"/>
          </p:cNvSpPr>
          <p:nvPr>
            <p:ph type="subTitle" idx="8"/>
          </p:nvPr>
        </p:nvSpPr>
        <p:spPr>
          <a:xfrm>
            <a:off x="7424851" y="5151867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1">
  <p:cSld name="Title + Four Columns 1"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113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1223" name="Google Shape;1223;p113"/>
          <p:cNvSpPr txBox="1">
            <a:spLocks noGrp="1"/>
          </p:cNvSpPr>
          <p:nvPr>
            <p:ph type="title" idx="2"/>
          </p:nvPr>
        </p:nvSpPr>
        <p:spPr>
          <a:xfrm>
            <a:off x="968051" y="4363133"/>
            <a:ext cx="2406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224" name="Google Shape;1224;p113"/>
          <p:cNvSpPr txBox="1">
            <a:spLocks noGrp="1"/>
          </p:cNvSpPr>
          <p:nvPr>
            <p:ph type="subTitle" idx="1"/>
          </p:nvPr>
        </p:nvSpPr>
        <p:spPr>
          <a:xfrm>
            <a:off x="968051" y="4952933"/>
            <a:ext cx="24064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25" name="Google Shape;1225;p113"/>
          <p:cNvSpPr txBox="1">
            <a:spLocks noGrp="1"/>
          </p:cNvSpPr>
          <p:nvPr>
            <p:ph type="title" idx="3"/>
          </p:nvPr>
        </p:nvSpPr>
        <p:spPr>
          <a:xfrm>
            <a:off x="3584551" y="4363133"/>
            <a:ext cx="2406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226" name="Google Shape;1226;p113"/>
          <p:cNvSpPr txBox="1">
            <a:spLocks noGrp="1"/>
          </p:cNvSpPr>
          <p:nvPr>
            <p:ph type="subTitle" idx="4"/>
          </p:nvPr>
        </p:nvSpPr>
        <p:spPr>
          <a:xfrm>
            <a:off x="3584551" y="4952933"/>
            <a:ext cx="24064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27" name="Google Shape;1227;p113"/>
          <p:cNvSpPr txBox="1">
            <a:spLocks noGrp="1"/>
          </p:cNvSpPr>
          <p:nvPr>
            <p:ph type="title" idx="5"/>
          </p:nvPr>
        </p:nvSpPr>
        <p:spPr>
          <a:xfrm>
            <a:off x="6201051" y="4363133"/>
            <a:ext cx="2406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228" name="Google Shape;1228;p113"/>
          <p:cNvSpPr txBox="1">
            <a:spLocks noGrp="1"/>
          </p:cNvSpPr>
          <p:nvPr>
            <p:ph type="subTitle" idx="6"/>
          </p:nvPr>
        </p:nvSpPr>
        <p:spPr>
          <a:xfrm>
            <a:off x="6201051" y="4952933"/>
            <a:ext cx="24064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29" name="Google Shape;1229;p113"/>
          <p:cNvSpPr txBox="1">
            <a:spLocks noGrp="1"/>
          </p:cNvSpPr>
          <p:nvPr>
            <p:ph type="title" idx="7"/>
          </p:nvPr>
        </p:nvSpPr>
        <p:spPr>
          <a:xfrm>
            <a:off x="8817551" y="4363133"/>
            <a:ext cx="2406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230" name="Google Shape;1230;p113"/>
          <p:cNvSpPr txBox="1">
            <a:spLocks noGrp="1"/>
          </p:cNvSpPr>
          <p:nvPr>
            <p:ph type="subTitle" idx="8"/>
          </p:nvPr>
        </p:nvSpPr>
        <p:spPr>
          <a:xfrm>
            <a:off x="8817551" y="4952933"/>
            <a:ext cx="24064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2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106" name="Google Shape;106;p12"/>
          <p:cNvSpPr/>
          <p:nvPr/>
        </p:nvSpPr>
        <p:spPr>
          <a:xfrm rot="-5400000">
            <a:off x="441312" y="5341842"/>
            <a:ext cx="1225193" cy="1807095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2"/>
          <p:cNvSpPr/>
          <p:nvPr/>
        </p:nvSpPr>
        <p:spPr>
          <a:xfrm rot="-5400000">
            <a:off x="88109" y="6093499"/>
            <a:ext cx="676388" cy="852587"/>
          </a:xfrm>
          <a:custGeom>
            <a:avLst/>
            <a:gdLst/>
            <a:ahLst/>
            <a:cxnLst/>
            <a:rect l="l" t="t" r="r" b="b"/>
            <a:pathLst>
              <a:path w="17739" h="22360" extrusionOk="0">
                <a:moveTo>
                  <a:pt x="0" y="0"/>
                </a:moveTo>
                <a:lnTo>
                  <a:pt x="0" y="22360"/>
                </a:lnTo>
                <a:cubicBezTo>
                  <a:pt x="8576" y="17730"/>
                  <a:pt x="15144" y="9395"/>
                  <a:pt x="17739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2"/>
          <p:cNvSpPr/>
          <p:nvPr/>
        </p:nvSpPr>
        <p:spPr>
          <a:xfrm rot="5182294">
            <a:off x="11028025" y="-218734"/>
            <a:ext cx="1164179" cy="1467372"/>
          </a:xfrm>
          <a:custGeom>
            <a:avLst/>
            <a:gdLst/>
            <a:ahLst/>
            <a:cxnLst/>
            <a:rect l="l" t="t" r="r" b="b"/>
            <a:pathLst>
              <a:path w="17739" h="22360" extrusionOk="0">
                <a:moveTo>
                  <a:pt x="0" y="0"/>
                </a:moveTo>
                <a:lnTo>
                  <a:pt x="0" y="22360"/>
                </a:lnTo>
                <a:cubicBezTo>
                  <a:pt x="8576" y="17730"/>
                  <a:pt x="15144" y="9395"/>
                  <a:pt x="17739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12"/>
          <p:cNvGrpSpPr/>
          <p:nvPr/>
        </p:nvGrpSpPr>
        <p:grpSpPr>
          <a:xfrm>
            <a:off x="10305101" y="4073412"/>
            <a:ext cx="1963484" cy="2850000"/>
            <a:chOff x="7728825" y="3055059"/>
            <a:chExt cx="1472613" cy="2137500"/>
          </a:xfrm>
        </p:grpSpPr>
        <p:sp>
          <p:nvSpPr>
            <p:cNvPr id="110" name="Google Shape;110;p12"/>
            <p:cNvSpPr/>
            <p:nvPr/>
          </p:nvSpPr>
          <p:spPr>
            <a:xfrm>
              <a:off x="7728825" y="3055059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2"/>
            <p:cNvSpPr/>
            <p:nvPr/>
          </p:nvSpPr>
          <p:spPr>
            <a:xfrm>
              <a:off x="8527638" y="3055059"/>
              <a:ext cx="673800" cy="2137500"/>
            </a:xfrm>
            <a:custGeom>
              <a:avLst/>
              <a:gdLst/>
              <a:ahLst/>
              <a:cxnLst/>
              <a:rect l="l" t="t" r="r" b="b"/>
              <a:pathLst>
                <a:path w="26952" h="85500" extrusionOk="0">
                  <a:moveTo>
                    <a:pt x="6140" y="1"/>
                  </a:moveTo>
                  <a:cubicBezTo>
                    <a:pt x="4336" y="1"/>
                    <a:pt x="2812" y="2046"/>
                    <a:pt x="2172" y="3914"/>
                  </a:cubicBezTo>
                  <a:cubicBezTo>
                    <a:pt x="1" y="10258"/>
                    <a:pt x="1148" y="17265"/>
                    <a:pt x="3182" y="23650"/>
                  </a:cubicBezTo>
                  <a:cubicBezTo>
                    <a:pt x="5217" y="30039"/>
                    <a:pt x="8120" y="36164"/>
                    <a:pt x="9526" y="42717"/>
                  </a:cubicBezTo>
                  <a:cubicBezTo>
                    <a:pt x="10973" y="49460"/>
                    <a:pt x="10791" y="56428"/>
                    <a:pt x="11201" y="63312"/>
                  </a:cubicBezTo>
                  <a:cubicBezTo>
                    <a:pt x="11617" y="70196"/>
                    <a:pt x="12718" y="77274"/>
                    <a:pt x="16395" y="83108"/>
                  </a:cubicBezTo>
                  <a:cubicBezTo>
                    <a:pt x="16921" y="83944"/>
                    <a:pt x="17505" y="84744"/>
                    <a:pt x="18143" y="85499"/>
                  </a:cubicBezTo>
                  <a:lnTo>
                    <a:pt x="26952" y="85499"/>
                  </a:lnTo>
                  <a:lnTo>
                    <a:pt x="26952" y="82205"/>
                  </a:lnTo>
                  <a:cubicBezTo>
                    <a:pt x="25877" y="81488"/>
                    <a:pt x="24833" y="80731"/>
                    <a:pt x="23928" y="79812"/>
                  </a:cubicBezTo>
                  <a:cubicBezTo>
                    <a:pt x="20729" y="76554"/>
                    <a:pt x="19715" y="71697"/>
                    <a:pt x="19792" y="67133"/>
                  </a:cubicBezTo>
                  <a:cubicBezTo>
                    <a:pt x="19868" y="62566"/>
                    <a:pt x="20881" y="58063"/>
                    <a:pt x="21091" y="53499"/>
                  </a:cubicBezTo>
                  <a:cubicBezTo>
                    <a:pt x="21487" y="44934"/>
                    <a:pt x="19049" y="36523"/>
                    <a:pt x="16637" y="28293"/>
                  </a:cubicBezTo>
                  <a:cubicBezTo>
                    <a:pt x="14247" y="20136"/>
                    <a:pt x="11856" y="11976"/>
                    <a:pt x="9463" y="3816"/>
                  </a:cubicBezTo>
                  <a:cubicBezTo>
                    <a:pt x="9024" y="2327"/>
                    <a:pt x="8401" y="631"/>
                    <a:pt x="6930" y="133"/>
                  </a:cubicBezTo>
                  <a:cubicBezTo>
                    <a:pt x="6662" y="43"/>
                    <a:pt x="6398" y="1"/>
                    <a:pt x="61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" name="Google Shape;112;p12"/>
          <p:cNvGrpSpPr/>
          <p:nvPr/>
        </p:nvGrpSpPr>
        <p:grpSpPr>
          <a:xfrm>
            <a:off x="946200" y="593364"/>
            <a:ext cx="1011267" cy="1727033"/>
            <a:chOff x="6654700" y="2092622"/>
            <a:chExt cx="758450" cy="1295275"/>
          </a:xfrm>
        </p:grpSpPr>
        <p:sp>
          <p:nvSpPr>
            <p:cNvPr id="113" name="Google Shape;113;p12"/>
            <p:cNvSpPr/>
            <p:nvPr/>
          </p:nvSpPr>
          <p:spPr>
            <a:xfrm>
              <a:off x="6654700" y="2741722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2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2"/>
            <p:cNvSpPr/>
            <p:nvPr/>
          </p:nvSpPr>
          <p:spPr>
            <a:xfrm>
              <a:off x="6931275" y="32248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2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114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grpSp>
        <p:nvGrpSpPr>
          <p:cNvPr id="1233" name="Google Shape;1233;p114"/>
          <p:cNvGrpSpPr/>
          <p:nvPr/>
        </p:nvGrpSpPr>
        <p:grpSpPr>
          <a:xfrm>
            <a:off x="10774533" y="692297"/>
            <a:ext cx="1011267" cy="1727033"/>
            <a:chOff x="6654700" y="2092622"/>
            <a:chExt cx="758450" cy="1295275"/>
          </a:xfrm>
        </p:grpSpPr>
        <p:sp>
          <p:nvSpPr>
            <p:cNvPr id="1234" name="Google Shape;1234;p114"/>
            <p:cNvSpPr/>
            <p:nvPr/>
          </p:nvSpPr>
          <p:spPr>
            <a:xfrm>
              <a:off x="6654700" y="2741722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114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114"/>
            <p:cNvSpPr/>
            <p:nvPr/>
          </p:nvSpPr>
          <p:spPr>
            <a:xfrm>
              <a:off x="6931275" y="32248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114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8" name="Google Shape;1238;p114"/>
          <p:cNvSpPr/>
          <p:nvPr/>
        </p:nvSpPr>
        <p:spPr>
          <a:xfrm>
            <a:off x="6880585" y="6201079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9" name="Google Shape;1239;p114"/>
          <p:cNvGrpSpPr/>
          <p:nvPr/>
        </p:nvGrpSpPr>
        <p:grpSpPr>
          <a:xfrm rot="10800000" flipH="1">
            <a:off x="-662049" y="-68954"/>
            <a:ext cx="1906767" cy="4875033"/>
            <a:chOff x="7423913" y="1536309"/>
            <a:chExt cx="1430075" cy="3656275"/>
          </a:xfrm>
        </p:grpSpPr>
        <p:sp>
          <p:nvSpPr>
            <p:cNvPr id="1240" name="Google Shape;1240;p114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114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15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1244" name="Google Shape;1244;p115"/>
          <p:cNvSpPr txBox="1">
            <a:spLocks noGrp="1"/>
          </p:cNvSpPr>
          <p:nvPr>
            <p:ph type="subTitle" idx="1"/>
          </p:nvPr>
        </p:nvSpPr>
        <p:spPr>
          <a:xfrm>
            <a:off x="1875433" y="5230467"/>
            <a:ext cx="3141200" cy="8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45" name="Google Shape;1245;p115"/>
          <p:cNvSpPr txBox="1">
            <a:spLocks noGrp="1"/>
          </p:cNvSpPr>
          <p:nvPr>
            <p:ph type="subTitle" idx="2"/>
          </p:nvPr>
        </p:nvSpPr>
        <p:spPr>
          <a:xfrm>
            <a:off x="7175356" y="5230467"/>
            <a:ext cx="3141200" cy="8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46" name="Google Shape;1246;p115"/>
          <p:cNvSpPr txBox="1">
            <a:spLocks noGrp="1"/>
          </p:cNvSpPr>
          <p:nvPr>
            <p:ph type="title" idx="3"/>
          </p:nvPr>
        </p:nvSpPr>
        <p:spPr>
          <a:xfrm>
            <a:off x="2268061" y="4064667"/>
            <a:ext cx="2356000" cy="1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247" name="Google Shape;1247;p115"/>
          <p:cNvSpPr txBox="1">
            <a:spLocks noGrp="1"/>
          </p:cNvSpPr>
          <p:nvPr>
            <p:ph type="title" idx="4"/>
          </p:nvPr>
        </p:nvSpPr>
        <p:spPr>
          <a:xfrm>
            <a:off x="7567984" y="4064667"/>
            <a:ext cx="2356000" cy="1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248" name="Google Shape;1248;p115"/>
          <p:cNvGrpSpPr/>
          <p:nvPr/>
        </p:nvGrpSpPr>
        <p:grpSpPr>
          <a:xfrm rot="10800000" flipH="1">
            <a:off x="10350869" y="-274"/>
            <a:ext cx="1765665" cy="4514281"/>
            <a:chOff x="7423913" y="1536309"/>
            <a:chExt cx="1430075" cy="3656275"/>
          </a:xfrm>
        </p:grpSpPr>
        <p:sp>
          <p:nvSpPr>
            <p:cNvPr id="1249" name="Google Shape;1249;p115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115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1" name="Google Shape;1251;p115"/>
          <p:cNvGrpSpPr/>
          <p:nvPr/>
        </p:nvGrpSpPr>
        <p:grpSpPr>
          <a:xfrm>
            <a:off x="8487618" y="949046"/>
            <a:ext cx="1132500" cy="1168033"/>
            <a:chOff x="1285388" y="2846834"/>
            <a:chExt cx="849375" cy="876025"/>
          </a:xfrm>
        </p:grpSpPr>
        <p:sp>
          <p:nvSpPr>
            <p:cNvPr id="1252" name="Google Shape;1252;p115"/>
            <p:cNvSpPr/>
            <p:nvPr/>
          </p:nvSpPr>
          <p:spPr>
            <a:xfrm>
              <a:off x="1608663" y="3229059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115"/>
            <p:cNvSpPr/>
            <p:nvPr/>
          </p:nvSpPr>
          <p:spPr>
            <a:xfrm>
              <a:off x="1980938" y="2846834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115"/>
            <p:cNvSpPr/>
            <p:nvPr/>
          </p:nvSpPr>
          <p:spPr>
            <a:xfrm>
              <a:off x="1285388" y="3559809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5" name="Google Shape;1255;p115"/>
          <p:cNvSpPr/>
          <p:nvPr/>
        </p:nvSpPr>
        <p:spPr>
          <a:xfrm>
            <a:off x="-73412" y="105660"/>
            <a:ext cx="987416" cy="1456387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115"/>
          <p:cNvSpPr/>
          <p:nvPr/>
        </p:nvSpPr>
        <p:spPr>
          <a:xfrm>
            <a:off x="-147000" y="4064679"/>
            <a:ext cx="1556933" cy="2802900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1_Title + Two Columns 1"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16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1259" name="Google Shape;1259;p116"/>
          <p:cNvSpPr txBox="1">
            <a:spLocks noGrp="1"/>
          </p:cNvSpPr>
          <p:nvPr>
            <p:ph type="title" idx="2"/>
          </p:nvPr>
        </p:nvSpPr>
        <p:spPr>
          <a:xfrm>
            <a:off x="961069" y="4143267"/>
            <a:ext cx="29740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260" name="Google Shape;1260;p116"/>
          <p:cNvSpPr txBox="1">
            <a:spLocks noGrp="1"/>
          </p:cNvSpPr>
          <p:nvPr>
            <p:ph type="subTitle" idx="1"/>
          </p:nvPr>
        </p:nvSpPr>
        <p:spPr>
          <a:xfrm>
            <a:off x="1324033" y="4733067"/>
            <a:ext cx="26112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61" name="Google Shape;1261;p116"/>
          <p:cNvSpPr txBox="1">
            <a:spLocks noGrp="1"/>
          </p:cNvSpPr>
          <p:nvPr>
            <p:ph type="title" idx="3"/>
          </p:nvPr>
        </p:nvSpPr>
        <p:spPr>
          <a:xfrm>
            <a:off x="8256931" y="4143267"/>
            <a:ext cx="29740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262" name="Google Shape;1262;p116"/>
          <p:cNvSpPr txBox="1">
            <a:spLocks noGrp="1"/>
          </p:cNvSpPr>
          <p:nvPr>
            <p:ph type="subTitle" idx="4"/>
          </p:nvPr>
        </p:nvSpPr>
        <p:spPr>
          <a:xfrm>
            <a:off x="8256933" y="4733067"/>
            <a:ext cx="26112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63" name="Google Shape;1263;p116"/>
          <p:cNvSpPr/>
          <p:nvPr/>
        </p:nvSpPr>
        <p:spPr>
          <a:xfrm rot="10800000">
            <a:off x="1" y="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64" name="Google Shape;1264;p116"/>
          <p:cNvGrpSpPr/>
          <p:nvPr/>
        </p:nvGrpSpPr>
        <p:grpSpPr>
          <a:xfrm rot="10800000" flipH="1">
            <a:off x="10936760" y="-95296"/>
            <a:ext cx="1325965" cy="3390099"/>
            <a:chOff x="7423913" y="1536309"/>
            <a:chExt cx="1430075" cy="3656275"/>
          </a:xfrm>
        </p:grpSpPr>
        <p:sp>
          <p:nvSpPr>
            <p:cNvPr id="1265" name="Google Shape;1265;p116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116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7" name="Google Shape;1267;p116"/>
          <p:cNvGrpSpPr/>
          <p:nvPr/>
        </p:nvGrpSpPr>
        <p:grpSpPr>
          <a:xfrm>
            <a:off x="546642" y="971863"/>
            <a:ext cx="944959" cy="974607"/>
            <a:chOff x="1285388" y="2846834"/>
            <a:chExt cx="849375" cy="876025"/>
          </a:xfrm>
        </p:grpSpPr>
        <p:sp>
          <p:nvSpPr>
            <p:cNvPr id="1268" name="Google Shape;1268;p116"/>
            <p:cNvSpPr/>
            <p:nvPr/>
          </p:nvSpPr>
          <p:spPr>
            <a:xfrm>
              <a:off x="1608663" y="3229059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116"/>
            <p:cNvSpPr/>
            <p:nvPr/>
          </p:nvSpPr>
          <p:spPr>
            <a:xfrm>
              <a:off x="1980938" y="2846834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116"/>
            <p:cNvSpPr/>
            <p:nvPr/>
          </p:nvSpPr>
          <p:spPr>
            <a:xfrm>
              <a:off x="1285388" y="3559809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17"/>
          <p:cNvSpPr txBox="1">
            <a:spLocks noGrp="1"/>
          </p:cNvSpPr>
          <p:nvPr>
            <p:ph type="body" idx="1"/>
          </p:nvPr>
        </p:nvSpPr>
        <p:spPr>
          <a:xfrm>
            <a:off x="1283733" y="2803433"/>
            <a:ext cx="2718000" cy="2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914400" lvl="1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371600" lvl="2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1828800" lvl="3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2286000" lvl="4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2743200" lvl="5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3200400" lvl="6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3657600" lvl="7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4114800" lvl="8" indent="-33020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273" name="Google Shape;1273;p117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1274" name="Google Shape;1274;p117"/>
          <p:cNvSpPr/>
          <p:nvPr/>
        </p:nvSpPr>
        <p:spPr>
          <a:xfrm>
            <a:off x="-16" y="6201079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5" name="Google Shape;1275;p117"/>
          <p:cNvSpPr/>
          <p:nvPr/>
        </p:nvSpPr>
        <p:spPr>
          <a:xfrm rot="6300125">
            <a:off x="103858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6" name="Google Shape;1276;p117"/>
          <p:cNvSpPr/>
          <p:nvPr/>
        </p:nvSpPr>
        <p:spPr>
          <a:xfrm rot="6300125">
            <a:off x="112704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7" name="Google Shape;1277;p117"/>
          <p:cNvSpPr/>
          <p:nvPr/>
        </p:nvSpPr>
        <p:spPr>
          <a:xfrm>
            <a:off x="984617" y="1118745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8" name="Google Shape;1278;p117"/>
          <p:cNvSpPr/>
          <p:nvPr/>
        </p:nvSpPr>
        <p:spPr>
          <a:xfrm>
            <a:off x="772884" y="742930"/>
            <a:ext cx="316167" cy="464500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9" name="Google Shape;1279;p117"/>
          <p:cNvSpPr/>
          <p:nvPr/>
        </p:nvSpPr>
        <p:spPr>
          <a:xfrm>
            <a:off x="2082603" y="1118740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p118"/>
          <p:cNvSpPr/>
          <p:nvPr/>
        </p:nvSpPr>
        <p:spPr>
          <a:xfrm rot="10800000">
            <a:off x="3578585" y="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82" name="Google Shape;1282;p118"/>
          <p:cNvGrpSpPr/>
          <p:nvPr/>
        </p:nvGrpSpPr>
        <p:grpSpPr>
          <a:xfrm>
            <a:off x="293351" y="327379"/>
            <a:ext cx="701467" cy="6093167"/>
            <a:chOff x="1608663" y="2310909"/>
            <a:chExt cx="526100" cy="4569875"/>
          </a:xfrm>
        </p:grpSpPr>
        <p:sp>
          <p:nvSpPr>
            <p:cNvPr id="1283" name="Google Shape;1283;p118"/>
            <p:cNvSpPr/>
            <p:nvPr/>
          </p:nvSpPr>
          <p:spPr>
            <a:xfrm>
              <a:off x="1608663" y="2693134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118"/>
            <p:cNvSpPr/>
            <p:nvPr/>
          </p:nvSpPr>
          <p:spPr>
            <a:xfrm>
              <a:off x="1980938" y="2310909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118"/>
            <p:cNvSpPr/>
            <p:nvPr/>
          </p:nvSpPr>
          <p:spPr>
            <a:xfrm>
              <a:off x="1608663" y="6717734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6" name="Google Shape;1286;p118"/>
          <p:cNvSpPr txBox="1">
            <a:spLocks noGrp="1"/>
          </p:cNvSpPr>
          <p:nvPr>
            <p:ph type="title"/>
          </p:nvPr>
        </p:nvSpPr>
        <p:spPr>
          <a:xfrm>
            <a:off x="1283700" y="1051784"/>
            <a:ext cx="4759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87" name="Google Shape;1287;p118"/>
          <p:cNvSpPr txBox="1">
            <a:spLocks noGrp="1"/>
          </p:cNvSpPr>
          <p:nvPr>
            <p:ph type="subTitle" idx="1"/>
          </p:nvPr>
        </p:nvSpPr>
        <p:spPr>
          <a:xfrm>
            <a:off x="1283700" y="2072603"/>
            <a:ext cx="4350400" cy="18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88" name="Google Shape;1288;p118"/>
          <p:cNvSpPr txBox="1"/>
          <p:nvPr/>
        </p:nvSpPr>
        <p:spPr>
          <a:xfrm>
            <a:off x="1265400" y="4559733"/>
            <a:ext cx="4649600" cy="12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rgbClr val="AA5E56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pt-BR" sz="1600" b="1" i="0" u="none" strike="noStrike" cap="none">
                <a:solidFill>
                  <a:schemeClr val="hlink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/>
              </a:rPr>
              <a:t>Slidesgo</a:t>
            </a:r>
            <a:r>
              <a:rPr lang="pt-BR" sz="1600" b="0" i="0" u="none" strike="noStrike" cap="none">
                <a:solidFill>
                  <a:srgbClr val="AA5E56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pt-BR" sz="1600" b="1" i="0" u="none" strike="noStrike" cap="none">
                <a:solidFill>
                  <a:schemeClr val="hlink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Flaticon</a:t>
            </a:r>
            <a:r>
              <a:rPr lang="pt-BR" sz="1600" b="0" i="0" u="none" strike="noStrike" cap="none">
                <a:solidFill>
                  <a:srgbClr val="AA5E56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pt-BR" sz="1600" b="1" i="0" u="none" strike="noStrike" cap="none">
                <a:solidFill>
                  <a:schemeClr val="hlink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Freepik</a:t>
            </a:r>
            <a:r>
              <a:rPr lang="pt-BR" sz="1600" b="0" i="0" u="none" strike="noStrike" cap="none">
                <a:solidFill>
                  <a:srgbClr val="AA5E56"/>
                </a:solidFill>
                <a:latin typeface="Roboto"/>
                <a:ea typeface="Roboto"/>
                <a:cs typeface="Roboto"/>
                <a:sym typeface="Roboto"/>
              </a:rPr>
              <a:t> and illustrations by </a:t>
            </a:r>
            <a:r>
              <a:rPr lang="pt-BR" sz="1600" b="1" i="0" u="none" strike="noStrike" cap="none">
                <a:solidFill>
                  <a:srgbClr val="AA5E56"/>
                </a:solidFill>
                <a:latin typeface="Roboto"/>
                <a:ea typeface="Roboto"/>
                <a:cs typeface="Roboto"/>
                <a:sym typeface="Roboto"/>
              </a:rPr>
              <a:t>Stories</a:t>
            </a:r>
            <a:endParaRPr sz="1600" b="1" i="0" u="none" strike="noStrike" cap="none">
              <a:solidFill>
                <a:srgbClr val="AA5E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9" name="Google Shape;1289;p118"/>
          <p:cNvSpPr/>
          <p:nvPr/>
        </p:nvSpPr>
        <p:spPr>
          <a:xfrm flipH="1">
            <a:off x="10337777" y="4479735"/>
            <a:ext cx="1321057" cy="2378260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0" name="Google Shape;1290;p118"/>
          <p:cNvSpPr/>
          <p:nvPr/>
        </p:nvSpPr>
        <p:spPr>
          <a:xfrm flipH="1">
            <a:off x="11019949" y="4084456"/>
            <a:ext cx="1540585" cy="2773469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91" name="Google Shape;1291;p118"/>
          <p:cNvGrpSpPr/>
          <p:nvPr/>
        </p:nvGrpSpPr>
        <p:grpSpPr>
          <a:xfrm>
            <a:off x="11271434" y="692297"/>
            <a:ext cx="514367" cy="1352633"/>
            <a:chOff x="7027375" y="2092622"/>
            <a:chExt cx="385775" cy="1014475"/>
          </a:xfrm>
        </p:grpSpPr>
        <p:sp>
          <p:nvSpPr>
            <p:cNvPr id="1292" name="Google Shape;1292;p118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118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119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1296" name="Google Shape;1296;p119"/>
          <p:cNvSpPr/>
          <p:nvPr/>
        </p:nvSpPr>
        <p:spPr>
          <a:xfrm>
            <a:off x="-16" y="6401546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119"/>
          <p:cNvSpPr/>
          <p:nvPr/>
        </p:nvSpPr>
        <p:spPr>
          <a:xfrm rot="6300125">
            <a:off x="10628457" y="-521714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119"/>
          <p:cNvSpPr/>
          <p:nvPr/>
        </p:nvSpPr>
        <p:spPr>
          <a:xfrm rot="6300125">
            <a:off x="11325641" y="-610414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119"/>
          <p:cNvSpPr/>
          <p:nvPr/>
        </p:nvSpPr>
        <p:spPr>
          <a:xfrm>
            <a:off x="1150117" y="409845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119"/>
          <p:cNvSpPr/>
          <p:nvPr/>
        </p:nvSpPr>
        <p:spPr>
          <a:xfrm>
            <a:off x="772884" y="742930"/>
            <a:ext cx="316167" cy="464500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119"/>
          <p:cNvSpPr/>
          <p:nvPr/>
        </p:nvSpPr>
        <p:spPr>
          <a:xfrm>
            <a:off x="2082603" y="1118740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kcground">
  <p:cSld name="Bakcground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4" name="Google Shape;1304;p121"/>
          <p:cNvGrpSpPr/>
          <p:nvPr/>
        </p:nvGrpSpPr>
        <p:grpSpPr>
          <a:xfrm>
            <a:off x="-285028" y="3034230"/>
            <a:ext cx="1535328" cy="3925377"/>
            <a:chOff x="7423913" y="1536309"/>
            <a:chExt cx="1430075" cy="3656275"/>
          </a:xfrm>
        </p:grpSpPr>
        <p:sp>
          <p:nvSpPr>
            <p:cNvPr id="1305" name="Google Shape;1305;p121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121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7" name="Google Shape;1307;p121"/>
          <p:cNvSpPr/>
          <p:nvPr/>
        </p:nvSpPr>
        <p:spPr>
          <a:xfrm rot="6300125">
            <a:off x="103858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121"/>
          <p:cNvSpPr/>
          <p:nvPr/>
        </p:nvSpPr>
        <p:spPr>
          <a:xfrm rot="6300125">
            <a:off x="112704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121"/>
          <p:cNvSpPr/>
          <p:nvPr/>
        </p:nvSpPr>
        <p:spPr>
          <a:xfrm>
            <a:off x="1397417" y="3444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121"/>
          <p:cNvSpPr/>
          <p:nvPr/>
        </p:nvSpPr>
        <p:spPr>
          <a:xfrm>
            <a:off x="750817" y="222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121"/>
          <p:cNvSpPr/>
          <p:nvPr/>
        </p:nvSpPr>
        <p:spPr>
          <a:xfrm>
            <a:off x="10992217" y="3569845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121"/>
          <p:cNvSpPr/>
          <p:nvPr/>
        </p:nvSpPr>
        <p:spPr>
          <a:xfrm>
            <a:off x="11491685" y="4022679"/>
            <a:ext cx="316167" cy="464500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121"/>
          <p:cNvSpPr/>
          <p:nvPr/>
        </p:nvSpPr>
        <p:spPr>
          <a:xfrm>
            <a:off x="1016352" y="6575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121"/>
          <p:cNvSpPr/>
          <p:nvPr/>
        </p:nvSpPr>
        <p:spPr>
          <a:xfrm>
            <a:off x="11811903" y="47908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6" name="Google Shape;1316;p122"/>
          <p:cNvGrpSpPr/>
          <p:nvPr/>
        </p:nvGrpSpPr>
        <p:grpSpPr>
          <a:xfrm rot="10800000" flipH="1">
            <a:off x="10350869" y="-274"/>
            <a:ext cx="1765665" cy="4514281"/>
            <a:chOff x="7423913" y="1536309"/>
            <a:chExt cx="1430075" cy="3656275"/>
          </a:xfrm>
        </p:grpSpPr>
        <p:sp>
          <p:nvSpPr>
            <p:cNvPr id="1317" name="Google Shape;1317;p122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122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9" name="Google Shape;1319;p122"/>
          <p:cNvGrpSpPr/>
          <p:nvPr/>
        </p:nvGrpSpPr>
        <p:grpSpPr>
          <a:xfrm>
            <a:off x="8487618" y="949046"/>
            <a:ext cx="1132500" cy="1168033"/>
            <a:chOff x="1285388" y="2846834"/>
            <a:chExt cx="849375" cy="876025"/>
          </a:xfrm>
        </p:grpSpPr>
        <p:sp>
          <p:nvSpPr>
            <p:cNvPr id="1320" name="Google Shape;1320;p122"/>
            <p:cNvSpPr/>
            <p:nvPr/>
          </p:nvSpPr>
          <p:spPr>
            <a:xfrm>
              <a:off x="1608663" y="3229059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122"/>
            <p:cNvSpPr/>
            <p:nvPr/>
          </p:nvSpPr>
          <p:spPr>
            <a:xfrm>
              <a:off x="1980938" y="2846834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122"/>
            <p:cNvSpPr/>
            <p:nvPr/>
          </p:nvSpPr>
          <p:spPr>
            <a:xfrm>
              <a:off x="1285388" y="3559809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3" name="Google Shape;1323;p122"/>
          <p:cNvSpPr/>
          <p:nvPr/>
        </p:nvSpPr>
        <p:spPr>
          <a:xfrm>
            <a:off x="-73412" y="105660"/>
            <a:ext cx="987416" cy="1456387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122"/>
          <p:cNvSpPr/>
          <p:nvPr/>
        </p:nvSpPr>
        <p:spPr>
          <a:xfrm>
            <a:off x="-147000" y="4064679"/>
            <a:ext cx="1556933" cy="2802900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123"/>
          <p:cNvSpPr/>
          <p:nvPr/>
        </p:nvSpPr>
        <p:spPr>
          <a:xfrm rot="10800000">
            <a:off x="6043118" y="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p123"/>
          <p:cNvSpPr/>
          <p:nvPr/>
        </p:nvSpPr>
        <p:spPr>
          <a:xfrm flipH="1">
            <a:off x="11379489" y="331633"/>
            <a:ext cx="812511" cy="1198411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28" name="Google Shape;1328;p123"/>
          <p:cNvGrpSpPr/>
          <p:nvPr/>
        </p:nvGrpSpPr>
        <p:grpSpPr>
          <a:xfrm>
            <a:off x="246033" y="3244997"/>
            <a:ext cx="1011267" cy="1727033"/>
            <a:chOff x="6654700" y="2092622"/>
            <a:chExt cx="758450" cy="1295275"/>
          </a:xfrm>
        </p:grpSpPr>
        <p:sp>
          <p:nvSpPr>
            <p:cNvPr id="1329" name="Google Shape;1329;p123"/>
            <p:cNvSpPr/>
            <p:nvPr/>
          </p:nvSpPr>
          <p:spPr>
            <a:xfrm>
              <a:off x="6654700" y="2741722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123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123"/>
            <p:cNvSpPr/>
            <p:nvPr/>
          </p:nvSpPr>
          <p:spPr>
            <a:xfrm>
              <a:off x="6931275" y="32248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123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3" name="Google Shape;1333;p123"/>
          <p:cNvGrpSpPr/>
          <p:nvPr/>
        </p:nvGrpSpPr>
        <p:grpSpPr>
          <a:xfrm>
            <a:off x="10306772" y="2932630"/>
            <a:ext cx="1535328" cy="3925377"/>
            <a:chOff x="7423913" y="1536309"/>
            <a:chExt cx="1430075" cy="3656275"/>
          </a:xfrm>
        </p:grpSpPr>
        <p:sp>
          <p:nvSpPr>
            <p:cNvPr id="1334" name="Google Shape;1334;p123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123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3"/>
          <p:cNvSpPr txBox="1">
            <a:spLocks noGrp="1"/>
          </p:cNvSpPr>
          <p:nvPr>
            <p:ph type="title"/>
          </p:nvPr>
        </p:nvSpPr>
        <p:spPr>
          <a:xfrm>
            <a:off x="6043133" y="1703800"/>
            <a:ext cx="5447600" cy="2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body" idx="1"/>
          </p:nvPr>
        </p:nvSpPr>
        <p:spPr>
          <a:xfrm>
            <a:off x="6043133" y="3955800"/>
            <a:ext cx="3562000" cy="11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371600" lvl="2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1828800" lvl="3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2286000" lvl="4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2743200" lvl="5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3200400" lvl="6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3657600" lvl="7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4114800" lvl="8" indent="-34290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0" name="Google Shape;120;p13"/>
          <p:cNvSpPr/>
          <p:nvPr/>
        </p:nvSpPr>
        <p:spPr>
          <a:xfrm rot="10800000">
            <a:off x="6043118" y="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3"/>
          <p:cNvSpPr/>
          <p:nvPr/>
        </p:nvSpPr>
        <p:spPr>
          <a:xfrm flipH="1">
            <a:off x="11379489" y="331633"/>
            <a:ext cx="812511" cy="1198411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2" name="Google Shape;122;p13"/>
          <p:cNvGrpSpPr/>
          <p:nvPr/>
        </p:nvGrpSpPr>
        <p:grpSpPr>
          <a:xfrm>
            <a:off x="246033" y="3244997"/>
            <a:ext cx="1011267" cy="1727033"/>
            <a:chOff x="6654700" y="2092622"/>
            <a:chExt cx="758450" cy="1295275"/>
          </a:xfrm>
        </p:grpSpPr>
        <p:sp>
          <p:nvSpPr>
            <p:cNvPr id="123" name="Google Shape;123;p13"/>
            <p:cNvSpPr/>
            <p:nvPr/>
          </p:nvSpPr>
          <p:spPr>
            <a:xfrm>
              <a:off x="6654700" y="2741722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3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3"/>
            <p:cNvSpPr/>
            <p:nvPr/>
          </p:nvSpPr>
          <p:spPr>
            <a:xfrm>
              <a:off x="6931275" y="32248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3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oogle Shape;127;p13"/>
          <p:cNvGrpSpPr/>
          <p:nvPr/>
        </p:nvGrpSpPr>
        <p:grpSpPr>
          <a:xfrm>
            <a:off x="10306772" y="2932630"/>
            <a:ext cx="1535328" cy="3925377"/>
            <a:chOff x="7423913" y="1536309"/>
            <a:chExt cx="1430075" cy="3656275"/>
          </a:xfrm>
        </p:grpSpPr>
        <p:sp>
          <p:nvSpPr>
            <p:cNvPr id="128" name="Google Shape;128;p13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3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5"/>
          <p:cNvSpPr txBox="1">
            <a:spLocks noGrp="1"/>
          </p:cNvSpPr>
          <p:nvPr>
            <p:ph type="title"/>
          </p:nvPr>
        </p:nvSpPr>
        <p:spPr>
          <a:xfrm>
            <a:off x="1250300" y="2070100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subTitle" idx="1"/>
          </p:nvPr>
        </p:nvSpPr>
        <p:spPr>
          <a:xfrm>
            <a:off x="1250300" y="2456700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4" name="Google Shape;134;p15"/>
          <p:cNvSpPr txBox="1">
            <a:spLocks noGrp="1"/>
          </p:cNvSpPr>
          <p:nvPr>
            <p:ph type="title" idx="2"/>
          </p:nvPr>
        </p:nvSpPr>
        <p:spPr>
          <a:xfrm>
            <a:off x="1761500" y="1269700"/>
            <a:ext cx="17232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title" idx="3"/>
          </p:nvPr>
        </p:nvSpPr>
        <p:spPr>
          <a:xfrm>
            <a:off x="4723200" y="2070100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6" name="Google Shape;136;p15"/>
          <p:cNvSpPr txBox="1">
            <a:spLocks noGrp="1"/>
          </p:cNvSpPr>
          <p:nvPr>
            <p:ph type="subTitle" idx="4"/>
          </p:nvPr>
        </p:nvSpPr>
        <p:spPr>
          <a:xfrm>
            <a:off x="4723200" y="2456700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 idx="5"/>
          </p:nvPr>
        </p:nvSpPr>
        <p:spPr>
          <a:xfrm>
            <a:off x="5234400" y="1269700"/>
            <a:ext cx="17232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6"/>
          </p:nvPr>
        </p:nvSpPr>
        <p:spPr>
          <a:xfrm>
            <a:off x="8196100" y="2070100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7"/>
          </p:nvPr>
        </p:nvSpPr>
        <p:spPr>
          <a:xfrm>
            <a:off x="8196100" y="2456700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0" name="Google Shape;140;p15"/>
          <p:cNvSpPr txBox="1">
            <a:spLocks noGrp="1"/>
          </p:cNvSpPr>
          <p:nvPr>
            <p:ph type="title" idx="8"/>
          </p:nvPr>
        </p:nvSpPr>
        <p:spPr>
          <a:xfrm>
            <a:off x="8707300" y="1269700"/>
            <a:ext cx="17232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5"/>
          <p:cNvSpPr txBox="1">
            <a:spLocks noGrp="1"/>
          </p:cNvSpPr>
          <p:nvPr>
            <p:ph type="title" idx="9"/>
          </p:nvPr>
        </p:nvSpPr>
        <p:spPr>
          <a:xfrm>
            <a:off x="1250300" y="4765267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2" name="Google Shape;142;p15"/>
          <p:cNvSpPr txBox="1">
            <a:spLocks noGrp="1"/>
          </p:cNvSpPr>
          <p:nvPr>
            <p:ph type="subTitle" idx="13"/>
          </p:nvPr>
        </p:nvSpPr>
        <p:spPr>
          <a:xfrm>
            <a:off x="1250300" y="5151867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 idx="14"/>
          </p:nvPr>
        </p:nvSpPr>
        <p:spPr>
          <a:xfrm>
            <a:off x="1761500" y="3920892"/>
            <a:ext cx="17232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5"/>
          <p:cNvSpPr txBox="1">
            <a:spLocks noGrp="1"/>
          </p:cNvSpPr>
          <p:nvPr>
            <p:ph type="title" idx="15"/>
          </p:nvPr>
        </p:nvSpPr>
        <p:spPr>
          <a:xfrm>
            <a:off x="4723200" y="4765267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5" name="Google Shape;145;p15"/>
          <p:cNvSpPr txBox="1">
            <a:spLocks noGrp="1"/>
          </p:cNvSpPr>
          <p:nvPr>
            <p:ph type="subTitle" idx="16"/>
          </p:nvPr>
        </p:nvSpPr>
        <p:spPr>
          <a:xfrm>
            <a:off x="4723200" y="5151867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6" name="Google Shape;146;p15"/>
          <p:cNvSpPr txBox="1">
            <a:spLocks noGrp="1"/>
          </p:cNvSpPr>
          <p:nvPr>
            <p:ph type="title" idx="17"/>
          </p:nvPr>
        </p:nvSpPr>
        <p:spPr>
          <a:xfrm>
            <a:off x="5234400" y="3920892"/>
            <a:ext cx="17232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title" idx="18"/>
          </p:nvPr>
        </p:nvSpPr>
        <p:spPr>
          <a:xfrm>
            <a:off x="8196100" y="4765267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8" name="Google Shape;148;p15"/>
          <p:cNvSpPr txBox="1">
            <a:spLocks noGrp="1"/>
          </p:cNvSpPr>
          <p:nvPr>
            <p:ph type="subTitle" idx="19"/>
          </p:nvPr>
        </p:nvSpPr>
        <p:spPr>
          <a:xfrm>
            <a:off x="8196100" y="5151867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9" name="Google Shape;149;p15"/>
          <p:cNvSpPr txBox="1">
            <a:spLocks noGrp="1"/>
          </p:cNvSpPr>
          <p:nvPr>
            <p:ph type="title" idx="20"/>
          </p:nvPr>
        </p:nvSpPr>
        <p:spPr>
          <a:xfrm>
            <a:off x="8707300" y="3920892"/>
            <a:ext cx="17232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50" name="Google Shape;150;p15"/>
          <p:cNvGrpSpPr/>
          <p:nvPr/>
        </p:nvGrpSpPr>
        <p:grpSpPr>
          <a:xfrm>
            <a:off x="-285028" y="3034230"/>
            <a:ext cx="1535328" cy="3925377"/>
            <a:chOff x="7423913" y="1536309"/>
            <a:chExt cx="1430075" cy="3656275"/>
          </a:xfrm>
        </p:grpSpPr>
        <p:sp>
          <p:nvSpPr>
            <p:cNvPr id="151" name="Google Shape;151;p15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3" name="Google Shape;153;p15"/>
          <p:cNvSpPr/>
          <p:nvPr/>
        </p:nvSpPr>
        <p:spPr>
          <a:xfrm rot="6300125">
            <a:off x="103858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5"/>
          <p:cNvSpPr/>
          <p:nvPr/>
        </p:nvSpPr>
        <p:spPr>
          <a:xfrm rot="6300125">
            <a:off x="112704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5"/>
          <p:cNvSpPr/>
          <p:nvPr/>
        </p:nvSpPr>
        <p:spPr>
          <a:xfrm>
            <a:off x="1397417" y="3444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5"/>
          <p:cNvSpPr/>
          <p:nvPr/>
        </p:nvSpPr>
        <p:spPr>
          <a:xfrm>
            <a:off x="750817" y="222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5"/>
          <p:cNvSpPr/>
          <p:nvPr/>
        </p:nvSpPr>
        <p:spPr>
          <a:xfrm>
            <a:off x="10992217" y="3569845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5"/>
          <p:cNvSpPr/>
          <p:nvPr/>
        </p:nvSpPr>
        <p:spPr>
          <a:xfrm>
            <a:off x="11491685" y="4022679"/>
            <a:ext cx="316167" cy="464500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5"/>
          <p:cNvSpPr/>
          <p:nvPr/>
        </p:nvSpPr>
        <p:spPr>
          <a:xfrm>
            <a:off x="1016352" y="6575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5"/>
          <p:cNvSpPr/>
          <p:nvPr/>
        </p:nvSpPr>
        <p:spPr>
          <a:xfrm>
            <a:off x="11811903" y="47908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title" idx="2"/>
          </p:nvPr>
        </p:nvSpPr>
        <p:spPr>
          <a:xfrm>
            <a:off x="1837067" y="4385133"/>
            <a:ext cx="3507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subTitle" idx="1"/>
          </p:nvPr>
        </p:nvSpPr>
        <p:spPr>
          <a:xfrm>
            <a:off x="1837067" y="4974933"/>
            <a:ext cx="35076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3"/>
          </p:nvPr>
        </p:nvSpPr>
        <p:spPr>
          <a:xfrm>
            <a:off x="6847300" y="4385133"/>
            <a:ext cx="3507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6" name="Google Shape;166;p16"/>
          <p:cNvSpPr txBox="1">
            <a:spLocks noGrp="1"/>
          </p:cNvSpPr>
          <p:nvPr>
            <p:ph type="subTitle" idx="4"/>
          </p:nvPr>
        </p:nvSpPr>
        <p:spPr>
          <a:xfrm>
            <a:off x="6847300" y="4974933"/>
            <a:ext cx="35076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Title + Two Columns 1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7"/>
          <p:cNvSpPr txBox="1">
            <a:spLocks noGrp="1"/>
          </p:cNvSpPr>
          <p:nvPr>
            <p:ph type="title"/>
          </p:nvPr>
        </p:nvSpPr>
        <p:spPr>
          <a:xfrm>
            <a:off x="4342200" y="4390367"/>
            <a:ext cx="3507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sz="21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subTitle" idx="1"/>
          </p:nvPr>
        </p:nvSpPr>
        <p:spPr>
          <a:xfrm>
            <a:off x="3876800" y="2048817"/>
            <a:ext cx="4438400" cy="21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Jockey One"/>
              <a:buNone/>
              <a:defRPr sz="2933">
                <a:solidFill>
                  <a:schemeClr val="accent1"/>
                </a:solidFill>
                <a:latin typeface="Jockey One"/>
                <a:ea typeface="Jockey One"/>
                <a:cs typeface="Jockey One"/>
                <a:sym typeface="Jockey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Title + Design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172" name="Google Shape;172;p18"/>
          <p:cNvSpPr/>
          <p:nvPr/>
        </p:nvSpPr>
        <p:spPr>
          <a:xfrm rot="-5400000">
            <a:off x="148214" y="5571835"/>
            <a:ext cx="1137957" cy="1434395"/>
          </a:xfrm>
          <a:custGeom>
            <a:avLst/>
            <a:gdLst/>
            <a:ahLst/>
            <a:cxnLst/>
            <a:rect l="l" t="t" r="r" b="b"/>
            <a:pathLst>
              <a:path w="17739" h="22360" extrusionOk="0">
                <a:moveTo>
                  <a:pt x="0" y="0"/>
                </a:moveTo>
                <a:lnTo>
                  <a:pt x="0" y="22360"/>
                </a:lnTo>
                <a:cubicBezTo>
                  <a:pt x="8576" y="17730"/>
                  <a:pt x="15144" y="9395"/>
                  <a:pt x="17739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8"/>
          <p:cNvSpPr/>
          <p:nvPr/>
        </p:nvSpPr>
        <p:spPr>
          <a:xfrm rot="5182294">
            <a:off x="11028025" y="-218734"/>
            <a:ext cx="1164179" cy="1467372"/>
          </a:xfrm>
          <a:custGeom>
            <a:avLst/>
            <a:gdLst/>
            <a:ahLst/>
            <a:cxnLst/>
            <a:rect l="l" t="t" r="r" b="b"/>
            <a:pathLst>
              <a:path w="17739" h="22360" extrusionOk="0">
                <a:moveTo>
                  <a:pt x="0" y="0"/>
                </a:moveTo>
                <a:lnTo>
                  <a:pt x="0" y="22360"/>
                </a:lnTo>
                <a:cubicBezTo>
                  <a:pt x="8576" y="17730"/>
                  <a:pt x="15144" y="9395"/>
                  <a:pt x="17739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8"/>
          <p:cNvSpPr/>
          <p:nvPr/>
        </p:nvSpPr>
        <p:spPr>
          <a:xfrm flipH="1">
            <a:off x="10730037" y="4121136"/>
            <a:ext cx="1538095" cy="2768704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5" name="Google Shape;175;p18"/>
          <p:cNvGrpSpPr/>
          <p:nvPr/>
        </p:nvGrpSpPr>
        <p:grpSpPr>
          <a:xfrm>
            <a:off x="799067" y="593363"/>
            <a:ext cx="10685967" cy="1625167"/>
            <a:chOff x="6544350" y="2092622"/>
            <a:chExt cx="8014475" cy="1218875"/>
          </a:xfrm>
        </p:grpSpPr>
        <p:sp>
          <p:nvSpPr>
            <p:cNvPr id="176" name="Google Shape;176;p18"/>
            <p:cNvSpPr/>
            <p:nvPr/>
          </p:nvSpPr>
          <p:spPr>
            <a:xfrm>
              <a:off x="6544350" y="2865297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8"/>
            <p:cNvSpPr/>
            <p:nvPr/>
          </p:nvSpPr>
          <p:spPr>
            <a:xfrm>
              <a:off x="6917025" y="3004647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8"/>
            <p:cNvSpPr/>
            <p:nvPr/>
          </p:nvSpPr>
          <p:spPr>
            <a:xfrm>
              <a:off x="14447825" y="31484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8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18"/>
          <p:cNvSpPr/>
          <p:nvPr/>
        </p:nvSpPr>
        <p:spPr>
          <a:xfrm flipH="1">
            <a:off x="10355871" y="5069345"/>
            <a:ext cx="1011228" cy="1820484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Title + Three Columns 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9"/>
          <p:cNvSpPr txBox="1">
            <a:spLocks noGrp="1"/>
          </p:cNvSpPr>
          <p:nvPr>
            <p:ph type="title"/>
          </p:nvPr>
        </p:nvSpPr>
        <p:spPr>
          <a:xfrm>
            <a:off x="1154895" y="4083000"/>
            <a:ext cx="31280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83" name="Google Shape;183;p19"/>
          <p:cNvSpPr txBox="1">
            <a:spLocks noGrp="1"/>
          </p:cNvSpPr>
          <p:nvPr>
            <p:ph type="subTitle" idx="1"/>
          </p:nvPr>
        </p:nvSpPr>
        <p:spPr>
          <a:xfrm>
            <a:off x="1154895" y="4672800"/>
            <a:ext cx="31280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84" name="Google Shape;184;p19"/>
          <p:cNvSpPr txBox="1">
            <a:spLocks noGrp="1"/>
          </p:cNvSpPr>
          <p:nvPr>
            <p:ph type="title" idx="2"/>
          </p:nvPr>
        </p:nvSpPr>
        <p:spPr>
          <a:xfrm>
            <a:off x="4532000" y="4083000"/>
            <a:ext cx="31280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85" name="Google Shape;185;p19"/>
          <p:cNvSpPr txBox="1">
            <a:spLocks noGrp="1"/>
          </p:cNvSpPr>
          <p:nvPr>
            <p:ph type="subTitle" idx="3"/>
          </p:nvPr>
        </p:nvSpPr>
        <p:spPr>
          <a:xfrm>
            <a:off x="4532000" y="4672800"/>
            <a:ext cx="31280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86" name="Google Shape;186;p19"/>
          <p:cNvSpPr txBox="1">
            <a:spLocks noGrp="1"/>
          </p:cNvSpPr>
          <p:nvPr>
            <p:ph type="title" idx="4"/>
          </p:nvPr>
        </p:nvSpPr>
        <p:spPr>
          <a:xfrm>
            <a:off x="7909105" y="4083000"/>
            <a:ext cx="31280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87" name="Google Shape;187;p19"/>
          <p:cNvSpPr txBox="1">
            <a:spLocks noGrp="1"/>
          </p:cNvSpPr>
          <p:nvPr>
            <p:ph type="subTitle" idx="5"/>
          </p:nvPr>
        </p:nvSpPr>
        <p:spPr>
          <a:xfrm>
            <a:off x="7909105" y="4672800"/>
            <a:ext cx="31280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188" name="Google Shape;188;p19"/>
          <p:cNvGrpSpPr/>
          <p:nvPr/>
        </p:nvGrpSpPr>
        <p:grpSpPr>
          <a:xfrm rot="10800000" flipH="1">
            <a:off x="-662049" y="-68954"/>
            <a:ext cx="1906767" cy="4875033"/>
            <a:chOff x="7423913" y="1536309"/>
            <a:chExt cx="1430075" cy="3656275"/>
          </a:xfrm>
        </p:grpSpPr>
        <p:sp>
          <p:nvSpPr>
            <p:cNvPr id="189" name="Google Shape;189;p19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9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19"/>
          <p:cNvSpPr/>
          <p:nvPr/>
        </p:nvSpPr>
        <p:spPr>
          <a:xfrm>
            <a:off x="6880585" y="6201079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2" name="Google Shape;192;p19"/>
          <p:cNvGrpSpPr/>
          <p:nvPr/>
        </p:nvGrpSpPr>
        <p:grpSpPr>
          <a:xfrm>
            <a:off x="1921718" y="936346"/>
            <a:ext cx="1132500" cy="1168033"/>
            <a:chOff x="1285388" y="2846834"/>
            <a:chExt cx="849375" cy="876025"/>
          </a:xfrm>
        </p:grpSpPr>
        <p:sp>
          <p:nvSpPr>
            <p:cNvPr id="193" name="Google Shape;193;p19"/>
            <p:cNvSpPr/>
            <p:nvPr/>
          </p:nvSpPr>
          <p:spPr>
            <a:xfrm>
              <a:off x="1608663" y="3229059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9"/>
            <p:cNvSpPr/>
            <p:nvPr/>
          </p:nvSpPr>
          <p:spPr>
            <a:xfrm>
              <a:off x="1980938" y="2846834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9"/>
            <p:cNvSpPr/>
            <p:nvPr/>
          </p:nvSpPr>
          <p:spPr>
            <a:xfrm>
              <a:off x="1285388" y="3559809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6" name="Google Shape;196;p19"/>
          <p:cNvSpPr/>
          <p:nvPr/>
        </p:nvSpPr>
        <p:spPr>
          <a:xfrm flipH="1">
            <a:off x="10458809" y="219951"/>
            <a:ext cx="1792323" cy="2643581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9"/>
          <p:cNvSpPr/>
          <p:nvPr/>
        </p:nvSpPr>
        <p:spPr>
          <a:xfrm>
            <a:off x="9780567" y="850397"/>
            <a:ext cx="494533" cy="506567"/>
          </a:xfrm>
          <a:custGeom>
            <a:avLst/>
            <a:gdLst/>
            <a:ahLst/>
            <a:cxnLst/>
            <a:rect l="l" t="t" r="r" b="b"/>
            <a:pathLst>
              <a:path w="14836" h="15197" extrusionOk="0">
                <a:moveTo>
                  <a:pt x="904" y="0"/>
                </a:moveTo>
                <a:lnTo>
                  <a:pt x="5886" y="6790"/>
                </a:lnTo>
                <a:lnTo>
                  <a:pt x="1" y="6936"/>
                </a:lnTo>
                <a:lnTo>
                  <a:pt x="6107" y="7799"/>
                </a:lnTo>
                <a:lnTo>
                  <a:pt x="299" y="14805"/>
                </a:lnTo>
                <a:lnTo>
                  <a:pt x="7235" y="9218"/>
                </a:lnTo>
                <a:lnTo>
                  <a:pt x="8023" y="15197"/>
                </a:lnTo>
                <a:lnTo>
                  <a:pt x="8320" y="9002"/>
                </a:lnTo>
                <a:lnTo>
                  <a:pt x="14628" y="14332"/>
                </a:lnTo>
                <a:lnTo>
                  <a:pt x="9253" y="8153"/>
                </a:lnTo>
                <a:lnTo>
                  <a:pt x="13673" y="6757"/>
                </a:lnTo>
                <a:lnTo>
                  <a:pt x="8783" y="7159"/>
                </a:lnTo>
                <a:lnTo>
                  <a:pt x="14835" y="54"/>
                </a:lnTo>
                <a:lnTo>
                  <a:pt x="7411" y="5912"/>
                </a:lnTo>
                <a:lnTo>
                  <a:pt x="7256" y="925"/>
                </a:lnTo>
                <a:lnTo>
                  <a:pt x="6542" y="5446"/>
                </a:lnTo>
                <a:lnTo>
                  <a:pt x="90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9"/>
          <p:cNvSpPr txBox="1">
            <a:spLocks noGrp="1"/>
          </p:cNvSpPr>
          <p:nvPr>
            <p:ph type="title" idx="6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 ">
  <p:cSld name="Title + Six Columns  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0"/>
          <p:cNvSpPr txBox="1">
            <a:spLocks noGrp="1"/>
          </p:cNvSpPr>
          <p:nvPr>
            <p:ph type="title"/>
          </p:nvPr>
        </p:nvSpPr>
        <p:spPr>
          <a:xfrm>
            <a:off x="1636699" y="4524233"/>
            <a:ext cx="2164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subTitle" idx="1"/>
          </p:nvPr>
        </p:nvSpPr>
        <p:spPr>
          <a:xfrm>
            <a:off x="1154900" y="5183800"/>
            <a:ext cx="3128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2" name="Google Shape;202;p20"/>
          <p:cNvSpPr txBox="1">
            <a:spLocks noGrp="1"/>
          </p:cNvSpPr>
          <p:nvPr>
            <p:ph type="title" idx="2"/>
          </p:nvPr>
        </p:nvSpPr>
        <p:spPr>
          <a:xfrm>
            <a:off x="5013800" y="4524233"/>
            <a:ext cx="2164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03" name="Google Shape;203;p20"/>
          <p:cNvSpPr txBox="1">
            <a:spLocks noGrp="1"/>
          </p:cNvSpPr>
          <p:nvPr>
            <p:ph type="subTitle" idx="3"/>
          </p:nvPr>
        </p:nvSpPr>
        <p:spPr>
          <a:xfrm>
            <a:off x="4532001" y="5183800"/>
            <a:ext cx="3128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4" name="Google Shape;204;p20"/>
          <p:cNvSpPr txBox="1">
            <a:spLocks noGrp="1"/>
          </p:cNvSpPr>
          <p:nvPr>
            <p:ph type="title" idx="4"/>
          </p:nvPr>
        </p:nvSpPr>
        <p:spPr>
          <a:xfrm>
            <a:off x="8390901" y="4524233"/>
            <a:ext cx="2164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05" name="Google Shape;205;p20"/>
          <p:cNvSpPr txBox="1">
            <a:spLocks noGrp="1"/>
          </p:cNvSpPr>
          <p:nvPr>
            <p:ph type="subTitle" idx="5"/>
          </p:nvPr>
        </p:nvSpPr>
        <p:spPr>
          <a:xfrm>
            <a:off x="7909104" y="5183800"/>
            <a:ext cx="3128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6" name="Google Shape;206;p20"/>
          <p:cNvSpPr txBox="1">
            <a:spLocks noGrp="1"/>
          </p:cNvSpPr>
          <p:nvPr>
            <p:ph type="title" idx="6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207" name="Google Shape;207;p20"/>
          <p:cNvSpPr txBox="1">
            <a:spLocks noGrp="1"/>
          </p:cNvSpPr>
          <p:nvPr>
            <p:ph type="title" idx="7"/>
          </p:nvPr>
        </p:nvSpPr>
        <p:spPr>
          <a:xfrm>
            <a:off x="1636699" y="2322867"/>
            <a:ext cx="2164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08" name="Google Shape;208;p20"/>
          <p:cNvSpPr txBox="1">
            <a:spLocks noGrp="1"/>
          </p:cNvSpPr>
          <p:nvPr>
            <p:ph type="subTitle" idx="8"/>
          </p:nvPr>
        </p:nvSpPr>
        <p:spPr>
          <a:xfrm>
            <a:off x="1154900" y="2982433"/>
            <a:ext cx="3128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9" name="Google Shape;209;p20"/>
          <p:cNvSpPr txBox="1">
            <a:spLocks noGrp="1"/>
          </p:cNvSpPr>
          <p:nvPr>
            <p:ph type="title" idx="9"/>
          </p:nvPr>
        </p:nvSpPr>
        <p:spPr>
          <a:xfrm>
            <a:off x="5013800" y="2322867"/>
            <a:ext cx="2164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0" name="Google Shape;210;p20"/>
          <p:cNvSpPr txBox="1">
            <a:spLocks noGrp="1"/>
          </p:cNvSpPr>
          <p:nvPr>
            <p:ph type="subTitle" idx="13"/>
          </p:nvPr>
        </p:nvSpPr>
        <p:spPr>
          <a:xfrm>
            <a:off x="4532001" y="2982433"/>
            <a:ext cx="3128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11" name="Google Shape;211;p20"/>
          <p:cNvSpPr txBox="1">
            <a:spLocks noGrp="1"/>
          </p:cNvSpPr>
          <p:nvPr>
            <p:ph type="title" idx="14"/>
          </p:nvPr>
        </p:nvSpPr>
        <p:spPr>
          <a:xfrm>
            <a:off x="8390901" y="2322867"/>
            <a:ext cx="2164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2" name="Google Shape;212;p20"/>
          <p:cNvSpPr txBox="1">
            <a:spLocks noGrp="1"/>
          </p:cNvSpPr>
          <p:nvPr>
            <p:ph type="subTitle" idx="15"/>
          </p:nvPr>
        </p:nvSpPr>
        <p:spPr>
          <a:xfrm>
            <a:off x="7909104" y="2982433"/>
            <a:ext cx="3128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3"/>
          <p:cNvGrpSpPr/>
          <p:nvPr/>
        </p:nvGrpSpPr>
        <p:grpSpPr>
          <a:xfrm>
            <a:off x="9842218" y="1025479"/>
            <a:ext cx="1211833" cy="2006733"/>
            <a:chOff x="1225888" y="2217809"/>
            <a:chExt cx="908875" cy="1505050"/>
          </a:xfrm>
        </p:grpSpPr>
        <p:sp>
          <p:nvSpPr>
            <p:cNvPr id="42" name="Google Shape;42;p3"/>
            <p:cNvSpPr/>
            <p:nvPr/>
          </p:nvSpPr>
          <p:spPr>
            <a:xfrm>
              <a:off x="1608663" y="3229059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1980938" y="2846834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285388" y="3559809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225888" y="2217809"/>
              <a:ext cx="374600" cy="391550"/>
            </a:xfrm>
            <a:custGeom>
              <a:avLst/>
              <a:gdLst/>
              <a:ahLst/>
              <a:cxnLst/>
              <a:rect l="l" t="t" r="r" b="b"/>
              <a:pathLst>
                <a:path w="14984" h="15662" extrusionOk="0">
                  <a:moveTo>
                    <a:pt x="7831" y="1"/>
                  </a:moveTo>
                  <a:lnTo>
                    <a:pt x="6654" y="7061"/>
                  </a:lnTo>
                  <a:lnTo>
                    <a:pt x="4030" y="4346"/>
                  </a:lnTo>
                  <a:lnTo>
                    <a:pt x="5930" y="7243"/>
                  </a:lnTo>
                  <a:lnTo>
                    <a:pt x="5930" y="7243"/>
                  </a:lnTo>
                  <a:lnTo>
                    <a:pt x="1" y="7061"/>
                  </a:lnTo>
                  <a:lnTo>
                    <a:pt x="6247" y="8330"/>
                  </a:lnTo>
                  <a:lnTo>
                    <a:pt x="3026" y="11407"/>
                  </a:lnTo>
                  <a:lnTo>
                    <a:pt x="3026" y="11407"/>
                  </a:lnTo>
                  <a:lnTo>
                    <a:pt x="6884" y="8781"/>
                  </a:lnTo>
                  <a:lnTo>
                    <a:pt x="7198" y="15662"/>
                  </a:lnTo>
                  <a:lnTo>
                    <a:pt x="8239" y="9001"/>
                  </a:lnTo>
                  <a:lnTo>
                    <a:pt x="11724" y="11951"/>
                  </a:lnTo>
                  <a:lnTo>
                    <a:pt x="8737" y="8330"/>
                  </a:lnTo>
                  <a:lnTo>
                    <a:pt x="14983" y="8102"/>
                  </a:lnTo>
                  <a:lnTo>
                    <a:pt x="8827" y="7378"/>
                  </a:lnTo>
                  <a:lnTo>
                    <a:pt x="10592" y="4346"/>
                  </a:lnTo>
                  <a:lnTo>
                    <a:pt x="8057" y="7061"/>
                  </a:lnTo>
                  <a:lnTo>
                    <a:pt x="78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6731233" y="3443084"/>
            <a:ext cx="4759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>
            <a:off x="6731233" y="4422484"/>
            <a:ext cx="40500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6731233" y="1175517"/>
            <a:ext cx="46052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21"/>
          <p:cNvGrpSpPr/>
          <p:nvPr/>
        </p:nvGrpSpPr>
        <p:grpSpPr>
          <a:xfrm>
            <a:off x="-285028" y="3034230"/>
            <a:ext cx="1535328" cy="3925377"/>
            <a:chOff x="7423913" y="1536309"/>
            <a:chExt cx="1430075" cy="3656275"/>
          </a:xfrm>
        </p:grpSpPr>
        <p:sp>
          <p:nvSpPr>
            <p:cNvPr id="215" name="Google Shape;215;p21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1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7" name="Google Shape;217;p21"/>
          <p:cNvSpPr/>
          <p:nvPr/>
        </p:nvSpPr>
        <p:spPr>
          <a:xfrm rot="6300125">
            <a:off x="103858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1"/>
          <p:cNvSpPr/>
          <p:nvPr/>
        </p:nvSpPr>
        <p:spPr>
          <a:xfrm rot="6300125">
            <a:off x="112704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1"/>
          <p:cNvSpPr/>
          <p:nvPr/>
        </p:nvSpPr>
        <p:spPr>
          <a:xfrm>
            <a:off x="1397417" y="3444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1"/>
          <p:cNvSpPr/>
          <p:nvPr/>
        </p:nvSpPr>
        <p:spPr>
          <a:xfrm>
            <a:off x="750817" y="222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1"/>
          <p:cNvSpPr/>
          <p:nvPr/>
        </p:nvSpPr>
        <p:spPr>
          <a:xfrm>
            <a:off x="10992217" y="3569845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1"/>
          <p:cNvSpPr/>
          <p:nvPr/>
        </p:nvSpPr>
        <p:spPr>
          <a:xfrm>
            <a:off x="11491685" y="4022679"/>
            <a:ext cx="316167" cy="464500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1"/>
          <p:cNvSpPr/>
          <p:nvPr/>
        </p:nvSpPr>
        <p:spPr>
          <a:xfrm>
            <a:off x="1016352" y="6575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1"/>
          <p:cNvSpPr/>
          <p:nvPr/>
        </p:nvSpPr>
        <p:spPr>
          <a:xfrm>
            <a:off x="11811903" y="47908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1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226" name="Google Shape;226;p21"/>
          <p:cNvSpPr txBox="1">
            <a:spLocks noGrp="1"/>
          </p:cNvSpPr>
          <p:nvPr>
            <p:ph type="title" idx="2"/>
          </p:nvPr>
        </p:nvSpPr>
        <p:spPr>
          <a:xfrm>
            <a:off x="2021551" y="2374900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27" name="Google Shape;227;p21"/>
          <p:cNvSpPr txBox="1">
            <a:spLocks noGrp="1"/>
          </p:cNvSpPr>
          <p:nvPr>
            <p:ph type="subTitle" idx="1"/>
          </p:nvPr>
        </p:nvSpPr>
        <p:spPr>
          <a:xfrm>
            <a:off x="2021551" y="2761500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8" name="Google Shape;228;p21"/>
          <p:cNvSpPr txBox="1">
            <a:spLocks noGrp="1"/>
          </p:cNvSpPr>
          <p:nvPr>
            <p:ph type="title" idx="3"/>
          </p:nvPr>
        </p:nvSpPr>
        <p:spPr>
          <a:xfrm>
            <a:off x="7424851" y="2374900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29" name="Google Shape;229;p21"/>
          <p:cNvSpPr txBox="1">
            <a:spLocks noGrp="1"/>
          </p:cNvSpPr>
          <p:nvPr>
            <p:ph type="subTitle" idx="4"/>
          </p:nvPr>
        </p:nvSpPr>
        <p:spPr>
          <a:xfrm>
            <a:off x="7424851" y="2761500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0" name="Google Shape;230;p21"/>
          <p:cNvSpPr txBox="1">
            <a:spLocks noGrp="1"/>
          </p:cNvSpPr>
          <p:nvPr>
            <p:ph type="title" idx="5"/>
          </p:nvPr>
        </p:nvSpPr>
        <p:spPr>
          <a:xfrm>
            <a:off x="2021551" y="4765267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31" name="Google Shape;231;p21"/>
          <p:cNvSpPr txBox="1">
            <a:spLocks noGrp="1"/>
          </p:cNvSpPr>
          <p:nvPr>
            <p:ph type="subTitle" idx="6"/>
          </p:nvPr>
        </p:nvSpPr>
        <p:spPr>
          <a:xfrm>
            <a:off x="2021551" y="5151867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2" name="Google Shape;232;p21"/>
          <p:cNvSpPr txBox="1">
            <a:spLocks noGrp="1"/>
          </p:cNvSpPr>
          <p:nvPr>
            <p:ph type="title" idx="7"/>
          </p:nvPr>
        </p:nvSpPr>
        <p:spPr>
          <a:xfrm>
            <a:off x="7424851" y="4765267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33" name="Google Shape;233;p21"/>
          <p:cNvSpPr txBox="1">
            <a:spLocks noGrp="1"/>
          </p:cNvSpPr>
          <p:nvPr>
            <p:ph type="subTitle" idx="8"/>
          </p:nvPr>
        </p:nvSpPr>
        <p:spPr>
          <a:xfrm>
            <a:off x="7424851" y="5151867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1">
  <p:cSld name="Title + Four Columns 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2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236" name="Google Shape;236;p22"/>
          <p:cNvSpPr txBox="1">
            <a:spLocks noGrp="1"/>
          </p:cNvSpPr>
          <p:nvPr>
            <p:ph type="title" idx="2"/>
          </p:nvPr>
        </p:nvSpPr>
        <p:spPr>
          <a:xfrm>
            <a:off x="968051" y="4363133"/>
            <a:ext cx="2406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37" name="Google Shape;237;p22"/>
          <p:cNvSpPr txBox="1">
            <a:spLocks noGrp="1"/>
          </p:cNvSpPr>
          <p:nvPr>
            <p:ph type="subTitle" idx="1"/>
          </p:nvPr>
        </p:nvSpPr>
        <p:spPr>
          <a:xfrm>
            <a:off x="968051" y="4952933"/>
            <a:ext cx="24064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8" name="Google Shape;238;p22"/>
          <p:cNvSpPr txBox="1">
            <a:spLocks noGrp="1"/>
          </p:cNvSpPr>
          <p:nvPr>
            <p:ph type="title" idx="3"/>
          </p:nvPr>
        </p:nvSpPr>
        <p:spPr>
          <a:xfrm>
            <a:off x="3584551" y="4363133"/>
            <a:ext cx="2406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39" name="Google Shape;239;p22"/>
          <p:cNvSpPr txBox="1">
            <a:spLocks noGrp="1"/>
          </p:cNvSpPr>
          <p:nvPr>
            <p:ph type="subTitle" idx="4"/>
          </p:nvPr>
        </p:nvSpPr>
        <p:spPr>
          <a:xfrm>
            <a:off x="3584551" y="4952933"/>
            <a:ext cx="24064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" name="Google Shape;240;p22"/>
          <p:cNvSpPr txBox="1">
            <a:spLocks noGrp="1"/>
          </p:cNvSpPr>
          <p:nvPr>
            <p:ph type="title" idx="5"/>
          </p:nvPr>
        </p:nvSpPr>
        <p:spPr>
          <a:xfrm>
            <a:off x="6201051" y="4363133"/>
            <a:ext cx="2406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41" name="Google Shape;241;p22"/>
          <p:cNvSpPr txBox="1">
            <a:spLocks noGrp="1"/>
          </p:cNvSpPr>
          <p:nvPr>
            <p:ph type="subTitle" idx="6"/>
          </p:nvPr>
        </p:nvSpPr>
        <p:spPr>
          <a:xfrm>
            <a:off x="6201051" y="4952933"/>
            <a:ext cx="24064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2" name="Google Shape;242;p22"/>
          <p:cNvSpPr txBox="1">
            <a:spLocks noGrp="1"/>
          </p:cNvSpPr>
          <p:nvPr>
            <p:ph type="title" idx="7"/>
          </p:nvPr>
        </p:nvSpPr>
        <p:spPr>
          <a:xfrm>
            <a:off x="8817551" y="4363133"/>
            <a:ext cx="2406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43" name="Google Shape;243;p22"/>
          <p:cNvSpPr txBox="1">
            <a:spLocks noGrp="1"/>
          </p:cNvSpPr>
          <p:nvPr>
            <p:ph type="subTitle" idx="8"/>
          </p:nvPr>
        </p:nvSpPr>
        <p:spPr>
          <a:xfrm>
            <a:off x="8817551" y="4952933"/>
            <a:ext cx="24064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3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grpSp>
        <p:nvGrpSpPr>
          <p:cNvPr id="246" name="Google Shape;246;p23"/>
          <p:cNvGrpSpPr/>
          <p:nvPr/>
        </p:nvGrpSpPr>
        <p:grpSpPr>
          <a:xfrm>
            <a:off x="10774533" y="692297"/>
            <a:ext cx="1011267" cy="1727033"/>
            <a:chOff x="6654700" y="2092622"/>
            <a:chExt cx="758450" cy="1295275"/>
          </a:xfrm>
        </p:grpSpPr>
        <p:sp>
          <p:nvSpPr>
            <p:cNvPr id="247" name="Google Shape;247;p23"/>
            <p:cNvSpPr/>
            <p:nvPr/>
          </p:nvSpPr>
          <p:spPr>
            <a:xfrm>
              <a:off x="6654700" y="2741722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3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3"/>
            <p:cNvSpPr/>
            <p:nvPr/>
          </p:nvSpPr>
          <p:spPr>
            <a:xfrm>
              <a:off x="6931275" y="32248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3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1" name="Google Shape;251;p23"/>
          <p:cNvSpPr/>
          <p:nvPr/>
        </p:nvSpPr>
        <p:spPr>
          <a:xfrm>
            <a:off x="6880585" y="6201079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2" name="Google Shape;252;p23"/>
          <p:cNvGrpSpPr/>
          <p:nvPr/>
        </p:nvGrpSpPr>
        <p:grpSpPr>
          <a:xfrm rot="10800000" flipH="1">
            <a:off x="-662049" y="-68954"/>
            <a:ext cx="1906767" cy="4875033"/>
            <a:chOff x="7423913" y="1536309"/>
            <a:chExt cx="1430075" cy="3656275"/>
          </a:xfrm>
        </p:grpSpPr>
        <p:sp>
          <p:nvSpPr>
            <p:cNvPr id="253" name="Google Shape;253;p23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3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4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257" name="Google Shape;257;p24"/>
          <p:cNvSpPr txBox="1">
            <a:spLocks noGrp="1"/>
          </p:cNvSpPr>
          <p:nvPr>
            <p:ph type="subTitle" idx="1"/>
          </p:nvPr>
        </p:nvSpPr>
        <p:spPr>
          <a:xfrm>
            <a:off x="1875433" y="5230467"/>
            <a:ext cx="3141200" cy="8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58" name="Google Shape;258;p24"/>
          <p:cNvSpPr txBox="1">
            <a:spLocks noGrp="1"/>
          </p:cNvSpPr>
          <p:nvPr>
            <p:ph type="subTitle" idx="2"/>
          </p:nvPr>
        </p:nvSpPr>
        <p:spPr>
          <a:xfrm>
            <a:off x="7175356" y="5230467"/>
            <a:ext cx="3141200" cy="8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59" name="Google Shape;259;p24"/>
          <p:cNvSpPr txBox="1">
            <a:spLocks noGrp="1"/>
          </p:cNvSpPr>
          <p:nvPr>
            <p:ph type="title" idx="3"/>
          </p:nvPr>
        </p:nvSpPr>
        <p:spPr>
          <a:xfrm>
            <a:off x="2268061" y="4064667"/>
            <a:ext cx="2356000" cy="1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24"/>
          <p:cNvSpPr txBox="1">
            <a:spLocks noGrp="1"/>
          </p:cNvSpPr>
          <p:nvPr>
            <p:ph type="title" idx="4"/>
          </p:nvPr>
        </p:nvSpPr>
        <p:spPr>
          <a:xfrm>
            <a:off x="7567984" y="4064667"/>
            <a:ext cx="2356000" cy="1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61" name="Google Shape;261;p24"/>
          <p:cNvGrpSpPr/>
          <p:nvPr/>
        </p:nvGrpSpPr>
        <p:grpSpPr>
          <a:xfrm rot="10800000" flipH="1">
            <a:off x="10350869" y="-274"/>
            <a:ext cx="1765665" cy="4514281"/>
            <a:chOff x="7423913" y="1536309"/>
            <a:chExt cx="1430075" cy="3656275"/>
          </a:xfrm>
        </p:grpSpPr>
        <p:sp>
          <p:nvSpPr>
            <p:cNvPr id="262" name="Google Shape;262;p24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4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4" name="Google Shape;264;p24"/>
          <p:cNvGrpSpPr/>
          <p:nvPr/>
        </p:nvGrpSpPr>
        <p:grpSpPr>
          <a:xfrm>
            <a:off x="8487618" y="949046"/>
            <a:ext cx="1132500" cy="1168033"/>
            <a:chOff x="1285388" y="2846834"/>
            <a:chExt cx="849375" cy="876025"/>
          </a:xfrm>
        </p:grpSpPr>
        <p:sp>
          <p:nvSpPr>
            <p:cNvPr id="265" name="Google Shape;265;p24"/>
            <p:cNvSpPr/>
            <p:nvPr/>
          </p:nvSpPr>
          <p:spPr>
            <a:xfrm>
              <a:off x="1608663" y="3229059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4"/>
            <p:cNvSpPr/>
            <p:nvPr/>
          </p:nvSpPr>
          <p:spPr>
            <a:xfrm>
              <a:off x="1980938" y="2846834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4"/>
            <p:cNvSpPr/>
            <p:nvPr/>
          </p:nvSpPr>
          <p:spPr>
            <a:xfrm>
              <a:off x="1285388" y="3559809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8" name="Google Shape;268;p24"/>
          <p:cNvSpPr/>
          <p:nvPr/>
        </p:nvSpPr>
        <p:spPr>
          <a:xfrm>
            <a:off x="-73412" y="105660"/>
            <a:ext cx="987416" cy="1456387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4"/>
          <p:cNvSpPr/>
          <p:nvPr/>
        </p:nvSpPr>
        <p:spPr>
          <a:xfrm>
            <a:off x="-147000" y="4064679"/>
            <a:ext cx="1556933" cy="2802900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1_Title + Two Columns 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5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272" name="Google Shape;272;p25"/>
          <p:cNvSpPr txBox="1">
            <a:spLocks noGrp="1"/>
          </p:cNvSpPr>
          <p:nvPr>
            <p:ph type="title" idx="2"/>
          </p:nvPr>
        </p:nvSpPr>
        <p:spPr>
          <a:xfrm>
            <a:off x="961069" y="4143267"/>
            <a:ext cx="29740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3" name="Google Shape;273;p25"/>
          <p:cNvSpPr txBox="1">
            <a:spLocks noGrp="1"/>
          </p:cNvSpPr>
          <p:nvPr>
            <p:ph type="subTitle" idx="1"/>
          </p:nvPr>
        </p:nvSpPr>
        <p:spPr>
          <a:xfrm>
            <a:off x="1324033" y="4733067"/>
            <a:ext cx="26112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4" name="Google Shape;274;p25"/>
          <p:cNvSpPr txBox="1">
            <a:spLocks noGrp="1"/>
          </p:cNvSpPr>
          <p:nvPr>
            <p:ph type="title" idx="3"/>
          </p:nvPr>
        </p:nvSpPr>
        <p:spPr>
          <a:xfrm>
            <a:off x="8256931" y="4143267"/>
            <a:ext cx="29740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5"/>
          <p:cNvSpPr txBox="1">
            <a:spLocks noGrp="1"/>
          </p:cNvSpPr>
          <p:nvPr>
            <p:ph type="subTitle" idx="4"/>
          </p:nvPr>
        </p:nvSpPr>
        <p:spPr>
          <a:xfrm>
            <a:off x="8256933" y="4733067"/>
            <a:ext cx="26112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5"/>
          <p:cNvSpPr/>
          <p:nvPr/>
        </p:nvSpPr>
        <p:spPr>
          <a:xfrm rot="10800000">
            <a:off x="1" y="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7" name="Google Shape;277;p25"/>
          <p:cNvGrpSpPr/>
          <p:nvPr/>
        </p:nvGrpSpPr>
        <p:grpSpPr>
          <a:xfrm rot="10800000" flipH="1">
            <a:off x="10936760" y="-95296"/>
            <a:ext cx="1325965" cy="3390099"/>
            <a:chOff x="7423913" y="1536309"/>
            <a:chExt cx="1430075" cy="3656275"/>
          </a:xfrm>
        </p:grpSpPr>
        <p:sp>
          <p:nvSpPr>
            <p:cNvPr id="278" name="Google Shape;278;p25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5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25"/>
          <p:cNvGrpSpPr/>
          <p:nvPr/>
        </p:nvGrpSpPr>
        <p:grpSpPr>
          <a:xfrm>
            <a:off x="546642" y="971863"/>
            <a:ext cx="944959" cy="974607"/>
            <a:chOff x="1285388" y="2846834"/>
            <a:chExt cx="849375" cy="876025"/>
          </a:xfrm>
        </p:grpSpPr>
        <p:sp>
          <p:nvSpPr>
            <p:cNvPr id="281" name="Google Shape;281;p25"/>
            <p:cNvSpPr/>
            <p:nvPr/>
          </p:nvSpPr>
          <p:spPr>
            <a:xfrm>
              <a:off x="1608663" y="3229059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5"/>
            <p:cNvSpPr/>
            <p:nvPr/>
          </p:nvSpPr>
          <p:spPr>
            <a:xfrm>
              <a:off x="1980938" y="2846834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1285388" y="3559809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6"/>
          <p:cNvSpPr txBox="1">
            <a:spLocks noGrp="1"/>
          </p:cNvSpPr>
          <p:nvPr>
            <p:ph type="body" idx="1"/>
          </p:nvPr>
        </p:nvSpPr>
        <p:spPr>
          <a:xfrm>
            <a:off x="1283733" y="2803433"/>
            <a:ext cx="2718000" cy="2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914400" lvl="1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371600" lvl="2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1828800" lvl="3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2286000" lvl="4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2743200" lvl="5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3200400" lvl="6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3657600" lvl="7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4114800" lvl="8" indent="-33020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286" name="Google Shape;286;p26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287" name="Google Shape;287;p26"/>
          <p:cNvSpPr/>
          <p:nvPr/>
        </p:nvSpPr>
        <p:spPr>
          <a:xfrm>
            <a:off x="-16" y="6201079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6"/>
          <p:cNvSpPr/>
          <p:nvPr/>
        </p:nvSpPr>
        <p:spPr>
          <a:xfrm rot="6300125">
            <a:off x="103858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6"/>
          <p:cNvSpPr/>
          <p:nvPr/>
        </p:nvSpPr>
        <p:spPr>
          <a:xfrm rot="6300125">
            <a:off x="112704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6"/>
          <p:cNvSpPr/>
          <p:nvPr/>
        </p:nvSpPr>
        <p:spPr>
          <a:xfrm>
            <a:off x="984617" y="1118745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6"/>
          <p:cNvSpPr/>
          <p:nvPr/>
        </p:nvSpPr>
        <p:spPr>
          <a:xfrm>
            <a:off x="772884" y="742930"/>
            <a:ext cx="316167" cy="464500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6"/>
          <p:cNvSpPr/>
          <p:nvPr/>
        </p:nvSpPr>
        <p:spPr>
          <a:xfrm>
            <a:off x="2082603" y="1118740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7"/>
          <p:cNvSpPr/>
          <p:nvPr/>
        </p:nvSpPr>
        <p:spPr>
          <a:xfrm rot="10800000">
            <a:off x="3578585" y="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5" name="Google Shape;295;p27"/>
          <p:cNvGrpSpPr/>
          <p:nvPr/>
        </p:nvGrpSpPr>
        <p:grpSpPr>
          <a:xfrm>
            <a:off x="293351" y="327379"/>
            <a:ext cx="701467" cy="6093167"/>
            <a:chOff x="1608663" y="2310909"/>
            <a:chExt cx="526100" cy="4569875"/>
          </a:xfrm>
        </p:grpSpPr>
        <p:sp>
          <p:nvSpPr>
            <p:cNvPr id="296" name="Google Shape;296;p27"/>
            <p:cNvSpPr/>
            <p:nvPr/>
          </p:nvSpPr>
          <p:spPr>
            <a:xfrm>
              <a:off x="1608663" y="2693134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7"/>
            <p:cNvSpPr/>
            <p:nvPr/>
          </p:nvSpPr>
          <p:spPr>
            <a:xfrm>
              <a:off x="1980938" y="2310909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7"/>
            <p:cNvSpPr/>
            <p:nvPr/>
          </p:nvSpPr>
          <p:spPr>
            <a:xfrm>
              <a:off x="1608663" y="6717734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9" name="Google Shape;299;p27"/>
          <p:cNvSpPr txBox="1">
            <a:spLocks noGrp="1"/>
          </p:cNvSpPr>
          <p:nvPr>
            <p:ph type="title"/>
          </p:nvPr>
        </p:nvSpPr>
        <p:spPr>
          <a:xfrm>
            <a:off x="1283700" y="1051784"/>
            <a:ext cx="4759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27"/>
          <p:cNvSpPr txBox="1">
            <a:spLocks noGrp="1"/>
          </p:cNvSpPr>
          <p:nvPr>
            <p:ph type="subTitle" idx="1"/>
          </p:nvPr>
        </p:nvSpPr>
        <p:spPr>
          <a:xfrm>
            <a:off x="1283700" y="2072603"/>
            <a:ext cx="4350400" cy="18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01" name="Google Shape;301;p27"/>
          <p:cNvSpPr txBox="1"/>
          <p:nvPr/>
        </p:nvSpPr>
        <p:spPr>
          <a:xfrm>
            <a:off x="1265400" y="4559733"/>
            <a:ext cx="4649600" cy="12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rgbClr val="AA5E56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pt-BR" sz="1600" b="1" i="0" u="none" strike="noStrike" cap="none">
                <a:solidFill>
                  <a:schemeClr val="hlink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/>
              </a:rPr>
              <a:t>Slidesgo</a:t>
            </a:r>
            <a:r>
              <a:rPr lang="pt-BR" sz="1600" b="0" i="0" u="none" strike="noStrike" cap="none">
                <a:solidFill>
                  <a:srgbClr val="AA5E56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pt-BR" sz="1600" b="1" i="0" u="none" strike="noStrike" cap="none">
                <a:solidFill>
                  <a:schemeClr val="hlink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Flaticon</a:t>
            </a:r>
            <a:r>
              <a:rPr lang="pt-BR" sz="1600" b="0" i="0" u="none" strike="noStrike" cap="none">
                <a:solidFill>
                  <a:srgbClr val="AA5E56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pt-BR" sz="1600" b="1" i="0" u="none" strike="noStrike" cap="none">
                <a:solidFill>
                  <a:schemeClr val="hlink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Freepik</a:t>
            </a:r>
            <a:r>
              <a:rPr lang="pt-BR" sz="1600" b="0" i="0" u="none" strike="noStrike" cap="none">
                <a:solidFill>
                  <a:srgbClr val="AA5E56"/>
                </a:solidFill>
                <a:latin typeface="Roboto"/>
                <a:ea typeface="Roboto"/>
                <a:cs typeface="Roboto"/>
                <a:sym typeface="Roboto"/>
              </a:rPr>
              <a:t> and illustrations by </a:t>
            </a:r>
            <a:r>
              <a:rPr lang="pt-BR" sz="1600" b="1" i="0" u="none" strike="noStrike" cap="none">
                <a:solidFill>
                  <a:srgbClr val="AA5E56"/>
                </a:solidFill>
                <a:latin typeface="Roboto"/>
                <a:ea typeface="Roboto"/>
                <a:cs typeface="Roboto"/>
                <a:sym typeface="Roboto"/>
              </a:rPr>
              <a:t>Stories</a:t>
            </a:r>
            <a:endParaRPr sz="1600" b="1" i="0" u="none" strike="noStrike" cap="none">
              <a:solidFill>
                <a:srgbClr val="AA5E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2" name="Google Shape;302;p27"/>
          <p:cNvSpPr/>
          <p:nvPr/>
        </p:nvSpPr>
        <p:spPr>
          <a:xfrm flipH="1">
            <a:off x="10337777" y="4479735"/>
            <a:ext cx="1321057" cy="2378260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7"/>
          <p:cNvSpPr/>
          <p:nvPr/>
        </p:nvSpPr>
        <p:spPr>
          <a:xfrm flipH="1">
            <a:off x="11019949" y="4084456"/>
            <a:ext cx="1540585" cy="2773469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4" name="Google Shape;304;p27"/>
          <p:cNvGrpSpPr/>
          <p:nvPr/>
        </p:nvGrpSpPr>
        <p:grpSpPr>
          <a:xfrm>
            <a:off x="11271434" y="692297"/>
            <a:ext cx="514367" cy="1352633"/>
            <a:chOff x="7027375" y="2092622"/>
            <a:chExt cx="385775" cy="1014475"/>
          </a:xfrm>
        </p:grpSpPr>
        <p:sp>
          <p:nvSpPr>
            <p:cNvPr id="305" name="Google Shape;305;p27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7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8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309" name="Google Shape;309;p28"/>
          <p:cNvSpPr/>
          <p:nvPr/>
        </p:nvSpPr>
        <p:spPr>
          <a:xfrm>
            <a:off x="-16" y="6401546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8"/>
          <p:cNvSpPr/>
          <p:nvPr/>
        </p:nvSpPr>
        <p:spPr>
          <a:xfrm rot="6300125">
            <a:off x="10628457" y="-521714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28"/>
          <p:cNvSpPr/>
          <p:nvPr/>
        </p:nvSpPr>
        <p:spPr>
          <a:xfrm rot="6300125">
            <a:off x="11325641" y="-610414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8"/>
          <p:cNvSpPr/>
          <p:nvPr/>
        </p:nvSpPr>
        <p:spPr>
          <a:xfrm>
            <a:off x="1150117" y="409845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8"/>
          <p:cNvSpPr/>
          <p:nvPr/>
        </p:nvSpPr>
        <p:spPr>
          <a:xfrm>
            <a:off x="772884" y="742930"/>
            <a:ext cx="316167" cy="464500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8"/>
          <p:cNvSpPr/>
          <p:nvPr/>
        </p:nvSpPr>
        <p:spPr>
          <a:xfrm>
            <a:off x="2082603" y="1118740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kcground">
  <p:cSld name="Bakcground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30"/>
          <p:cNvGrpSpPr/>
          <p:nvPr/>
        </p:nvGrpSpPr>
        <p:grpSpPr>
          <a:xfrm>
            <a:off x="-285028" y="3034230"/>
            <a:ext cx="1535328" cy="3925377"/>
            <a:chOff x="7423913" y="1536309"/>
            <a:chExt cx="1430075" cy="3656275"/>
          </a:xfrm>
        </p:grpSpPr>
        <p:sp>
          <p:nvSpPr>
            <p:cNvPr id="318" name="Google Shape;318;p30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0" name="Google Shape;320;p30"/>
          <p:cNvSpPr/>
          <p:nvPr/>
        </p:nvSpPr>
        <p:spPr>
          <a:xfrm rot="6300125">
            <a:off x="103858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30"/>
          <p:cNvSpPr/>
          <p:nvPr/>
        </p:nvSpPr>
        <p:spPr>
          <a:xfrm rot="6300125">
            <a:off x="112704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30"/>
          <p:cNvSpPr/>
          <p:nvPr/>
        </p:nvSpPr>
        <p:spPr>
          <a:xfrm>
            <a:off x="1397417" y="3444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30"/>
          <p:cNvSpPr/>
          <p:nvPr/>
        </p:nvSpPr>
        <p:spPr>
          <a:xfrm>
            <a:off x="750817" y="222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0"/>
          <p:cNvSpPr/>
          <p:nvPr/>
        </p:nvSpPr>
        <p:spPr>
          <a:xfrm>
            <a:off x="10992217" y="3569845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30"/>
          <p:cNvSpPr/>
          <p:nvPr/>
        </p:nvSpPr>
        <p:spPr>
          <a:xfrm>
            <a:off x="11491685" y="4022679"/>
            <a:ext cx="316167" cy="464500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30"/>
          <p:cNvSpPr/>
          <p:nvPr/>
        </p:nvSpPr>
        <p:spPr>
          <a:xfrm>
            <a:off x="1016352" y="6575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30"/>
          <p:cNvSpPr/>
          <p:nvPr/>
        </p:nvSpPr>
        <p:spPr>
          <a:xfrm>
            <a:off x="11811903" y="47908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31"/>
          <p:cNvGrpSpPr/>
          <p:nvPr/>
        </p:nvGrpSpPr>
        <p:grpSpPr>
          <a:xfrm rot="10800000" flipH="1">
            <a:off x="10350869" y="-274"/>
            <a:ext cx="1765665" cy="4514281"/>
            <a:chOff x="7423913" y="1536309"/>
            <a:chExt cx="1430075" cy="3656275"/>
          </a:xfrm>
        </p:grpSpPr>
        <p:sp>
          <p:nvSpPr>
            <p:cNvPr id="330" name="Google Shape;330;p31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1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1"/>
          <p:cNvGrpSpPr/>
          <p:nvPr/>
        </p:nvGrpSpPr>
        <p:grpSpPr>
          <a:xfrm>
            <a:off x="8487618" y="949046"/>
            <a:ext cx="1132500" cy="1168033"/>
            <a:chOff x="1285388" y="2846834"/>
            <a:chExt cx="849375" cy="876025"/>
          </a:xfrm>
        </p:grpSpPr>
        <p:sp>
          <p:nvSpPr>
            <p:cNvPr id="333" name="Google Shape;333;p31"/>
            <p:cNvSpPr/>
            <p:nvPr/>
          </p:nvSpPr>
          <p:spPr>
            <a:xfrm>
              <a:off x="1608663" y="3229059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1"/>
            <p:cNvSpPr/>
            <p:nvPr/>
          </p:nvSpPr>
          <p:spPr>
            <a:xfrm>
              <a:off x="1980938" y="2846834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1"/>
            <p:cNvSpPr/>
            <p:nvPr/>
          </p:nvSpPr>
          <p:spPr>
            <a:xfrm>
              <a:off x="1285388" y="3559809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6" name="Google Shape;336;p31"/>
          <p:cNvSpPr/>
          <p:nvPr/>
        </p:nvSpPr>
        <p:spPr>
          <a:xfrm>
            <a:off x="-73412" y="105660"/>
            <a:ext cx="987416" cy="1456387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31"/>
          <p:cNvSpPr/>
          <p:nvPr/>
        </p:nvSpPr>
        <p:spPr>
          <a:xfrm>
            <a:off x="-147000" y="4064679"/>
            <a:ext cx="1556933" cy="2802900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2"/>
          <p:cNvSpPr/>
          <p:nvPr/>
        </p:nvSpPr>
        <p:spPr>
          <a:xfrm rot="10800000">
            <a:off x="6043118" y="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32"/>
          <p:cNvSpPr/>
          <p:nvPr/>
        </p:nvSpPr>
        <p:spPr>
          <a:xfrm flipH="1">
            <a:off x="11379489" y="331633"/>
            <a:ext cx="812511" cy="1198411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1" name="Google Shape;341;p32"/>
          <p:cNvGrpSpPr/>
          <p:nvPr/>
        </p:nvGrpSpPr>
        <p:grpSpPr>
          <a:xfrm>
            <a:off x="246033" y="3244997"/>
            <a:ext cx="1011267" cy="1727033"/>
            <a:chOff x="6654700" y="2092622"/>
            <a:chExt cx="758450" cy="1295275"/>
          </a:xfrm>
        </p:grpSpPr>
        <p:sp>
          <p:nvSpPr>
            <p:cNvPr id="342" name="Google Shape;342;p32"/>
            <p:cNvSpPr/>
            <p:nvPr/>
          </p:nvSpPr>
          <p:spPr>
            <a:xfrm>
              <a:off x="6654700" y="2741722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2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6931275" y="32248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" name="Google Shape;346;p32"/>
          <p:cNvGrpSpPr/>
          <p:nvPr/>
        </p:nvGrpSpPr>
        <p:grpSpPr>
          <a:xfrm>
            <a:off x="10306772" y="2932630"/>
            <a:ext cx="1535328" cy="3925377"/>
            <a:chOff x="7423913" y="1536309"/>
            <a:chExt cx="1430075" cy="3656275"/>
          </a:xfrm>
        </p:grpSpPr>
        <p:sp>
          <p:nvSpPr>
            <p:cNvPr id="347" name="Google Shape;347;p32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2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4"/>
          <p:cNvSpPr txBox="1">
            <a:spLocks noGrp="1"/>
          </p:cNvSpPr>
          <p:nvPr>
            <p:ph type="body" idx="1"/>
          </p:nvPr>
        </p:nvSpPr>
        <p:spPr>
          <a:xfrm>
            <a:off x="846600" y="1454017"/>
            <a:ext cx="104988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79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0"/>
              <a:buChar char="●"/>
              <a:defRPr sz="1667"/>
            </a:lvl1pPr>
            <a:lvl2pPr marL="914400" lvl="1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○"/>
              <a:defRPr sz="1667"/>
            </a:lvl2pPr>
            <a:lvl3pPr marL="1371600" lvl="2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■"/>
              <a:defRPr sz="1667"/>
            </a:lvl3pPr>
            <a:lvl4pPr marL="1828800" lvl="3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●"/>
              <a:defRPr sz="1667"/>
            </a:lvl4pPr>
            <a:lvl5pPr marL="2286000" lvl="4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○"/>
              <a:defRPr sz="1667"/>
            </a:lvl5pPr>
            <a:lvl6pPr marL="2743200" lvl="5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■"/>
              <a:defRPr sz="1667"/>
            </a:lvl6pPr>
            <a:lvl7pPr marL="3200400" lvl="6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●"/>
              <a:defRPr sz="1667"/>
            </a:lvl7pPr>
            <a:lvl8pPr marL="3657600" lvl="7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○"/>
              <a:defRPr sz="1667"/>
            </a:lvl8pPr>
            <a:lvl9pPr marL="4114800" lvl="8" indent="-307975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50"/>
              <a:buChar char="■"/>
              <a:defRPr sz="1667"/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title"/>
          </p:nvPr>
        </p:nvSpPr>
        <p:spPr>
          <a:xfrm>
            <a:off x="1364200" y="593367"/>
            <a:ext cx="946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355" name="Google Shape;355;p34"/>
          <p:cNvSpPr/>
          <p:nvPr/>
        </p:nvSpPr>
        <p:spPr>
          <a:xfrm>
            <a:off x="6880585" y="6201079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4"/>
          <p:cNvSpPr/>
          <p:nvPr/>
        </p:nvSpPr>
        <p:spPr>
          <a:xfrm rot="10800000" flipH="1">
            <a:off x="45731" y="-68926"/>
            <a:ext cx="721101" cy="3652863"/>
          </a:xfrm>
          <a:custGeom>
            <a:avLst/>
            <a:gdLst/>
            <a:ahLst/>
            <a:cxnLst/>
            <a:rect l="l" t="t" r="r" b="b"/>
            <a:pathLst>
              <a:path w="28871" h="146251" extrusionOk="0">
                <a:moveTo>
                  <a:pt x="15661" y="0"/>
                </a:moveTo>
                <a:cubicBezTo>
                  <a:pt x="15118" y="0"/>
                  <a:pt x="14567" y="68"/>
                  <a:pt x="14013" y="213"/>
                </a:cubicBezTo>
                <a:cubicBezTo>
                  <a:pt x="9753" y="1325"/>
                  <a:pt x="7860" y="6206"/>
                  <a:pt x="6766" y="10465"/>
                </a:cubicBezTo>
                <a:cubicBezTo>
                  <a:pt x="3650" y="22588"/>
                  <a:pt x="1828" y="35027"/>
                  <a:pt x="1167" y="47522"/>
                </a:cubicBezTo>
                <a:cubicBezTo>
                  <a:pt x="1" y="69538"/>
                  <a:pt x="2431" y="91669"/>
                  <a:pt x="7463" y="113106"/>
                </a:cubicBezTo>
                <a:cubicBezTo>
                  <a:pt x="10012" y="123971"/>
                  <a:pt x="13194" y="134730"/>
                  <a:pt x="17052" y="145207"/>
                </a:cubicBezTo>
                <a:cubicBezTo>
                  <a:pt x="17185" y="145565"/>
                  <a:pt x="17319" y="145911"/>
                  <a:pt x="17464" y="146251"/>
                </a:cubicBezTo>
                <a:lnTo>
                  <a:pt x="19142" y="146251"/>
                </a:lnTo>
                <a:cubicBezTo>
                  <a:pt x="18380" y="143949"/>
                  <a:pt x="17589" y="141655"/>
                  <a:pt x="16823" y="139356"/>
                </a:cubicBezTo>
                <a:cubicBezTo>
                  <a:pt x="15410" y="135106"/>
                  <a:pt x="14196" y="130823"/>
                  <a:pt x="13150" y="126469"/>
                </a:cubicBezTo>
                <a:cubicBezTo>
                  <a:pt x="11090" y="117903"/>
                  <a:pt x="9329" y="109264"/>
                  <a:pt x="7970" y="100560"/>
                </a:cubicBezTo>
                <a:cubicBezTo>
                  <a:pt x="6604" y="91820"/>
                  <a:pt x="5631" y="83012"/>
                  <a:pt x="5188" y="74175"/>
                </a:cubicBezTo>
                <a:cubicBezTo>
                  <a:pt x="4747" y="65372"/>
                  <a:pt x="4831" y="56536"/>
                  <a:pt x="5580" y="47751"/>
                </a:cubicBezTo>
                <a:cubicBezTo>
                  <a:pt x="6326" y="39009"/>
                  <a:pt x="7729" y="30322"/>
                  <a:pt x="9896" y="21820"/>
                </a:cubicBezTo>
                <a:cubicBezTo>
                  <a:pt x="10002" y="21404"/>
                  <a:pt x="10321" y="21225"/>
                  <a:pt x="10650" y="21225"/>
                </a:cubicBezTo>
                <a:cubicBezTo>
                  <a:pt x="11147" y="21225"/>
                  <a:pt x="11668" y="21635"/>
                  <a:pt x="11508" y="22263"/>
                </a:cubicBezTo>
                <a:cubicBezTo>
                  <a:pt x="11242" y="23302"/>
                  <a:pt x="10988" y="24345"/>
                  <a:pt x="10744" y="25390"/>
                </a:cubicBezTo>
                <a:cubicBezTo>
                  <a:pt x="8763" y="33912"/>
                  <a:pt x="7549" y="42600"/>
                  <a:pt x="6983" y="51331"/>
                </a:cubicBezTo>
                <a:cubicBezTo>
                  <a:pt x="6417" y="60053"/>
                  <a:pt x="6486" y="68813"/>
                  <a:pt x="7054" y="77533"/>
                </a:cubicBezTo>
                <a:cubicBezTo>
                  <a:pt x="7628" y="86338"/>
                  <a:pt x="8709" y="95107"/>
                  <a:pt x="10183" y="103805"/>
                </a:cubicBezTo>
                <a:cubicBezTo>
                  <a:pt x="11639" y="112391"/>
                  <a:pt x="13461" y="120918"/>
                  <a:pt x="15582" y="129364"/>
                </a:cubicBezTo>
                <a:cubicBezTo>
                  <a:pt x="17019" y="135095"/>
                  <a:pt x="19053" y="140643"/>
                  <a:pt x="20896" y="146249"/>
                </a:cubicBezTo>
                <a:lnTo>
                  <a:pt x="22169" y="146249"/>
                </a:lnTo>
                <a:cubicBezTo>
                  <a:pt x="22073" y="146028"/>
                  <a:pt x="21981" y="145808"/>
                  <a:pt x="21890" y="145586"/>
                </a:cubicBezTo>
                <a:cubicBezTo>
                  <a:pt x="19223" y="139018"/>
                  <a:pt x="18329" y="131429"/>
                  <a:pt x="21010" y="124870"/>
                </a:cubicBezTo>
                <a:cubicBezTo>
                  <a:pt x="22977" y="120068"/>
                  <a:pt x="26817" y="115676"/>
                  <a:pt x="26447" y="110503"/>
                </a:cubicBezTo>
                <a:cubicBezTo>
                  <a:pt x="26081" y="105375"/>
                  <a:pt x="21632" y="101374"/>
                  <a:pt x="20656" y="96327"/>
                </a:cubicBezTo>
                <a:cubicBezTo>
                  <a:pt x="18996" y="87748"/>
                  <a:pt x="27697" y="80068"/>
                  <a:pt x="27179" y="71347"/>
                </a:cubicBezTo>
                <a:cubicBezTo>
                  <a:pt x="26687" y="63088"/>
                  <a:pt x="18123" y="56921"/>
                  <a:pt x="17871" y="48648"/>
                </a:cubicBezTo>
                <a:cubicBezTo>
                  <a:pt x="17674" y="42105"/>
                  <a:pt x="22691" y="36737"/>
                  <a:pt x="25445" y="30793"/>
                </a:cubicBezTo>
                <a:cubicBezTo>
                  <a:pt x="28870" y="23390"/>
                  <a:pt x="28695" y="14420"/>
                  <a:pt x="24980" y="7154"/>
                </a:cubicBezTo>
                <a:cubicBezTo>
                  <a:pt x="23108" y="3496"/>
                  <a:pt x="19563" y="0"/>
                  <a:pt x="15661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5"/>
          <p:cNvSpPr txBox="1">
            <a:spLocks noGrp="1"/>
          </p:cNvSpPr>
          <p:nvPr>
            <p:ph type="ctrTitle"/>
          </p:nvPr>
        </p:nvSpPr>
        <p:spPr>
          <a:xfrm>
            <a:off x="1188200" y="927267"/>
            <a:ext cx="98156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59" name="Google Shape;359;p35"/>
          <p:cNvSpPr/>
          <p:nvPr/>
        </p:nvSpPr>
        <p:spPr>
          <a:xfrm>
            <a:off x="3761618" y="62375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0" name="Google Shape;360;p35"/>
          <p:cNvGrpSpPr/>
          <p:nvPr/>
        </p:nvGrpSpPr>
        <p:grpSpPr>
          <a:xfrm>
            <a:off x="-62182" y="2048413"/>
            <a:ext cx="12330767" cy="4875033"/>
            <a:chOff x="-46637" y="1536309"/>
            <a:chExt cx="9248075" cy="3656275"/>
          </a:xfrm>
        </p:grpSpPr>
        <p:sp>
          <p:nvSpPr>
            <p:cNvPr id="361" name="Google Shape;361;p35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rgbClr val="45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2" name="Google Shape;362;p35"/>
            <p:cNvGrpSpPr/>
            <p:nvPr/>
          </p:nvGrpSpPr>
          <p:grpSpPr>
            <a:xfrm>
              <a:off x="-46637" y="1777084"/>
              <a:ext cx="1009950" cy="3366425"/>
              <a:chOff x="-46637" y="1777084"/>
              <a:chExt cx="1009950" cy="3366425"/>
            </a:xfrm>
          </p:grpSpPr>
          <p:sp>
            <p:nvSpPr>
              <p:cNvPr id="363" name="Google Shape;363;p35"/>
              <p:cNvSpPr/>
              <p:nvPr/>
            </p:nvSpPr>
            <p:spPr>
              <a:xfrm>
                <a:off x="-11987" y="1777084"/>
                <a:ext cx="975300" cy="3366425"/>
              </a:xfrm>
              <a:custGeom>
                <a:avLst/>
                <a:gdLst/>
                <a:ahLst/>
                <a:cxnLst/>
                <a:rect l="l" t="t" r="r" b="b"/>
                <a:pathLst>
                  <a:path w="39012" h="134657" extrusionOk="0">
                    <a:moveTo>
                      <a:pt x="25485" y="1"/>
                    </a:moveTo>
                    <a:cubicBezTo>
                      <a:pt x="25475" y="1"/>
                      <a:pt x="25466" y="1"/>
                      <a:pt x="25457" y="1"/>
                    </a:cubicBezTo>
                    <a:cubicBezTo>
                      <a:pt x="20984" y="24"/>
                      <a:pt x="21465" y="3537"/>
                      <a:pt x="20949" y="6539"/>
                    </a:cubicBezTo>
                    <a:cubicBezTo>
                      <a:pt x="19064" y="17468"/>
                      <a:pt x="14744" y="28417"/>
                      <a:pt x="11617" y="39070"/>
                    </a:cubicBezTo>
                    <a:cubicBezTo>
                      <a:pt x="8687" y="49051"/>
                      <a:pt x="5939" y="59163"/>
                      <a:pt x="7265" y="69643"/>
                    </a:cubicBezTo>
                    <a:cubicBezTo>
                      <a:pt x="8382" y="78496"/>
                      <a:pt x="11678" y="87907"/>
                      <a:pt x="9449" y="96832"/>
                    </a:cubicBezTo>
                    <a:cubicBezTo>
                      <a:pt x="7917" y="102986"/>
                      <a:pt x="3699" y="108176"/>
                      <a:pt x="1931" y="114267"/>
                    </a:cubicBezTo>
                    <a:cubicBezTo>
                      <a:pt x="0" y="120926"/>
                      <a:pt x="1159" y="127928"/>
                      <a:pt x="3228" y="134657"/>
                    </a:cubicBezTo>
                    <a:lnTo>
                      <a:pt x="23658" y="134657"/>
                    </a:lnTo>
                    <a:cubicBezTo>
                      <a:pt x="21817" y="125749"/>
                      <a:pt x="20359" y="116785"/>
                      <a:pt x="19285" y="107763"/>
                    </a:cubicBezTo>
                    <a:cubicBezTo>
                      <a:pt x="18172" y="98419"/>
                      <a:pt x="17501" y="89023"/>
                      <a:pt x="17327" y="79614"/>
                    </a:cubicBezTo>
                    <a:cubicBezTo>
                      <a:pt x="17152" y="70157"/>
                      <a:pt x="17487" y="60686"/>
                      <a:pt x="18378" y="51270"/>
                    </a:cubicBezTo>
                    <a:cubicBezTo>
                      <a:pt x="19278" y="41810"/>
                      <a:pt x="20741" y="32404"/>
                      <a:pt x="22798" y="23123"/>
                    </a:cubicBezTo>
                    <a:cubicBezTo>
                      <a:pt x="22891" y="22705"/>
                      <a:pt x="23201" y="22524"/>
                      <a:pt x="23527" y="22524"/>
                    </a:cubicBezTo>
                    <a:cubicBezTo>
                      <a:pt x="24021" y="22524"/>
                      <a:pt x="24550" y="22938"/>
                      <a:pt x="24410" y="23569"/>
                    </a:cubicBezTo>
                    <a:cubicBezTo>
                      <a:pt x="24153" y="24721"/>
                      <a:pt x="23906" y="25874"/>
                      <a:pt x="23670" y="27027"/>
                    </a:cubicBezTo>
                    <a:cubicBezTo>
                      <a:pt x="21773" y="36266"/>
                      <a:pt x="20469" y="45622"/>
                      <a:pt x="19724" y="55024"/>
                    </a:cubicBezTo>
                    <a:cubicBezTo>
                      <a:pt x="18988" y="64366"/>
                      <a:pt x="18794" y="73746"/>
                      <a:pt x="19086" y="83106"/>
                    </a:cubicBezTo>
                    <a:cubicBezTo>
                      <a:pt x="19385" y="92512"/>
                      <a:pt x="20173" y="101899"/>
                      <a:pt x="21391" y="111229"/>
                    </a:cubicBezTo>
                    <a:cubicBezTo>
                      <a:pt x="22416" y="119081"/>
                      <a:pt x="23757" y="126899"/>
                      <a:pt x="25366" y="134655"/>
                    </a:cubicBezTo>
                    <a:lnTo>
                      <a:pt x="39012" y="134655"/>
                    </a:lnTo>
                    <a:cubicBezTo>
                      <a:pt x="38871" y="130990"/>
                      <a:pt x="38239" y="127279"/>
                      <a:pt x="37366" y="123782"/>
                    </a:cubicBezTo>
                    <a:cubicBezTo>
                      <a:pt x="34959" y="114175"/>
                      <a:pt x="31054" y="104578"/>
                      <a:pt x="32090" y="94726"/>
                    </a:cubicBezTo>
                    <a:cubicBezTo>
                      <a:pt x="33030" y="85788"/>
                      <a:pt x="38006" y="77522"/>
                      <a:pt x="38117" y="68534"/>
                    </a:cubicBezTo>
                    <a:cubicBezTo>
                      <a:pt x="38246" y="58049"/>
                      <a:pt x="31762" y="48556"/>
                      <a:pt x="30551" y="38141"/>
                    </a:cubicBezTo>
                    <a:cubicBezTo>
                      <a:pt x="29401" y="28270"/>
                      <a:pt x="33069" y="18310"/>
                      <a:pt x="31971" y="8432"/>
                    </a:cubicBezTo>
                    <a:cubicBezTo>
                      <a:pt x="31591" y="5034"/>
                      <a:pt x="29573" y="1"/>
                      <a:pt x="25485" y="1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35"/>
              <p:cNvSpPr/>
              <p:nvPr/>
            </p:nvSpPr>
            <p:spPr>
              <a:xfrm>
                <a:off x="-46637" y="4355509"/>
                <a:ext cx="76600" cy="250825"/>
              </a:xfrm>
              <a:custGeom>
                <a:avLst/>
                <a:gdLst/>
                <a:ahLst/>
                <a:cxnLst/>
                <a:rect l="l" t="t" r="r" b="b"/>
                <a:pathLst>
                  <a:path w="3064" h="10033" extrusionOk="0">
                    <a:moveTo>
                      <a:pt x="0" y="1"/>
                    </a:moveTo>
                    <a:lnTo>
                      <a:pt x="0" y="7445"/>
                    </a:lnTo>
                    <a:cubicBezTo>
                      <a:pt x="1032" y="8291"/>
                      <a:pt x="2049" y="9160"/>
                      <a:pt x="3063" y="10032"/>
                    </a:cubicBezTo>
                    <a:cubicBezTo>
                      <a:pt x="1977" y="6711"/>
                      <a:pt x="956" y="3366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35"/>
              <p:cNvSpPr/>
              <p:nvPr/>
            </p:nvSpPr>
            <p:spPr>
              <a:xfrm>
                <a:off x="-46637" y="4595659"/>
                <a:ext cx="211650" cy="379725"/>
              </a:xfrm>
              <a:custGeom>
                <a:avLst/>
                <a:gdLst/>
                <a:ahLst/>
                <a:cxnLst/>
                <a:rect l="l" t="t" r="r" b="b"/>
                <a:pathLst>
                  <a:path w="8466" h="15189" extrusionOk="0">
                    <a:moveTo>
                      <a:pt x="0" y="0"/>
                    </a:moveTo>
                    <a:lnTo>
                      <a:pt x="0" y="8274"/>
                    </a:lnTo>
                    <a:cubicBezTo>
                      <a:pt x="94" y="8237"/>
                      <a:pt x="190" y="8220"/>
                      <a:pt x="284" y="8220"/>
                    </a:cubicBezTo>
                    <a:cubicBezTo>
                      <a:pt x="571" y="8220"/>
                      <a:pt x="846" y="8379"/>
                      <a:pt x="1021" y="8632"/>
                    </a:cubicBezTo>
                    <a:cubicBezTo>
                      <a:pt x="2941" y="11368"/>
                      <a:pt x="5776" y="13230"/>
                      <a:pt x="8465" y="15188"/>
                    </a:cubicBezTo>
                    <a:cubicBezTo>
                      <a:pt x="7875" y="13748"/>
                      <a:pt x="7295" y="12301"/>
                      <a:pt x="6740" y="10846"/>
                    </a:cubicBezTo>
                    <a:cubicBezTo>
                      <a:pt x="5810" y="8419"/>
                      <a:pt x="4929" y="5973"/>
                      <a:pt x="4096" y="3508"/>
                    </a:cubicBezTo>
                    <a:cubicBezTo>
                      <a:pt x="2728" y="2342"/>
                      <a:pt x="1375" y="115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35"/>
              <p:cNvSpPr/>
              <p:nvPr/>
            </p:nvSpPr>
            <p:spPr>
              <a:xfrm>
                <a:off x="-46637" y="4846684"/>
                <a:ext cx="284025" cy="296800"/>
              </a:xfrm>
              <a:custGeom>
                <a:avLst/>
                <a:gdLst/>
                <a:ahLst/>
                <a:cxnLst/>
                <a:rect l="l" t="t" r="r" b="b"/>
                <a:pathLst>
                  <a:path w="11361" h="11872" extrusionOk="0">
                    <a:moveTo>
                      <a:pt x="0" y="1"/>
                    </a:moveTo>
                    <a:lnTo>
                      <a:pt x="0" y="8615"/>
                    </a:lnTo>
                    <a:cubicBezTo>
                      <a:pt x="537" y="9655"/>
                      <a:pt x="1089" y="10690"/>
                      <a:pt x="1657" y="11720"/>
                    </a:cubicBezTo>
                    <a:cubicBezTo>
                      <a:pt x="1689" y="11769"/>
                      <a:pt x="1714" y="11822"/>
                      <a:pt x="1745" y="11871"/>
                    </a:cubicBezTo>
                    <a:lnTo>
                      <a:pt x="11361" y="11871"/>
                    </a:lnTo>
                    <a:cubicBezTo>
                      <a:pt x="10801" y="10644"/>
                      <a:pt x="10263" y="9408"/>
                      <a:pt x="9731" y="8169"/>
                    </a:cubicBezTo>
                    <a:cubicBezTo>
                      <a:pt x="9643" y="8131"/>
                      <a:pt x="9560" y="8081"/>
                      <a:pt x="9486" y="8020"/>
                    </a:cubicBezTo>
                    <a:cubicBezTo>
                      <a:pt x="6290" y="5373"/>
                      <a:pt x="2565" y="3322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35"/>
              <p:cNvSpPr/>
              <p:nvPr/>
            </p:nvSpPr>
            <p:spPr>
              <a:xfrm>
                <a:off x="-46637" y="3252159"/>
                <a:ext cx="640700" cy="1891350"/>
              </a:xfrm>
              <a:custGeom>
                <a:avLst/>
                <a:gdLst/>
                <a:ahLst/>
                <a:cxnLst/>
                <a:rect l="l" t="t" r="r" b="b"/>
                <a:pathLst>
                  <a:path w="25628" h="75654" extrusionOk="0">
                    <a:moveTo>
                      <a:pt x="0" y="1"/>
                    </a:moveTo>
                    <a:lnTo>
                      <a:pt x="0" y="8729"/>
                    </a:lnTo>
                    <a:cubicBezTo>
                      <a:pt x="18" y="8727"/>
                      <a:pt x="36" y="8726"/>
                      <a:pt x="55" y="8726"/>
                    </a:cubicBezTo>
                    <a:cubicBezTo>
                      <a:pt x="121" y="8726"/>
                      <a:pt x="188" y="8736"/>
                      <a:pt x="251" y="8754"/>
                    </a:cubicBezTo>
                    <a:cubicBezTo>
                      <a:pt x="663" y="8869"/>
                      <a:pt x="991" y="9361"/>
                      <a:pt x="835" y="9784"/>
                    </a:cubicBezTo>
                    <a:cubicBezTo>
                      <a:pt x="587" y="10461"/>
                      <a:pt x="305" y="11124"/>
                      <a:pt x="0" y="11776"/>
                    </a:cubicBezTo>
                    <a:lnTo>
                      <a:pt x="0" y="36475"/>
                    </a:lnTo>
                    <a:cubicBezTo>
                      <a:pt x="1725" y="32341"/>
                      <a:pt x="3996" y="28442"/>
                      <a:pt x="5825" y="24348"/>
                    </a:cubicBezTo>
                    <a:cubicBezTo>
                      <a:pt x="5946" y="24077"/>
                      <a:pt x="6248" y="23943"/>
                      <a:pt x="6543" y="23943"/>
                    </a:cubicBezTo>
                    <a:cubicBezTo>
                      <a:pt x="6695" y="23943"/>
                      <a:pt x="6846" y="23979"/>
                      <a:pt x="6968" y="24050"/>
                    </a:cubicBezTo>
                    <a:cubicBezTo>
                      <a:pt x="7387" y="24294"/>
                      <a:pt x="7451" y="24781"/>
                      <a:pt x="7270" y="25193"/>
                    </a:cubicBezTo>
                    <a:cubicBezTo>
                      <a:pt x="5105" y="30043"/>
                      <a:pt x="2264" y="34607"/>
                      <a:pt x="564" y="39658"/>
                    </a:cubicBezTo>
                    <a:cubicBezTo>
                      <a:pt x="552" y="39693"/>
                      <a:pt x="534" y="39724"/>
                      <a:pt x="518" y="39758"/>
                    </a:cubicBezTo>
                    <a:cubicBezTo>
                      <a:pt x="1548" y="43559"/>
                      <a:pt x="2651" y="47341"/>
                      <a:pt x="3829" y="51103"/>
                    </a:cubicBezTo>
                    <a:cubicBezTo>
                      <a:pt x="4263" y="52482"/>
                      <a:pt x="4711" y="53855"/>
                      <a:pt x="5171" y="55221"/>
                    </a:cubicBezTo>
                    <a:cubicBezTo>
                      <a:pt x="6896" y="51771"/>
                      <a:pt x="8859" y="48409"/>
                      <a:pt x="9814" y="44646"/>
                    </a:cubicBezTo>
                    <a:cubicBezTo>
                      <a:pt x="9920" y="44231"/>
                      <a:pt x="10238" y="44051"/>
                      <a:pt x="10567" y="44051"/>
                    </a:cubicBezTo>
                    <a:cubicBezTo>
                      <a:pt x="11065" y="44051"/>
                      <a:pt x="11586" y="44463"/>
                      <a:pt x="11425" y="45092"/>
                    </a:cubicBezTo>
                    <a:cubicBezTo>
                      <a:pt x="10306" y="49503"/>
                      <a:pt x="7848" y="53385"/>
                      <a:pt x="5932" y="57469"/>
                    </a:cubicBezTo>
                    <a:cubicBezTo>
                      <a:pt x="7211" y="61176"/>
                      <a:pt x="8594" y="64845"/>
                      <a:pt x="10080" y="68475"/>
                    </a:cubicBezTo>
                    <a:cubicBezTo>
                      <a:pt x="10168" y="68197"/>
                      <a:pt x="10256" y="67919"/>
                      <a:pt x="10351" y="67642"/>
                    </a:cubicBezTo>
                    <a:cubicBezTo>
                      <a:pt x="11124" y="65340"/>
                      <a:pt x="11977" y="63058"/>
                      <a:pt x="12995" y="60852"/>
                    </a:cubicBezTo>
                    <a:cubicBezTo>
                      <a:pt x="13936" y="58821"/>
                      <a:pt x="15029" y="56802"/>
                      <a:pt x="16546" y="55142"/>
                    </a:cubicBezTo>
                    <a:cubicBezTo>
                      <a:pt x="16716" y="54956"/>
                      <a:pt x="16911" y="54878"/>
                      <a:pt x="17100" y="54878"/>
                    </a:cubicBezTo>
                    <a:cubicBezTo>
                      <a:pt x="17721" y="54878"/>
                      <a:pt x="18285" y="55715"/>
                      <a:pt x="17730" y="56322"/>
                    </a:cubicBezTo>
                    <a:cubicBezTo>
                      <a:pt x="16967" y="57157"/>
                      <a:pt x="16347" y="58101"/>
                      <a:pt x="15787" y="59074"/>
                    </a:cubicBezTo>
                    <a:cubicBezTo>
                      <a:pt x="13673" y="62739"/>
                      <a:pt x="12332" y="66819"/>
                      <a:pt x="11067" y="70845"/>
                    </a:cubicBezTo>
                    <a:cubicBezTo>
                      <a:pt x="11756" y="72457"/>
                      <a:pt x="12461" y="74061"/>
                      <a:pt x="13197" y="75654"/>
                    </a:cubicBezTo>
                    <a:lnTo>
                      <a:pt x="25570" y="75654"/>
                    </a:lnTo>
                    <a:cubicBezTo>
                      <a:pt x="25627" y="72503"/>
                      <a:pt x="24877" y="69344"/>
                      <a:pt x="24123" y="66261"/>
                    </a:cubicBezTo>
                    <a:cubicBezTo>
                      <a:pt x="18545" y="43552"/>
                      <a:pt x="12196" y="20690"/>
                      <a:pt x="328" y="540"/>
                    </a:cubicBezTo>
                    <a:cubicBezTo>
                      <a:pt x="229" y="370"/>
                      <a:pt x="118" y="19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8" name="Google Shape;368;p35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5"/>
            <p:cNvSpPr/>
            <p:nvPr/>
          </p:nvSpPr>
          <p:spPr>
            <a:xfrm>
              <a:off x="8527638" y="3055059"/>
              <a:ext cx="673800" cy="2137500"/>
            </a:xfrm>
            <a:custGeom>
              <a:avLst/>
              <a:gdLst/>
              <a:ahLst/>
              <a:cxnLst/>
              <a:rect l="l" t="t" r="r" b="b"/>
              <a:pathLst>
                <a:path w="26952" h="85500" extrusionOk="0">
                  <a:moveTo>
                    <a:pt x="6140" y="1"/>
                  </a:moveTo>
                  <a:cubicBezTo>
                    <a:pt x="4336" y="1"/>
                    <a:pt x="2812" y="2046"/>
                    <a:pt x="2172" y="3914"/>
                  </a:cubicBezTo>
                  <a:cubicBezTo>
                    <a:pt x="1" y="10258"/>
                    <a:pt x="1148" y="17265"/>
                    <a:pt x="3182" y="23650"/>
                  </a:cubicBezTo>
                  <a:cubicBezTo>
                    <a:pt x="5217" y="30039"/>
                    <a:pt x="8120" y="36164"/>
                    <a:pt x="9526" y="42717"/>
                  </a:cubicBezTo>
                  <a:cubicBezTo>
                    <a:pt x="10973" y="49460"/>
                    <a:pt x="10791" y="56428"/>
                    <a:pt x="11201" y="63312"/>
                  </a:cubicBezTo>
                  <a:cubicBezTo>
                    <a:pt x="11617" y="70196"/>
                    <a:pt x="12718" y="77274"/>
                    <a:pt x="16395" y="83108"/>
                  </a:cubicBezTo>
                  <a:cubicBezTo>
                    <a:pt x="16921" y="83944"/>
                    <a:pt x="17505" y="84744"/>
                    <a:pt x="18143" y="85499"/>
                  </a:cubicBezTo>
                  <a:lnTo>
                    <a:pt x="26952" y="85499"/>
                  </a:lnTo>
                  <a:lnTo>
                    <a:pt x="26952" y="82205"/>
                  </a:lnTo>
                  <a:cubicBezTo>
                    <a:pt x="25877" y="81488"/>
                    <a:pt x="24833" y="80731"/>
                    <a:pt x="23928" y="79812"/>
                  </a:cubicBezTo>
                  <a:cubicBezTo>
                    <a:pt x="20729" y="76554"/>
                    <a:pt x="19715" y="71697"/>
                    <a:pt x="19792" y="67133"/>
                  </a:cubicBezTo>
                  <a:cubicBezTo>
                    <a:pt x="19868" y="62566"/>
                    <a:pt x="20881" y="58063"/>
                    <a:pt x="21091" y="53499"/>
                  </a:cubicBezTo>
                  <a:cubicBezTo>
                    <a:pt x="21487" y="44934"/>
                    <a:pt x="19049" y="36523"/>
                    <a:pt x="16637" y="28293"/>
                  </a:cubicBezTo>
                  <a:cubicBezTo>
                    <a:pt x="14247" y="20136"/>
                    <a:pt x="11856" y="11976"/>
                    <a:pt x="9463" y="3816"/>
                  </a:cubicBezTo>
                  <a:cubicBezTo>
                    <a:pt x="9024" y="2327"/>
                    <a:pt x="8401" y="631"/>
                    <a:pt x="6930" y="133"/>
                  </a:cubicBezTo>
                  <a:cubicBezTo>
                    <a:pt x="6662" y="43"/>
                    <a:pt x="6398" y="1"/>
                    <a:pt x="61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0" name="Google Shape;370;p35"/>
          <p:cNvSpPr/>
          <p:nvPr/>
        </p:nvSpPr>
        <p:spPr>
          <a:xfrm>
            <a:off x="-1465" y="150351"/>
            <a:ext cx="1225193" cy="1807095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35"/>
          <p:cNvSpPr/>
          <p:nvPr/>
        </p:nvSpPr>
        <p:spPr>
          <a:xfrm>
            <a:off x="10966704" y="-2"/>
            <a:ext cx="1225312" cy="1277076"/>
          </a:xfrm>
          <a:custGeom>
            <a:avLst/>
            <a:gdLst/>
            <a:ahLst/>
            <a:cxnLst/>
            <a:rect l="l" t="t" r="r" b="b"/>
            <a:pathLst>
              <a:path w="30015" h="31283" extrusionOk="0">
                <a:moveTo>
                  <a:pt x="1" y="0"/>
                </a:moveTo>
                <a:cubicBezTo>
                  <a:pt x="530" y="1630"/>
                  <a:pt x="1221" y="3163"/>
                  <a:pt x="1597" y="4111"/>
                </a:cubicBezTo>
                <a:cubicBezTo>
                  <a:pt x="5210" y="13235"/>
                  <a:pt x="11746" y="21167"/>
                  <a:pt x="19926" y="26569"/>
                </a:cubicBezTo>
                <a:cubicBezTo>
                  <a:pt x="20635" y="27037"/>
                  <a:pt x="25933" y="29533"/>
                  <a:pt x="30015" y="31282"/>
                </a:cubicBezTo>
                <a:lnTo>
                  <a:pt x="30015" y="15251"/>
                </a:lnTo>
                <a:cubicBezTo>
                  <a:pt x="29390" y="14610"/>
                  <a:pt x="28829" y="13913"/>
                  <a:pt x="28376" y="13143"/>
                </a:cubicBezTo>
                <a:cubicBezTo>
                  <a:pt x="27206" y="11171"/>
                  <a:pt x="26787" y="8850"/>
                  <a:pt x="25865" y="6751"/>
                </a:cubicBezTo>
                <a:cubicBezTo>
                  <a:pt x="24681" y="4050"/>
                  <a:pt x="22684" y="1794"/>
                  <a:pt x="203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35"/>
          <p:cNvSpPr/>
          <p:nvPr/>
        </p:nvSpPr>
        <p:spPr>
          <a:xfrm>
            <a:off x="-1465" y="-2"/>
            <a:ext cx="676388" cy="852587"/>
          </a:xfrm>
          <a:custGeom>
            <a:avLst/>
            <a:gdLst/>
            <a:ahLst/>
            <a:cxnLst/>
            <a:rect l="l" t="t" r="r" b="b"/>
            <a:pathLst>
              <a:path w="17739" h="22360" extrusionOk="0">
                <a:moveTo>
                  <a:pt x="0" y="0"/>
                </a:moveTo>
                <a:lnTo>
                  <a:pt x="0" y="22360"/>
                </a:lnTo>
                <a:cubicBezTo>
                  <a:pt x="8576" y="17730"/>
                  <a:pt x="15144" y="9395"/>
                  <a:pt x="17739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3" name="Google Shape;373;p35"/>
          <p:cNvGrpSpPr/>
          <p:nvPr/>
        </p:nvGrpSpPr>
        <p:grpSpPr>
          <a:xfrm>
            <a:off x="1441152" y="1239363"/>
            <a:ext cx="9965233" cy="3724450"/>
            <a:chOff x="1080863" y="929522"/>
            <a:chExt cx="7473925" cy="2793337"/>
          </a:xfrm>
        </p:grpSpPr>
        <p:sp>
          <p:nvSpPr>
            <p:cNvPr id="374" name="Google Shape;374;p35"/>
            <p:cNvSpPr/>
            <p:nvPr/>
          </p:nvSpPr>
          <p:spPr>
            <a:xfrm>
              <a:off x="6654700" y="2741722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5"/>
            <p:cNvSpPr/>
            <p:nvPr/>
          </p:nvSpPr>
          <p:spPr>
            <a:xfrm>
              <a:off x="1608663" y="3229059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5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5"/>
            <p:cNvSpPr/>
            <p:nvPr/>
          </p:nvSpPr>
          <p:spPr>
            <a:xfrm>
              <a:off x="1980938" y="2846834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5"/>
            <p:cNvSpPr/>
            <p:nvPr/>
          </p:nvSpPr>
          <p:spPr>
            <a:xfrm>
              <a:off x="6931275" y="32248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1285388" y="3559809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1225888" y="2217809"/>
              <a:ext cx="374600" cy="391550"/>
            </a:xfrm>
            <a:custGeom>
              <a:avLst/>
              <a:gdLst/>
              <a:ahLst/>
              <a:cxnLst/>
              <a:rect l="l" t="t" r="r" b="b"/>
              <a:pathLst>
                <a:path w="14984" h="15662" extrusionOk="0">
                  <a:moveTo>
                    <a:pt x="7831" y="1"/>
                  </a:moveTo>
                  <a:lnTo>
                    <a:pt x="6654" y="7061"/>
                  </a:lnTo>
                  <a:lnTo>
                    <a:pt x="4030" y="4346"/>
                  </a:lnTo>
                  <a:lnTo>
                    <a:pt x="5930" y="7243"/>
                  </a:lnTo>
                  <a:lnTo>
                    <a:pt x="5930" y="7243"/>
                  </a:lnTo>
                  <a:lnTo>
                    <a:pt x="1" y="7061"/>
                  </a:lnTo>
                  <a:lnTo>
                    <a:pt x="6247" y="8330"/>
                  </a:lnTo>
                  <a:lnTo>
                    <a:pt x="3026" y="11407"/>
                  </a:lnTo>
                  <a:lnTo>
                    <a:pt x="3026" y="11407"/>
                  </a:lnTo>
                  <a:lnTo>
                    <a:pt x="6884" y="8781"/>
                  </a:lnTo>
                  <a:lnTo>
                    <a:pt x="7198" y="15662"/>
                  </a:lnTo>
                  <a:lnTo>
                    <a:pt x="8239" y="9001"/>
                  </a:lnTo>
                  <a:lnTo>
                    <a:pt x="11724" y="11951"/>
                  </a:lnTo>
                  <a:lnTo>
                    <a:pt x="8737" y="8330"/>
                  </a:lnTo>
                  <a:lnTo>
                    <a:pt x="14983" y="8102"/>
                  </a:lnTo>
                  <a:lnTo>
                    <a:pt x="8827" y="7378"/>
                  </a:lnTo>
                  <a:lnTo>
                    <a:pt x="10592" y="4346"/>
                  </a:lnTo>
                  <a:lnTo>
                    <a:pt x="8057" y="7061"/>
                  </a:lnTo>
                  <a:lnTo>
                    <a:pt x="78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8225013" y="929522"/>
              <a:ext cx="329775" cy="340350"/>
            </a:xfrm>
            <a:custGeom>
              <a:avLst/>
              <a:gdLst/>
              <a:ahLst/>
              <a:cxnLst/>
              <a:rect l="l" t="t" r="r" b="b"/>
              <a:pathLst>
                <a:path w="13191" h="13614" extrusionOk="0">
                  <a:moveTo>
                    <a:pt x="3966" y="0"/>
                  </a:moveTo>
                  <a:lnTo>
                    <a:pt x="5681" y="6482"/>
                  </a:lnTo>
                  <a:lnTo>
                    <a:pt x="2394" y="5174"/>
                  </a:lnTo>
                  <a:lnTo>
                    <a:pt x="5133" y="6915"/>
                  </a:lnTo>
                  <a:lnTo>
                    <a:pt x="1" y="9044"/>
                  </a:lnTo>
                  <a:lnTo>
                    <a:pt x="5822" y="7720"/>
                  </a:lnTo>
                  <a:lnTo>
                    <a:pt x="4257" y="11588"/>
                  </a:lnTo>
                  <a:lnTo>
                    <a:pt x="6540" y="7861"/>
                  </a:lnTo>
                  <a:lnTo>
                    <a:pt x="9457" y="13613"/>
                  </a:lnTo>
                  <a:lnTo>
                    <a:pt x="7780" y="7527"/>
                  </a:lnTo>
                  <a:lnTo>
                    <a:pt x="11891" y="8701"/>
                  </a:lnTo>
                  <a:lnTo>
                    <a:pt x="7946" y="6761"/>
                  </a:lnTo>
                  <a:lnTo>
                    <a:pt x="13191" y="4161"/>
                  </a:lnTo>
                  <a:lnTo>
                    <a:pt x="7658" y="5915"/>
                  </a:lnTo>
                  <a:lnTo>
                    <a:pt x="7996" y="2646"/>
                  </a:lnTo>
                  <a:lnTo>
                    <a:pt x="6878" y="5941"/>
                  </a:lnTo>
                  <a:lnTo>
                    <a:pt x="39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1080863" y="957809"/>
              <a:ext cx="514175" cy="494125"/>
            </a:xfrm>
            <a:custGeom>
              <a:avLst/>
              <a:gdLst/>
              <a:ahLst/>
              <a:cxnLst/>
              <a:rect l="l" t="t" r="r" b="b"/>
              <a:pathLst>
                <a:path w="20567" h="19765" extrusionOk="0">
                  <a:moveTo>
                    <a:pt x="9725" y="1"/>
                  </a:moveTo>
                  <a:lnTo>
                    <a:pt x="9370" y="8413"/>
                  </a:lnTo>
                  <a:lnTo>
                    <a:pt x="4685" y="4849"/>
                  </a:lnTo>
                  <a:lnTo>
                    <a:pt x="8913" y="9339"/>
                  </a:lnTo>
                  <a:lnTo>
                    <a:pt x="0" y="11178"/>
                  </a:lnTo>
                  <a:lnTo>
                    <a:pt x="8906" y="11153"/>
                  </a:lnTo>
                  <a:lnTo>
                    <a:pt x="5784" y="16312"/>
                  </a:lnTo>
                  <a:lnTo>
                    <a:pt x="5784" y="16312"/>
                  </a:lnTo>
                  <a:lnTo>
                    <a:pt x="9889" y="11662"/>
                  </a:lnTo>
                  <a:lnTo>
                    <a:pt x="11482" y="19764"/>
                  </a:lnTo>
                  <a:lnTo>
                    <a:pt x="11147" y="11583"/>
                  </a:lnTo>
                  <a:lnTo>
                    <a:pt x="11147" y="11583"/>
                  </a:lnTo>
                  <a:lnTo>
                    <a:pt x="15471" y="13254"/>
                  </a:lnTo>
                  <a:lnTo>
                    <a:pt x="11401" y="10512"/>
                  </a:lnTo>
                  <a:lnTo>
                    <a:pt x="20566" y="8748"/>
                  </a:lnTo>
                  <a:lnTo>
                    <a:pt x="11108" y="8682"/>
                  </a:lnTo>
                  <a:lnTo>
                    <a:pt x="14106" y="4691"/>
                  </a:lnTo>
                  <a:lnTo>
                    <a:pt x="10722" y="7774"/>
                  </a:lnTo>
                  <a:lnTo>
                    <a:pt x="9725" y="1"/>
                  </a:lnTo>
                  <a:close/>
                </a:path>
              </a:pathLst>
            </a:custGeom>
            <a:solidFill>
              <a:srgbClr val="FD79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4" name="Google Shape;384;p35"/>
          <p:cNvSpPr txBox="1">
            <a:spLocks noGrp="1"/>
          </p:cNvSpPr>
          <p:nvPr>
            <p:ph type="subTitle" idx="1"/>
          </p:nvPr>
        </p:nvSpPr>
        <p:spPr>
          <a:xfrm>
            <a:off x="1188200" y="2074456"/>
            <a:ext cx="98156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36"/>
          <p:cNvGrpSpPr/>
          <p:nvPr/>
        </p:nvGrpSpPr>
        <p:grpSpPr>
          <a:xfrm>
            <a:off x="9842218" y="1025479"/>
            <a:ext cx="1211833" cy="2006733"/>
            <a:chOff x="1225888" y="2217809"/>
            <a:chExt cx="908875" cy="1505050"/>
          </a:xfrm>
        </p:grpSpPr>
        <p:sp>
          <p:nvSpPr>
            <p:cNvPr id="387" name="Google Shape;387;p36"/>
            <p:cNvSpPr/>
            <p:nvPr/>
          </p:nvSpPr>
          <p:spPr>
            <a:xfrm>
              <a:off x="1608663" y="3229059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>
              <a:off x="1980938" y="2846834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>
              <a:off x="1285388" y="3559809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6"/>
            <p:cNvSpPr/>
            <p:nvPr/>
          </p:nvSpPr>
          <p:spPr>
            <a:xfrm>
              <a:off x="1225888" y="2217809"/>
              <a:ext cx="374600" cy="391550"/>
            </a:xfrm>
            <a:custGeom>
              <a:avLst/>
              <a:gdLst/>
              <a:ahLst/>
              <a:cxnLst/>
              <a:rect l="l" t="t" r="r" b="b"/>
              <a:pathLst>
                <a:path w="14984" h="15662" extrusionOk="0">
                  <a:moveTo>
                    <a:pt x="7831" y="1"/>
                  </a:moveTo>
                  <a:lnTo>
                    <a:pt x="6654" y="7061"/>
                  </a:lnTo>
                  <a:lnTo>
                    <a:pt x="4030" y="4346"/>
                  </a:lnTo>
                  <a:lnTo>
                    <a:pt x="5930" y="7243"/>
                  </a:lnTo>
                  <a:lnTo>
                    <a:pt x="5930" y="7243"/>
                  </a:lnTo>
                  <a:lnTo>
                    <a:pt x="1" y="7061"/>
                  </a:lnTo>
                  <a:lnTo>
                    <a:pt x="6247" y="8330"/>
                  </a:lnTo>
                  <a:lnTo>
                    <a:pt x="3026" y="11407"/>
                  </a:lnTo>
                  <a:lnTo>
                    <a:pt x="3026" y="11407"/>
                  </a:lnTo>
                  <a:lnTo>
                    <a:pt x="6884" y="8781"/>
                  </a:lnTo>
                  <a:lnTo>
                    <a:pt x="7198" y="15662"/>
                  </a:lnTo>
                  <a:lnTo>
                    <a:pt x="8239" y="9001"/>
                  </a:lnTo>
                  <a:lnTo>
                    <a:pt x="11724" y="11951"/>
                  </a:lnTo>
                  <a:lnTo>
                    <a:pt x="8737" y="8330"/>
                  </a:lnTo>
                  <a:lnTo>
                    <a:pt x="14983" y="8102"/>
                  </a:lnTo>
                  <a:lnTo>
                    <a:pt x="8827" y="7378"/>
                  </a:lnTo>
                  <a:lnTo>
                    <a:pt x="10592" y="4346"/>
                  </a:lnTo>
                  <a:lnTo>
                    <a:pt x="8057" y="7061"/>
                  </a:lnTo>
                  <a:lnTo>
                    <a:pt x="78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1" name="Google Shape;391;p36"/>
          <p:cNvSpPr txBox="1">
            <a:spLocks noGrp="1"/>
          </p:cNvSpPr>
          <p:nvPr>
            <p:ph type="title"/>
          </p:nvPr>
        </p:nvSpPr>
        <p:spPr>
          <a:xfrm>
            <a:off x="6731233" y="3443084"/>
            <a:ext cx="4759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92" name="Google Shape;392;p36"/>
          <p:cNvSpPr txBox="1">
            <a:spLocks noGrp="1"/>
          </p:cNvSpPr>
          <p:nvPr>
            <p:ph type="subTitle" idx="1"/>
          </p:nvPr>
        </p:nvSpPr>
        <p:spPr>
          <a:xfrm>
            <a:off x="6731233" y="4422484"/>
            <a:ext cx="40500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93" name="Google Shape;393;p36"/>
          <p:cNvSpPr txBox="1">
            <a:spLocks noGrp="1"/>
          </p:cNvSpPr>
          <p:nvPr>
            <p:ph type="title" idx="2"/>
          </p:nvPr>
        </p:nvSpPr>
        <p:spPr>
          <a:xfrm>
            <a:off x="6731233" y="1175517"/>
            <a:ext cx="46052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7"/>
          <p:cNvSpPr txBox="1">
            <a:spLocks noGrp="1"/>
          </p:cNvSpPr>
          <p:nvPr>
            <p:ph type="body" idx="1"/>
          </p:nvPr>
        </p:nvSpPr>
        <p:spPr>
          <a:xfrm>
            <a:off x="1033400" y="1535633"/>
            <a:ext cx="4936400" cy="4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6" name="Google Shape;396;p37"/>
          <p:cNvSpPr txBox="1">
            <a:spLocks noGrp="1"/>
          </p:cNvSpPr>
          <p:nvPr>
            <p:ph type="body" idx="2"/>
          </p:nvPr>
        </p:nvSpPr>
        <p:spPr>
          <a:xfrm>
            <a:off x="6612836" y="1535633"/>
            <a:ext cx="4936400" cy="4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7" name="Google Shape;397;p37"/>
          <p:cNvSpPr txBox="1">
            <a:spLocks noGrp="1"/>
          </p:cNvSpPr>
          <p:nvPr>
            <p:ph type="title"/>
          </p:nvPr>
        </p:nvSpPr>
        <p:spPr>
          <a:xfrm>
            <a:off x="1364200" y="593367"/>
            <a:ext cx="946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398" name="Google Shape;398;p37"/>
          <p:cNvSpPr/>
          <p:nvPr/>
        </p:nvSpPr>
        <p:spPr>
          <a:xfrm>
            <a:off x="6880585" y="6201079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37"/>
          <p:cNvSpPr/>
          <p:nvPr/>
        </p:nvSpPr>
        <p:spPr>
          <a:xfrm rot="10800000" flipH="1">
            <a:off x="45731" y="-68926"/>
            <a:ext cx="721101" cy="3652863"/>
          </a:xfrm>
          <a:custGeom>
            <a:avLst/>
            <a:gdLst/>
            <a:ahLst/>
            <a:cxnLst/>
            <a:rect l="l" t="t" r="r" b="b"/>
            <a:pathLst>
              <a:path w="28871" h="146251" extrusionOk="0">
                <a:moveTo>
                  <a:pt x="15661" y="0"/>
                </a:moveTo>
                <a:cubicBezTo>
                  <a:pt x="15118" y="0"/>
                  <a:pt x="14567" y="68"/>
                  <a:pt x="14013" y="213"/>
                </a:cubicBezTo>
                <a:cubicBezTo>
                  <a:pt x="9753" y="1325"/>
                  <a:pt x="7860" y="6206"/>
                  <a:pt x="6766" y="10465"/>
                </a:cubicBezTo>
                <a:cubicBezTo>
                  <a:pt x="3650" y="22588"/>
                  <a:pt x="1828" y="35027"/>
                  <a:pt x="1167" y="47522"/>
                </a:cubicBezTo>
                <a:cubicBezTo>
                  <a:pt x="1" y="69538"/>
                  <a:pt x="2431" y="91669"/>
                  <a:pt x="7463" y="113106"/>
                </a:cubicBezTo>
                <a:cubicBezTo>
                  <a:pt x="10012" y="123971"/>
                  <a:pt x="13194" y="134730"/>
                  <a:pt x="17052" y="145207"/>
                </a:cubicBezTo>
                <a:cubicBezTo>
                  <a:pt x="17185" y="145565"/>
                  <a:pt x="17319" y="145911"/>
                  <a:pt x="17464" y="146251"/>
                </a:cubicBezTo>
                <a:lnTo>
                  <a:pt x="19142" y="146251"/>
                </a:lnTo>
                <a:cubicBezTo>
                  <a:pt x="18380" y="143949"/>
                  <a:pt x="17589" y="141655"/>
                  <a:pt x="16823" y="139356"/>
                </a:cubicBezTo>
                <a:cubicBezTo>
                  <a:pt x="15410" y="135106"/>
                  <a:pt x="14196" y="130823"/>
                  <a:pt x="13150" y="126469"/>
                </a:cubicBezTo>
                <a:cubicBezTo>
                  <a:pt x="11090" y="117903"/>
                  <a:pt x="9329" y="109264"/>
                  <a:pt x="7970" y="100560"/>
                </a:cubicBezTo>
                <a:cubicBezTo>
                  <a:pt x="6604" y="91820"/>
                  <a:pt x="5631" y="83012"/>
                  <a:pt x="5188" y="74175"/>
                </a:cubicBezTo>
                <a:cubicBezTo>
                  <a:pt x="4747" y="65372"/>
                  <a:pt x="4831" y="56536"/>
                  <a:pt x="5580" y="47751"/>
                </a:cubicBezTo>
                <a:cubicBezTo>
                  <a:pt x="6326" y="39009"/>
                  <a:pt x="7729" y="30322"/>
                  <a:pt x="9896" y="21820"/>
                </a:cubicBezTo>
                <a:cubicBezTo>
                  <a:pt x="10002" y="21404"/>
                  <a:pt x="10321" y="21225"/>
                  <a:pt x="10650" y="21225"/>
                </a:cubicBezTo>
                <a:cubicBezTo>
                  <a:pt x="11147" y="21225"/>
                  <a:pt x="11668" y="21635"/>
                  <a:pt x="11508" y="22263"/>
                </a:cubicBezTo>
                <a:cubicBezTo>
                  <a:pt x="11242" y="23302"/>
                  <a:pt x="10988" y="24345"/>
                  <a:pt x="10744" y="25390"/>
                </a:cubicBezTo>
                <a:cubicBezTo>
                  <a:pt x="8763" y="33912"/>
                  <a:pt x="7549" y="42600"/>
                  <a:pt x="6983" y="51331"/>
                </a:cubicBezTo>
                <a:cubicBezTo>
                  <a:pt x="6417" y="60053"/>
                  <a:pt x="6486" y="68813"/>
                  <a:pt x="7054" y="77533"/>
                </a:cubicBezTo>
                <a:cubicBezTo>
                  <a:pt x="7628" y="86338"/>
                  <a:pt x="8709" y="95107"/>
                  <a:pt x="10183" y="103805"/>
                </a:cubicBezTo>
                <a:cubicBezTo>
                  <a:pt x="11639" y="112391"/>
                  <a:pt x="13461" y="120918"/>
                  <a:pt x="15582" y="129364"/>
                </a:cubicBezTo>
                <a:cubicBezTo>
                  <a:pt x="17019" y="135095"/>
                  <a:pt x="19053" y="140643"/>
                  <a:pt x="20896" y="146249"/>
                </a:cubicBezTo>
                <a:lnTo>
                  <a:pt x="22169" y="146249"/>
                </a:lnTo>
                <a:cubicBezTo>
                  <a:pt x="22073" y="146028"/>
                  <a:pt x="21981" y="145808"/>
                  <a:pt x="21890" y="145586"/>
                </a:cubicBezTo>
                <a:cubicBezTo>
                  <a:pt x="19223" y="139018"/>
                  <a:pt x="18329" y="131429"/>
                  <a:pt x="21010" y="124870"/>
                </a:cubicBezTo>
                <a:cubicBezTo>
                  <a:pt x="22977" y="120068"/>
                  <a:pt x="26817" y="115676"/>
                  <a:pt x="26447" y="110503"/>
                </a:cubicBezTo>
                <a:cubicBezTo>
                  <a:pt x="26081" y="105375"/>
                  <a:pt x="21632" y="101374"/>
                  <a:pt x="20656" y="96327"/>
                </a:cubicBezTo>
                <a:cubicBezTo>
                  <a:pt x="18996" y="87748"/>
                  <a:pt x="27697" y="80068"/>
                  <a:pt x="27179" y="71347"/>
                </a:cubicBezTo>
                <a:cubicBezTo>
                  <a:pt x="26687" y="63088"/>
                  <a:pt x="18123" y="56921"/>
                  <a:pt x="17871" y="48648"/>
                </a:cubicBezTo>
                <a:cubicBezTo>
                  <a:pt x="17674" y="42105"/>
                  <a:pt x="22691" y="36737"/>
                  <a:pt x="25445" y="30793"/>
                </a:cubicBezTo>
                <a:cubicBezTo>
                  <a:pt x="28870" y="23390"/>
                  <a:pt x="28695" y="14420"/>
                  <a:pt x="24980" y="7154"/>
                </a:cubicBezTo>
                <a:cubicBezTo>
                  <a:pt x="23108" y="3496"/>
                  <a:pt x="19563" y="0"/>
                  <a:pt x="15661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8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402" name="Google Shape;402;p38"/>
          <p:cNvSpPr/>
          <p:nvPr/>
        </p:nvSpPr>
        <p:spPr>
          <a:xfrm rot="10800000">
            <a:off x="7597151" y="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3" name="Google Shape;403;p38"/>
          <p:cNvGrpSpPr/>
          <p:nvPr/>
        </p:nvGrpSpPr>
        <p:grpSpPr>
          <a:xfrm>
            <a:off x="-73520" y="2462184"/>
            <a:ext cx="1225293" cy="4395821"/>
            <a:chOff x="8055801" y="1536309"/>
            <a:chExt cx="1019153" cy="3656278"/>
          </a:xfrm>
        </p:grpSpPr>
        <p:sp>
          <p:nvSpPr>
            <p:cNvPr id="404" name="Google Shape;404;p38"/>
            <p:cNvSpPr/>
            <p:nvPr/>
          </p:nvSpPr>
          <p:spPr>
            <a:xfrm>
              <a:off x="8055801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8401154" y="3055087"/>
              <a:ext cx="673800" cy="2137500"/>
            </a:xfrm>
            <a:custGeom>
              <a:avLst/>
              <a:gdLst/>
              <a:ahLst/>
              <a:cxnLst/>
              <a:rect l="l" t="t" r="r" b="b"/>
              <a:pathLst>
                <a:path w="26952" h="85500" extrusionOk="0">
                  <a:moveTo>
                    <a:pt x="6140" y="1"/>
                  </a:moveTo>
                  <a:cubicBezTo>
                    <a:pt x="4336" y="1"/>
                    <a:pt x="2812" y="2046"/>
                    <a:pt x="2172" y="3914"/>
                  </a:cubicBezTo>
                  <a:cubicBezTo>
                    <a:pt x="1" y="10258"/>
                    <a:pt x="1148" y="17265"/>
                    <a:pt x="3182" y="23650"/>
                  </a:cubicBezTo>
                  <a:cubicBezTo>
                    <a:pt x="5217" y="30039"/>
                    <a:pt x="8120" y="36164"/>
                    <a:pt x="9526" y="42717"/>
                  </a:cubicBezTo>
                  <a:cubicBezTo>
                    <a:pt x="10973" y="49460"/>
                    <a:pt x="10791" y="56428"/>
                    <a:pt x="11201" y="63312"/>
                  </a:cubicBezTo>
                  <a:cubicBezTo>
                    <a:pt x="11617" y="70196"/>
                    <a:pt x="12718" y="77274"/>
                    <a:pt x="16395" y="83108"/>
                  </a:cubicBezTo>
                  <a:cubicBezTo>
                    <a:pt x="16921" y="83944"/>
                    <a:pt x="17505" y="84744"/>
                    <a:pt x="18143" y="85499"/>
                  </a:cubicBezTo>
                  <a:lnTo>
                    <a:pt x="26952" y="85499"/>
                  </a:lnTo>
                  <a:lnTo>
                    <a:pt x="26952" y="82205"/>
                  </a:lnTo>
                  <a:cubicBezTo>
                    <a:pt x="25877" y="81488"/>
                    <a:pt x="24833" y="80731"/>
                    <a:pt x="23928" y="79812"/>
                  </a:cubicBezTo>
                  <a:cubicBezTo>
                    <a:pt x="20729" y="76554"/>
                    <a:pt x="19715" y="71697"/>
                    <a:pt x="19792" y="67133"/>
                  </a:cubicBezTo>
                  <a:cubicBezTo>
                    <a:pt x="19868" y="62566"/>
                    <a:pt x="20881" y="58063"/>
                    <a:pt x="21091" y="53499"/>
                  </a:cubicBezTo>
                  <a:cubicBezTo>
                    <a:pt x="21487" y="44934"/>
                    <a:pt x="19049" y="36523"/>
                    <a:pt x="16637" y="28293"/>
                  </a:cubicBezTo>
                  <a:cubicBezTo>
                    <a:pt x="14247" y="20136"/>
                    <a:pt x="11856" y="11976"/>
                    <a:pt x="9463" y="3816"/>
                  </a:cubicBezTo>
                  <a:cubicBezTo>
                    <a:pt x="9024" y="2327"/>
                    <a:pt x="8401" y="631"/>
                    <a:pt x="6930" y="133"/>
                  </a:cubicBezTo>
                  <a:cubicBezTo>
                    <a:pt x="6662" y="43"/>
                    <a:pt x="6398" y="1"/>
                    <a:pt x="61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6" name="Google Shape;406;p38"/>
          <p:cNvSpPr/>
          <p:nvPr/>
        </p:nvSpPr>
        <p:spPr>
          <a:xfrm flipH="1">
            <a:off x="4" y="-2"/>
            <a:ext cx="1225312" cy="1277076"/>
          </a:xfrm>
          <a:custGeom>
            <a:avLst/>
            <a:gdLst/>
            <a:ahLst/>
            <a:cxnLst/>
            <a:rect l="l" t="t" r="r" b="b"/>
            <a:pathLst>
              <a:path w="30015" h="31283" extrusionOk="0">
                <a:moveTo>
                  <a:pt x="1" y="0"/>
                </a:moveTo>
                <a:cubicBezTo>
                  <a:pt x="530" y="1630"/>
                  <a:pt x="1221" y="3163"/>
                  <a:pt x="1597" y="4111"/>
                </a:cubicBezTo>
                <a:cubicBezTo>
                  <a:pt x="5210" y="13235"/>
                  <a:pt x="11746" y="21167"/>
                  <a:pt x="19926" y="26569"/>
                </a:cubicBezTo>
                <a:cubicBezTo>
                  <a:pt x="20635" y="27037"/>
                  <a:pt x="25933" y="29533"/>
                  <a:pt x="30015" y="31282"/>
                </a:cubicBezTo>
                <a:lnTo>
                  <a:pt x="30015" y="15251"/>
                </a:lnTo>
                <a:cubicBezTo>
                  <a:pt x="29390" y="14610"/>
                  <a:pt x="28829" y="13913"/>
                  <a:pt x="28376" y="13143"/>
                </a:cubicBezTo>
                <a:cubicBezTo>
                  <a:pt x="27206" y="11171"/>
                  <a:pt x="26787" y="8850"/>
                  <a:pt x="25865" y="6751"/>
                </a:cubicBezTo>
                <a:cubicBezTo>
                  <a:pt x="24681" y="4050"/>
                  <a:pt x="22684" y="1794"/>
                  <a:pt x="203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38"/>
          <p:cNvSpPr/>
          <p:nvPr/>
        </p:nvSpPr>
        <p:spPr>
          <a:xfrm>
            <a:off x="11513817" y="1499822"/>
            <a:ext cx="308796" cy="453801"/>
          </a:xfrm>
          <a:custGeom>
            <a:avLst/>
            <a:gdLst/>
            <a:ahLst/>
            <a:cxnLst/>
            <a:rect l="l" t="t" r="r" b="b"/>
            <a:pathLst>
              <a:path w="4438" h="6522" extrusionOk="0">
                <a:moveTo>
                  <a:pt x="2218" y="0"/>
                </a:moveTo>
                <a:lnTo>
                  <a:pt x="1929" y="918"/>
                </a:lnTo>
                <a:cubicBezTo>
                  <a:pt x="1611" y="1917"/>
                  <a:pt x="920" y="2757"/>
                  <a:pt x="0" y="3261"/>
                </a:cubicBezTo>
                <a:cubicBezTo>
                  <a:pt x="920" y="3765"/>
                  <a:pt x="1611" y="4604"/>
                  <a:pt x="1929" y="5604"/>
                </a:cubicBezTo>
                <a:lnTo>
                  <a:pt x="2218" y="6521"/>
                </a:lnTo>
                <a:lnTo>
                  <a:pt x="2509" y="5604"/>
                </a:lnTo>
                <a:cubicBezTo>
                  <a:pt x="2826" y="4603"/>
                  <a:pt x="3516" y="3763"/>
                  <a:pt x="4438" y="3261"/>
                </a:cubicBezTo>
                <a:cubicBezTo>
                  <a:pt x="3516" y="2757"/>
                  <a:pt x="2826" y="1917"/>
                  <a:pt x="2509" y="918"/>
                </a:cubicBezTo>
                <a:lnTo>
                  <a:pt x="22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8"/>
          <p:cNvSpPr/>
          <p:nvPr/>
        </p:nvSpPr>
        <p:spPr>
          <a:xfrm>
            <a:off x="11074084" y="1217112"/>
            <a:ext cx="147933" cy="217400"/>
          </a:xfrm>
          <a:custGeom>
            <a:avLst/>
            <a:gdLst/>
            <a:ahLst/>
            <a:cxnLst/>
            <a:rect l="l" t="t" r="r" b="b"/>
            <a:pathLst>
              <a:path w="4438" h="6522" extrusionOk="0">
                <a:moveTo>
                  <a:pt x="2218" y="0"/>
                </a:moveTo>
                <a:lnTo>
                  <a:pt x="1929" y="918"/>
                </a:lnTo>
                <a:cubicBezTo>
                  <a:pt x="1611" y="1917"/>
                  <a:pt x="920" y="2757"/>
                  <a:pt x="0" y="3261"/>
                </a:cubicBezTo>
                <a:cubicBezTo>
                  <a:pt x="920" y="3765"/>
                  <a:pt x="1611" y="4604"/>
                  <a:pt x="1929" y="5604"/>
                </a:cubicBezTo>
                <a:lnTo>
                  <a:pt x="2218" y="6521"/>
                </a:lnTo>
                <a:lnTo>
                  <a:pt x="2509" y="5604"/>
                </a:lnTo>
                <a:cubicBezTo>
                  <a:pt x="2826" y="4603"/>
                  <a:pt x="3516" y="3763"/>
                  <a:pt x="4438" y="3261"/>
                </a:cubicBezTo>
                <a:cubicBezTo>
                  <a:pt x="3516" y="2757"/>
                  <a:pt x="2826" y="1917"/>
                  <a:pt x="2509" y="918"/>
                </a:cubicBezTo>
                <a:lnTo>
                  <a:pt x="22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38"/>
          <p:cNvSpPr/>
          <p:nvPr/>
        </p:nvSpPr>
        <p:spPr>
          <a:xfrm>
            <a:off x="11752285" y="710396"/>
            <a:ext cx="439700" cy="453800"/>
          </a:xfrm>
          <a:custGeom>
            <a:avLst/>
            <a:gdLst/>
            <a:ahLst/>
            <a:cxnLst/>
            <a:rect l="l" t="t" r="r" b="b"/>
            <a:pathLst>
              <a:path w="13191" h="13614" extrusionOk="0">
                <a:moveTo>
                  <a:pt x="3966" y="0"/>
                </a:moveTo>
                <a:lnTo>
                  <a:pt x="5681" y="6482"/>
                </a:lnTo>
                <a:lnTo>
                  <a:pt x="2394" y="5174"/>
                </a:lnTo>
                <a:lnTo>
                  <a:pt x="5133" y="6915"/>
                </a:lnTo>
                <a:lnTo>
                  <a:pt x="1" y="9044"/>
                </a:lnTo>
                <a:lnTo>
                  <a:pt x="5822" y="7720"/>
                </a:lnTo>
                <a:lnTo>
                  <a:pt x="4257" y="11588"/>
                </a:lnTo>
                <a:lnTo>
                  <a:pt x="6540" y="7861"/>
                </a:lnTo>
                <a:lnTo>
                  <a:pt x="9457" y="13613"/>
                </a:lnTo>
                <a:lnTo>
                  <a:pt x="7780" y="7527"/>
                </a:lnTo>
                <a:lnTo>
                  <a:pt x="11891" y="8701"/>
                </a:lnTo>
                <a:lnTo>
                  <a:pt x="7946" y="6761"/>
                </a:lnTo>
                <a:lnTo>
                  <a:pt x="13191" y="4161"/>
                </a:lnTo>
                <a:lnTo>
                  <a:pt x="7658" y="5915"/>
                </a:lnTo>
                <a:lnTo>
                  <a:pt x="7996" y="2646"/>
                </a:lnTo>
                <a:lnTo>
                  <a:pt x="6878" y="5941"/>
                </a:lnTo>
                <a:lnTo>
                  <a:pt x="396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9"/>
          <p:cNvSpPr txBox="1">
            <a:spLocks noGrp="1"/>
          </p:cNvSpPr>
          <p:nvPr>
            <p:ph type="body" idx="1"/>
          </p:nvPr>
        </p:nvSpPr>
        <p:spPr>
          <a:xfrm>
            <a:off x="6802567" y="2976667"/>
            <a:ext cx="3408000" cy="19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914400" lvl="1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371600" lvl="2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1828800" lvl="3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2286000" lvl="4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2743200" lvl="5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3200400" lvl="6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3657600" lvl="7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4114800" lvl="8" indent="-33020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412" name="Google Shape;412;p39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0"/>
          <p:cNvSpPr txBox="1">
            <a:spLocks noGrp="1"/>
          </p:cNvSpPr>
          <p:nvPr>
            <p:ph type="title"/>
          </p:nvPr>
        </p:nvSpPr>
        <p:spPr>
          <a:xfrm>
            <a:off x="7199333" y="701800"/>
            <a:ext cx="35968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15" name="Google Shape;415;p40"/>
          <p:cNvGrpSpPr/>
          <p:nvPr/>
        </p:nvGrpSpPr>
        <p:grpSpPr>
          <a:xfrm>
            <a:off x="627033" y="5294630"/>
            <a:ext cx="702000" cy="861567"/>
            <a:chOff x="6654700" y="2741722"/>
            <a:chExt cx="526500" cy="646175"/>
          </a:xfrm>
        </p:grpSpPr>
        <p:sp>
          <p:nvSpPr>
            <p:cNvPr id="416" name="Google Shape;416;p40"/>
            <p:cNvSpPr/>
            <p:nvPr/>
          </p:nvSpPr>
          <p:spPr>
            <a:xfrm>
              <a:off x="6654700" y="2741722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6931275" y="32248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9" name="Google Shape;419;p40"/>
          <p:cNvSpPr/>
          <p:nvPr/>
        </p:nvSpPr>
        <p:spPr>
          <a:xfrm rot="10800000">
            <a:off x="-16" y="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0" name="Google Shape;420;p40"/>
          <p:cNvGrpSpPr/>
          <p:nvPr/>
        </p:nvGrpSpPr>
        <p:grpSpPr>
          <a:xfrm rot="10800000">
            <a:off x="10421459" y="-139"/>
            <a:ext cx="1801308" cy="2850151"/>
            <a:chOff x="7728825" y="3055059"/>
            <a:chExt cx="1350981" cy="2137613"/>
          </a:xfrm>
        </p:grpSpPr>
        <p:sp>
          <p:nvSpPr>
            <p:cNvPr id="421" name="Google Shape;421;p40"/>
            <p:cNvSpPr/>
            <p:nvPr/>
          </p:nvSpPr>
          <p:spPr>
            <a:xfrm>
              <a:off x="7728825" y="3055059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8527627" y="3440991"/>
              <a:ext cx="552179" cy="1751681"/>
            </a:xfrm>
            <a:custGeom>
              <a:avLst/>
              <a:gdLst/>
              <a:ahLst/>
              <a:cxnLst/>
              <a:rect l="l" t="t" r="r" b="b"/>
              <a:pathLst>
                <a:path w="26952" h="85500" extrusionOk="0">
                  <a:moveTo>
                    <a:pt x="6140" y="1"/>
                  </a:moveTo>
                  <a:cubicBezTo>
                    <a:pt x="4336" y="1"/>
                    <a:pt x="2812" y="2046"/>
                    <a:pt x="2172" y="3914"/>
                  </a:cubicBezTo>
                  <a:cubicBezTo>
                    <a:pt x="1" y="10258"/>
                    <a:pt x="1148" y="17265"/>
                    <a:pt x="3182" y="23650"/>
                  </a:cubicBezTo>
                  <a:cubicBezTo>
                    <a:pt x="5217" y="30039"/>
                    <a:pt x="8120" y="36164"/>
                    <a:pt x="9526" y="42717"/>
                  </a:cubicBezTo>
                  <a:cubicBezTo>
                    <a:pt x="10973" y="49460"/>
                    <a:pt x="10791" y="56428"/>
                    <a:pt x="11201" y="63312"/>
                  </a:cubicBezTo>
                  <a:cubicBezTo>
                    <a:pt x="11617" y="70196"/>
                    <a:pt x="12718" y="77274"/>
                    <a:pt x="16395" y="83108"/>
                  </a:cubicBezTo>
                  <a:cubicBezTo>
                    <a:pt x="16921" y="83944"/>
                    <a:pt x="17505" y="84744"/>
                    <a:pt x="18143" y="85499"/>
                  </a:cubicBezTo>
                  <a:lnTo>
                    <a:pt x="26952" y="85499"/>
                  </a:lnTo>
                  <a:lnTo>
                    <a:pt x="26952" y="82205"/>
                  </a:lnTo>
                  <a:cubicBezTo>
                    <a:pt x="25877" y="81488"/>
                    <a:pt x="24833" y="80731"/>
                    <a:pt x="23928" y="79812"/>
                  </a:cubicBezTo>
                  <a:cubicBezTo>
                    <a:pt x="20729" y="76554"/>
                    <a:pt x="19715" y="71697"/>
                    <a:pt x="19792" y="67133"/>
                  </a:cubicBezTo>
                  <a:cubicBezTo>
                    <a:pt x="19868" y="62566"/>
                    <a:pt x="20881" y="58063"/>
                    <a:pt x="21091" y="53499"/>
                  </a:cubicBezTo>
                  <a:cubicBezTo>
                    <a:pt x="21487" y="44934"/>
                    <a:pt x="19049" y="36523"/>
                    <a:pt x="16637" y="28293"/>
                  </a:cubicBezTo>
                  <a:cubicBezTo>
                    <a:pt x="14247" y="20136"/>
                    <a:pt x="11856" y="11976"/>
                    <a:pt x="9463" y="3816"/>
                  </a:cubicBezTo>
                  <a:cubicBezTo>
                    <a:pt x="9024" y="2327"/>
                    <a:pt x="8401" y="631"/>
                    <a:pt x="6930" y="133"/>
                  </a:cubicBezTo>
                  <a:cubicBezTo>
                    <a:pt x="6662" y="43"/>
                    <a:pt x="6398" y="1"/>
                    <a:pt x="61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1"/>
          <p:cNvSpPr txBox="1">
            <a:spLocks noGrp="1"/>
          </p:cNvSpPr>
          <p:nvPr>
            <p:ph type="subTitle" idx="1"/>
          </p:nvPr>
        </p:nvSpPr>
        <p:spPr>
          <a:xfrm>
            <a:off x="1119500" y="1866233"/>
            <a:ext cx="53936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Jockey One"/>
              <a:buNone/>
              <a:defRPr sz="2800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25" name="Google Shape;425;p41"/>
          <p:cNvSpPr txBox="1">
            <a:spLocks noGrp="1"/>
          </p:cNvSpPr>
          <p:nvPr>
            <p:ph type="body" idx="2"/>
          </p:nvPr>
        </p:nvSpPr>
        <p:spPr>
          <a:xfrm>
            <a:off x="1119500" y="2814367"/>
            <a:ext cx="4322400" cy="34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6" name="Google Shape;426;p41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427" name="Google Shape;427;p41"/>
          <p:cNvSpPr/>
          <p:nvPr/>
        </p:nvSpPr>
        <p:spPr>
          <a:xfrm>
            <a:off x="1397417" y="3444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41"/>
          <p:cNvSpPr/>
          <p:nvPr/>
        </p:nvSpPr>
        <p:spPr>
          <a:xfrm>
            <a:off x="659150" y="866545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41"/>
          <p:cNvSpPr/>
          <p:nvPr/>
        </p:nvSpPr>
        <p:spPr>
          <a:xfrm>
            <a:off x="1016352" y="6575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41"/>
          <p:cNvSpPr/>
          <p:nvPr/>
        </p:nvSpPr>
        <p:spPr>
          <a:xfrm rot="-7345472" flipH="1">
            <a:off x="22709" y="-318096"/>
            <a:ext cx="988591" cy="1458120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"/>
          <p:cNvSpPr txBox="1">
            <a:spLocks noGrp="1"/>
          </p:cNvSpPr>
          <p:nvPr>
            <p:ph type="body" idx="1"/>
          </p:nvPr>
        </p:nvSpPr>
        <p:spPr>
          <a:xfrm>
            <a:off x="846600" y="1454017"/>
            <a:ext cx="104988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79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0"/>
              <a:buChar char="●"/>
              <a:defRPr sz="1667"/>
            </a:lvl1pPr>
            <a:lvl2pPr marL="914400" lvl="1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○"/>
              <a:defRPr sz="1667"/>
            </a:lvl2pPr>
            <a:lvl3pPr marL="1371600" lvl="2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■"/>
              <a:defRPr sz="1667"/>
            </a:lvl3pPr>
            <a:lvl4pPr marL="1828800" lvl="3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●"/>
              <a:defRPr sz="1667"/>
            </a:lvl4pPr>
            <a:lvl5pPr marL="2286000" lvl="4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○"/>
              <a:defRPr sz="1667"/>
            </a:lvl5pPr>
            <a:lvl6pPr marL="2743200" lvl="5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■"/>
              <a:defRPr sz="1667"/>
            </a:lvl6pPr>
            <a:lvl7pPr marL="3200400" lvl="6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●"/>
              <a:defRPr sz="1667"/>
            </a:lvl7pPr>
            <a:lvl8pPr marL="3657600" lvl="7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○"/>
              <a:defRPr sz="1667"/>
            </a:lvl8pPr>
            <a:lvl9pPr marL="4114800" lvl="8" indent="-307975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50"/>
              <a:buChar char="■"/>
              <a:defRPr sz="1667"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1364200" y="593367"/>
            <a:ext cx="946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6880585" y="6201079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5"/>
          <p:cNvSpPr/>
          <p:nvPr/>
        </p:nvSpPr>
        <p:spPr>
          <a:xfrm rot="10800000" flipH="1">
            <a:off x="45731" y="-68926"/>
            <a:ext cx="721101" cy="3652863"/>
          </a:xfrm>
          <a:custGeom>
            <a:avLst/>
            <a:gdLst/>
            <a:ahLst/>
            <a:cxnLst/>
            <a:rect l="l" t="t" r="r" b="b"/>
            <a:pathLst>
              <a:path w="28871" h="146251" extrusionOk="0">
                <a:moveTo>
                  <a:pt x="15661" y="0"/>
                </a:moveTo>
                <a:cubicBezTo>
                  <a:pt x="15118" y="0"/>
                  <a:pt x="14567" y="68"/>
                  <a:pt x="14013" y="213"/>
                </a:cubicBezTo>
                <a:cubicBezTo>
                  <a:pt x="9753" y="1325"/>
                  <a:pt x="7860" y="6206"/>
                  <a:pt x="6766" y="10465"/>
                </a:cubicBezTo>
                <a:cubicBezTo>
                  <a:pt x="3650" y="22588"/>
                  <a:pt x="1828" y="35027"/>
                  <a:pt x="1167" y="47522"/>
                </a:cubicBezTo>
                <a:cubicBezTo>
                  <a:pt x="1" y="69538"/>
                  <a:pt x="2431" y="91669"/>
                  <a:pt x="7463" y="113106"/>
                </a:cubicBezTo>
                <a:cubicBezTo>
                  <a:pt x="10012" y="123971"/>
                  <a:pt x="13194" y="134730"/>
                  <a:pt x="17052" y="145207"/>
                </a:cubicBezTo>
                <a:cubicBezTo>
                  <a:pt x="17185" y="145565"/>
                  <a:pt x="17319" y="145911"/>
                  <a:pt x="17464" y="146251"/>
                </a:cubicBezTo>
                <a:lnTo>
                  <a:pt x="19142" y="146251"/>
                </a:lnTo>
                <a:cubicBezTo>
                  <a:pt x="18380" y="143949"/>
                  <a:pt x="17589" y="141655"/>
                  <a:pt x="16823" y="139356"/>
                </a:cubicBezTo>
                <a:cubicBezTo>
                  <a:pt x="15410" y="135106"/>
                  <a:pt x="14196" y="130823"/>
                  <a:pt x="13150" y="126469"/>
                </a:cubicBezTo>
                <a:cubicBezTo>
                  <a:pt x="11090" y="117903"/>
                  <a:pt x="9329" y="109264"/>
                  <a:pt x="7970" y="100560"/>
                </a:cubicBezTo>
                <a:cubicBezTo>
                  <a:pt x="6604" y="91820"/>
                  <a:pt x="5631" y="83012"/>
                  <a:pt x="5188" y="74175"/>
                </a:cubicBezTo>
                <a:cubicBezTo>
                  <a:pt x="4747" y="65372"/>
                  <a:pt x="4831" y="56536"/>
                  <a:pt x="5580" y="47751"/>
                </a:cubicBezTo>
                <a:cubicBezTo>
                  <a:pt x="6326" y="39009"/>
                  <a:pt x="7729" y="30322"/>
                  <a:pt x="9896" y="21820"/>
                </a:cubicBezTo>
                <a:cubicBezTo>
                  <a:pt x="10002" y="21404"/>
                  <a:pt x="10321" y="21225"/>
                  <a:pt x="10650" y="21225"/>
                </a:cubicBezTo>
                <a:cubicBezTo>
                  <a:pt x="11147" y="21225"/>
                  <a:pt x="11668" y="21635"/>
                  <a:pt x="11508" y="22263"/>
                </a:cubicBezTo>
                <a:cubicBezTo>
                  <a:pt x="11242" y="23302"/>
                  <a:pt x="10988" y="24345"/>
                  <a:pt x="10744" y="25390"/>
                </a:cubicBezTo>
                <a:cubicBezTo>
                  <a:pt x="8763" y="33912"/>
                  <a:pt x="7549" y="42600"/>
                  <a:pt x="6983" y="51331"/>
                </a:cubicBezTo>
                <a:cubicBezTo>
                  <a:pt x="6417" y="60053"/>
                  <a:pt x="6486" y="68813"/>
                  <a:pt x="7054" y="77533"/>
                </a:cubicBezTo>
                <a:cubicBezTo>
                  <a:pt x="7628" y="86338"/>
                  <a:pt x="8709" y="95107"/>
                  <a:pt x="10183" y="103805"/>
                </a:cubicBezTo>
                <a:cubicBezTo>
                  <a:pt x="11639" y="112391"/>
                  <a:pt x="13461" y="120918"/>
                  <a:pt x="15582" y="129364"/>
                </a:cubicBezTo>
                <a:cubicBezTo>
                  <a:pt x="17019" y="135095"/>
                  <a:pt x="19053" y="140643"/>
                  <a:pt x="20896" y="146249"/>
                </a:cubicBezTo>
                <a:lnTo>
                  <a:pt x="22169" y="146249"/>
                </a:lnTo>
                <a:cubicBezTo>
                  <a:pt x="22073" y="146028"/>
                  <a:pt x="21981" y="145808"/>
                  <a:pt x="21890" y="145586"/>
                </a:cubicBezTo>
                <a:cubicBezTo>
                  <a:pt x="19223" y="139018"/>
                  <a:pt x="18329" y="131429"/>
                  <a:pt x="21010" y="124870"/>
                </a:cubicBezTo>
                <a:cubicBezTo>
                  <a:pt x="22977" y="120068"/>
                  <a:pt x="26817" y="115676"/>
                  <a:pt x="26447" y="110503"/>
                </a:cubicBezTo>
                <a:cubicBezTo>
                  <a:pt x="26081" y="105375"/>
                  <a:pt x="21632" y="101374"/>
                  <a:pt x="20656" y="96327"/>
                </a:cubicBezTo>
                <a:cubicBezTo>
                  <a:pt x="18996" y="87748"/>
                  <a:pt x="27697" y="80068"/>
                  <a:pt x="27179" y="71347"/>
                </a:cubicBezTo>
                <a:cubicBezTo>
                  <a:pt x="26687" y="63088"/>
                  <a:pt x="18123" y="56921"/>
                  <a:pt x="17871" y="48648"/>
                </a:cubicBezTo>
                <a:cubicBezTo>
                  <a:pt x="17674" y="42105"/>
                  <a:pt x="22691" y="36737"/>
                  <a:pt x="25445" y="30793"/>
                </a:cubicBezTo>
                <a:cubicBezTo>
                  <a:pt x="28870" y="23390"/>
                  <a:pt x="28695" y="14420"/>
                  <a:pt x="24980" y="7154"/>
                </a:cubicBezTo>
                <a:cubicBezTo>
                  <a:pt x="23108" y="3496"/>
                  <a:pt x="19563" y="0"/>
                  <a:pt x="15661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2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433" name="Google Shape;433;p42"/>
          <p:cNvSpPr/>
          <p:nvPr/>
        </p:nvSpPr>
        <p:spPr>
          <a:xfrm rot="-5400000">
            <a:off x="441312" y="5341842"/>
            <a:ext cx="1225193" cy="1807095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42"/>
          <p:cNvSpPr/>
          <p:nvPr/>
        </p:nvSpPr>
        <p:spPr>
          <a:xfrm rot="-5400000">
            <a:off x="88109" y="6093499"/>
            <a:ext cx="676388" cy="852587"/>
          </a:xfrm>
          <a:custGeom>
            <a:avLst/>
            <a:gdLst/>
            <a:ahLst/>
            <a:cxnLst/>
            <a:rect l="l" t="t" r="r" b="b"/>
            <a:pathLst>
              <a:path w="17739" h="22360" extrusionOk="0">
                <a:moveTo>
                  <a:pt x="0" y="0"/>
                </a:moveTo>
                <a:lnTo>
                  <a:pt x="0" y="22360"/>
                </a:lnTo>
                <a:cubicBezTo>
                  <a:pt x="8576" y="17730"/>
                  <a:pt x="15144" y="9395"/>
                  <a:pt x="17739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42"/>
          <p:cNvSpPr/>
          <p:nvPr/>
        </p:nvSpPr>
        <p:spPr>
          <a:xfrm rot="5182294">
            <a:off x="11028025" y="-218734"/>
            <a:ext cx="1164179" cy="1467372"/>
          </a:xfrm>
          <a:custGeom>
            <a:avLst/>
            <a:gdLst/>
            <a:ahLst/>
            <a:cxnLst/>
            <a:rect l="l" t="t" r="r" b="b"/>
            <a:pathLst>
              <a:path w="17739" h="22360" extrusionOk="0">
                <a:moveTo>
                  <a:pt x="0" y="0"/>
                </a:moveTo>
                <a:lnTo>
                  <a:pt x="0" y="22360"/>
                </a:lnTo>
                <a:cubicBezTo>
                  <a:pt x="8576" y="17730"/>
                  <a:pt x="15144" y="9395"/>
                  <a:pt x="17739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6" name="Google Shape;436;p42"/>
          <p:cNvGrpSpPr/>
          <p:nvPr/>
        </p:nvGrpSpPr>
        <p:grpSpPr>
          <a:xfrm>
            <a:off x="10305101" y="4073412"/>
            <a:ext cx="1963484" cy="2850000"/>
            <a:chOff x="7728825" y="3055059"/>
            <a:chExt cx="1472613" cy="2137500"/>
          </a:xfrm>
        </p:grpSpPr>
        <p:sp>
          <p:nvSpPr>
            <p:cNvPr id="437" name="Google Shape;437;p42"/>
            <p:cNvSpPr/>
            <p:nvPr/>
          </p:nvSpPr>
          <p:spPr>
            <a:xfrm>
              <a:off x="7728825" y="3055059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42"/>
            <p:cNvSpPr/>
            <p:nvPr/>
          </p:nvSpPr>
          <p:spPr>
            <a:xfrm>
              <a:off x="8527638" y="3055059"/>
              <a:ext cx="673800" cy="2137500"/>
            </a:xfrm>
            <a:custGeom>
              <a:avLst/>
              <a:gdLst/>
              <a:ahLst/>
              <a:cxnLst/>
              <a:rect l="l" t="t" r="r" b="b"/>
              <a:pathLst>
                <a:path w="26952" h="85500" extrusionOk="0">
                  <a:moveTo>
                    <a:pt x="6140" y="1"/>
                  </a:moveTo>
                  <a:cubicBezTo>
                    <a:pt x="4336" y="1"/>
                    <a:pt x="2812" y="2046"/>
                    <a:pt x="2172" y="3914"/>
                  </a:cubicBezTo>
                  <a:cubicBezTo>
                    <a:pt x="1" y="10258"/>
                    <a:pt x="1148" y="17265"/>
                    <a:pt x="3182" y="23650"/>
                  </a:cubicBezTo>
                  <a:cubicBezTo>
                    <a:pt x="5217" y="30039"/>
                    <a:pt x="8120" y="36164"/>
                    <a:pt x="9526" y="42717"/>
                  </a:cubicBezTo>
                  <a:cubicBezTo>
                    <a:pt x="10973" y="49460"/>
                    <a:pt x="10791" y="56428"/>
                    <a:pt x="11201" y="63312"/>
                  </a:cubicBezTo>
                  <a:cubicBezTo>
                    <a:pt x="11617" y="70196"/>
                    <a:pt x="12718" y="77274"/>
                    <a:pt x="16395" y="83108"/>
                  </a:cubicBezTo>
                  <a:cubicBezTo>
                    <a:pt x="16921" y="83944"/>
                    <a:pt x="17505" y="84744"/>
                    <a:pt x="18143" y="85499"/>
                  </a:cubicBezTo>
                  <a:lnTo>
                    <a:pt x="26952" y="85499"/>
                  </a:lnTo>
                  <a:lnTo>
                    <a:pt x="26952" y="82205"/>
                  </a:lnTo>
                  <a:cubicBezTo>
                    <a:pt x="25877" y="81488"/>
                    <a:pt x="24833" y="80731"/>
                    <a:pt x="23928" y="79812"/>
                  </a:cubicBezTo>
                  <a:cubicBezTo>
                    <a:pt x="20729" y="76554"/>
                    <a:pt x="19715" y="71697"/>
                    <a:pt x="19792" y="67133"/>
                  </a:cubicBezTo>
                  <a:cubicBezTo>
                    <a:pt x="19868" y="62566"/>
                    <a:pt x="20881" y="58063"/>
                    <a:pt x="21091" y="53499"/>
                  </a:cubicBezTo>
                  <a:cubicBezTo>
                    <a:pt x="21487" y="44934"/>
                    <a:pt x="19049" y="36523"/>
                    <a:pt x="16637" y="28293"/>
                  </a:cubicBezTo>
                  <a:cubicBezTo>
                    <a:pt x="14247" y="20136"/>
                    <a:pt x="11856" y="11976"/>
                    <a:pt x="9463" y="3816"/>
                  </a:cubicBezTo>
                  <a:cubicBezTo>
                    <a:pt x="9024" y="2327"/>
                    <a:pt x="8401" y="631"/>
                    <a:pt x="6930" y="133"/>
                  </a:cubicBezTo>
                  <a:cubicBezTo>
                    <a:pt x="6662" y="43"/>
                    <a:pt x="6398" y="1"/>
                    <a:pt x="61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42"/>
          <p:cNvGrpSpPr/>
          <p:nvPr/>
        </p:nvGrpSpPr>
        <p:grpSpPr>
          <a:xfrm>
            <a:off x="946200" y="593364"/>
            <a:ext cx="1011267" cy="1727033"/>
            <a:chOff x="6654700" y="2092622"/>
            <a:chExt cx="758450" cy="1295275"/>
          </a:xfrm>
        </p:grpSpPr>
        <p:sp>
          <p:nvSpPr>
            <p:cNvPr id="440" name="Google Shape;440;p42"/>
            <p:cNvSpPr/>
            <p:nvPr/>
          </p:nvSpPr>
          <p:spPr>
            <a:xfrm>
              <a:off x="6654700" y="2741722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42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42"/>
            <p:cNvSpPr/>
            <p:nvPr/>
          </p:nvSpPr>
          <p:spPr>
            <a:xfrm>
              <a:off x="6931275" y="32248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42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3"/>
          <p:cNvSpPr txBox="1">
            <a:spLocks noGrp="1"/>
          </p:cNvSpPr>
          <p:nvPr>
            <p:ph type="title"/>
          </p:nvPr>
        </p:nvSpPr>
        <p:spPr>
          <a:xfrm>
            <a:off x="6043133" y="1703800"/>
            <a:ext cx="5447600" cy="2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46" name="Google Shape;446;p43"/>
          <p:cNvSpPr txBox="1">
            <a:spLocks noGrp="1"/>
          </p:cNvSpPr>
          <p:nvPr>
            <p:ph type="body" idx="1"/>
          </p:nvPr>
        </p:nvSpPr>
        <p:spPr>
          <a:xfrm>
            <a:off x="6043133" y="3955800"/>
            <a:ext cx="3562000" cy="11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371600" lvl="2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1828800" lvl="3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2286000" lvl="4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2743200" lvl="5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3200400" lvl="6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3657600" lvl="7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4114800" lvl="8" indent="-34290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447" name="Google Shape;447;p43"/>
          <p:cNvSpPr/>
          <p:nvPr/>
        </p:nvSpPr>
        <p:spPr>
          <a:xfrm rot="10800000">
            <a:off x="6043118" y="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43"/>
          <p:cNvSpPr/>
          <p:nvPr/>
        </p:nvSpPr>
        <p:spPr>
          <a:xfrm flipH="1">
            <a:off x="11379489" y="331633"/>
            <a:ext cx="812511" cy="1198411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9" name="Google Shape;449;p43"/>
          <p:cNvGrpSpPr/>
          <p:nvPr/>
        </p:nvGrpSpPr>
        <p:grpSpPr>
          <a:xfrm>
            <a:off x="246033" y="3244997"/>
            <a:ext cx="1011267" cy="1727033"/>
            <a:chOff x="6654700" y="2092622"/>
            <a:chExt cx="758450" cy="1295275"/>
          </a:xfrm>
        </p:grpSpPr>
        <p:sp>
          <p:nvSpPr>
            <p:cNvPr id="450" name="Google Shape;450;p43"/>
            <p:cNvSpPr/>
            <p:nvPr/>
          </p:nvSpPr>
          <p:spPr>
            <a:xfrm>
              <a:off x="6654700" y="2741722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43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43"/>
            <p:cNvSpPr/>
            <p:nvPr/>
          </p:nvSpPr>
          <p:spPr>
            <a:xfrm>
              <a:off x="6931275" y="32248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43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43"/>
          <p:cNvGrpSpPr/>
          <p:nvPr/>
        </p:nvGrpSpPr>
        <p:grpSpPr>
          <a:xfrm>
            <a:off x="10306772" y="2932630"/>
            <a:ext cx="1535328" cy="3925377"/>
            <a:chOff x="7423913" y="1536309"/>
            <a:chExt cx="1430075" cy="3656275"/>
          </a:xfrm>
        </p:grpSpPr>
        <p:sp>
          <p:nvSpPr>
            <p:cNvPr id="455" name="Google Shape;455;p43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43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5"/>
          <p:cNvSpPr txBox="1">
            <a:spLocks noGrp="1"/>
          </p:cNvSpPr>
          <p:nvPr>
            <p:ph type="title"/>
          </p:nvPr>
        </p:nvSpPr>
        <p:spPr>
          <a:xfrm>
            <a:off x="1250300" y="2070100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60" name="Google Shape;460;p45"/>
          <p:cNvSpPr txBox="1">
            <a:spLocks noGrp="1"/>
          </p:cNvSpPr>
          <p:nvPr>
            <p:ph type="subTitle" idx="1"/>
          </p:nvPr>
        </p:nvSpPr>
        <p:spPr>
          <a:xfrm>
            <a:off x="1250300" y="2456700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1" name="Google Shape;461;p45"/>
          <p:cNvSpPr txBox="1">
            <a:spLocks noGrp="1"/>
          </p:cNvSpPr>
          <p:nvPr>
            <p:ph type="title" idx="2"/>
          </p:nvPr>
        </p:nvSpPr>
        <p:spPr>
          <a:xfrm>
            <a:off x="1761500" y="1269700"/>
            <a:ext cx="17232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2" name="Google Shape;462;p45"/>
          <p:cNvSpPr txBox="1">
            <a:spLocks noGrp="1"/>
          </p:cNvSpPr>
          <p:nvPr>
            <p:ph type="title" idx="3"/>
          </p:nvPr>
        </p:nvSpPr>
        <p:spPr>
          <a:xfrm>
            <a:off x="4723200" y="2070100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63" name="Google Shape;463;p45"/>
          <p:cNvSpPr txBox="1">
            <a:spLocks noGrp="1"/>
          </p:cNvSpPr>
          <p:nvPr>
            <p:ph type="subTitle" idx="4"/>
          </p:nvPr>
        </p:nvSpPr>
        <p:spPr>
          <a:xfrm>
            <a:off x="4723200" y="2456700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4" name="Google Shape;464;p45"/>
          <p:cNvSpPr txBox="1">
            <a:spLocks noGrp="1"/>
          </p:cNvSpPr>
          <p:nvPr>
            <p:ph type="title" idx="5"/>
          </p:nvPr>
        </p:nvSpPr>
        <p:spPr>
          <a:xfrm>
            <a:off x="5234400" y="1269700"/>
            <a:ext cx="17232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5" name="Google Shape;465;p45"/>
          <p:cNvSpPr txBox="1">
            <a:spLocks noGrp="1"/>
          </p:cNvSpPr>
          <p:nvPr>
            <p:ph type="title" idx="6"/>
          </p:nvPr>
        </p:nvSpPr>
        <p:spPr>
          <a:xfrm>
            <a:off x="8196100" y="2070100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66" name="Google Shape;466;p45"/>
          <p:cNvSpPr txBox="1">
            <a:spLocks noGrp="1"/>
          </p:cNvSpPr>
          <p:nvPr>
            <p:ph type="subTitle" idx="7"/>
          </p:nvPr>
        </p:nvSpPr>
        <p:spPr>
          <a:xfrm>
            <a:off x="8196100" y="2456700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7" name="Google Shape;467;p45"/>
          <p:cNvSpPr txBox="1">
            <a:spLocks noGrp="1"/>
          </p:cNvSpPr>
          <p:nvPr>
            <p:ph type="title" idx="8"/>
          </p:nvPr>
        </p:nvSpPr>
        <p:spPr>
          <a:xfrm>
            <a:off x="8707300" y="1269700"/>
            <a:ext cx="17232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8" name="Google Shape;468;p45"/>
          <p:cNvSpPr txBox="1">
            <a:spLocks noGrp="1"/>
          </p:cNvSpPr>
          <p:nvPr>
            <p:ph type="title" idx="9"/>
          </p:nvPr>
        </p:nvSpPr>
        <p:spPr>
          <a:xfrm>
            <a:off x="1250300" y="4765267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69" name="Google Shape;469;p45"/>
          <p:cNvSpPr txBox="1">
            <a:spLocks noGrp="1"/>
          </p:cNvSpPr>
          <p:nvPr>
            <p:ph type="subTitle" idx="13"/>
          </p:nvPr>
        </p:nvSpPr>
        <p:spPr>
          <a:xfrm>
            <a:off x="1250300" y="5151867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0" name="Google Shape;470;p45"/>
          <p:cNvSpPr txBox="1">
            <a:spLocks noGrp="1"/>
          </p:cNvSpPr>
          <p:nvPr>
            <p:ph type="title" idx="14"/>
          </p:nvPr>
        </p:nvSpPr>
        <p:spPr>
          <a:xfrm>
            <a:off x="1761500" y="3920892"/>
            <a:ext cx="17232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1" name="Google Shape;471;p45"/>
          <p:cNvSpPr txBox="1">
            <a:spLocks noGrp="1"/>
          </p:cNvSpPr>
          <p:nvPr>
            <p:ph type="title" idx="15"/>
          </p:nvPr>
        </p:nvSpPr>
        <p:spPr>
          <a:xfrm>
            <a:off x="4723200" y="4765267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72" name="Google Shape;472;p45"/>
          <p:cNvSpPr txBox="1">
            <a:spLocks noGrp="1"/>
          </p:cNvSpPr>
          <p:nvPr>
            <p:ph type="subTitle" idx="16"/>
          </p:nvPr>
        </p:nvSpPr>
        <p:spPr>
          <a:xfrm>
            <a:off x="4723200" y="5151867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3" name="Google Shape;473;p45"/>
          <p:cNvSpPr txBox="1">
            <a:spLocks noGrp="1"/>
          </p:cNvSpPr>
          <p:nvPr>
            <p:ph type="title" idx="17"/>
          </p:nvPr>
        </p:nvSpPr>
        <p:spPr>
          <a:xfrm>
            <a:off x="5234400" y="3920892"/>
            <a:ext cx="17232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4" name="Google Shape;474;p45"/>
          <p:cNvSpPr txBox="1">
            <a:spLocks noGrp="1"/>
          </p:cNvSpPr>
          <p:nvPr>
            <p:ph type="title" idx="18"/>
          </p:nvPr>
        </p:nvSpPr>
        <p:spPr>
          <a:xfrm>
            <a:off x="8196100" y="4765267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75" name="Google Shape;475;p45"/>
          <p:cNvSpPr txBox="1">
            <a:spLocks noGrp="1"/>
          </p:cNvSpPr>
          <p:nvPr>
            <p:ph type="subTitle" idx="19"/>
          </p:nvPr>
        </p:nvSpPr>
        <p:spPr>
          <a:xfrm>
            <a:off x="8196100" y="5151867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6" name="Google Shape;476;p45"/>
          <p:cNvSpPr txBox="1">
            <a:spLocks noGrp="1"/>
          </p:cNvSpPr>
          <p:nvPr>
            <p:ph type="title" idx="20"/>
          </p:nvPr>
        </p:nvSpPr>
        <p:spPr>
          <a:xfrm>
            <a:off x="8707300" y="3920892"/>
            <a:ext cx="17232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77" name="Google Shape;477;p45"/>
          <p:cNvGrpSpPr/>
          <p:nvPr/>
        </p:nvGrpSpPr>
        <p:grpSpPr>
          <a:xfrm>
            <a:off x="-285028" y="3034230"/>
            <a:ext cx="1535328" cy="3925377"/>
            <a:chOff x="7423913" y="1536309"/>
            <a:chExt cx="1430075" cy="3656275"/>
          </a:xfrm>
        </p:grpSpPr>
        <p:sp>
          <p:nvSpPr>
            <p:cNvPr id="478" name="Google Shape;478;p45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45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0" name="Google Shape;480;p45"/>
          <p:cNvSpPr/>
          <p:nvPr/>
        </p:nvSpPr>
        <p:spPr>
          <a:xfrm rot="6300125">
            <a:off x="103858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45"/>
          <p:cNvSpPr/>
          <p:nvPr/>
        </p:nvSpPr>
        <p:spPr>
          <a:xfrm rot="6300125">
            <a:off x="112704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45"/>
          <p:cNvSpPr/>
          <p:nvPr/>
        </p:nvSpPr>
        <p:spPr>
          <a:xfrm>
            <a:off x="1397417" y="3444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45"/>
          <p:cNvSpPr/>
          <p:nvPr/>
        </p:nvSpPr>
        <p:spPr>
          <a:xfrm>
            <a:off x="750817" y="222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45"/>
          <p:cNvSpPr/>
          <p:nvPr/>
        </p:nvSpPr>
        <p:spPr>
          <a:xfrm>
            <a:off x="10992217" y="3569845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45"/>
          <p:cNvSpPr/>
          <p:nvPr/>
        </p:nvSpPr>
        <p:spPr>
          <a:xfrm>
            <a:off x="11491685" y="4022679"/>
            <a:ext cx="316167" cy="464500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45"/>
          <p:cNvSpPr/>
          <p:nvPr/>
        </p:nvSpPr>
        <p:spPr>
          <a:xfrm>
            <a:off x="1016352" y="6575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45"/>
          <p:cNvSpPr/>
          <p:nvPr/>
        </p:nvSpPr>
        <p:spPr>
          <a:xfrm>
            <a:off x="11811903" y="47908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6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490" name="Google Shape;490;p46"/>
          <p:cNvSpPr txBox="1">
            <a:spLocks noGrp="1"/>
          </p:cNvSpPr>
          <p:nvPr>
            <p:ph type="title" idx="2"/>
          </p:nvPr>
        </p:nvSpPr>
        <p:spPr>
          <a:xfrm>
            <a:off x="1837067" y="4385133"/>
            <a:ext cx="3507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91" name="Google Shape;491;p46"/>
          <p:cNvSpPr txBox="1">
            <a:spLocks noGrp="1"/>
          </p:cNvSpPr>
          <p:nvPr>
            <p:ph type="subTitle" idx="1"/>
          </p:nvPr>
        </p:nvSpPr>
        <p:spPr>
          <a:xfrm>
            <a:off x="1837067" y="4974933"/>
            <a:ext cx="35076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2" name="Google Shape;492;p46"/>
          <p:cNvSpPr txBox="1">
            <a:spLocks noGrp="1"/>
          </p:cNvSpPr>
          <p:nvPr>
            <p:ph type="title" idx="3"/>
          </p:nvPr>
        </p:nvSpPr>
        <p:spPr>
          <a:xfrm>
            <a:off x="6847300" y="4385133"/>
            <a:ext cx="3507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93" name="Google Shape;493;p46"/>
          <p:cNvSpPr txBox="1">
            <a:spLocks noGrp="1"/>
          </p:cNvSpPr>
          <p:nvPr>
            <p:ph type="subTitle" idx="4"/>
          </p:nvPr>
        </p:nvSpPr>
        <p:spPr>
          <a:xfrm>
            <a:off x="6847300" y="4974933"/>
            <a:ext cx="35076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Title + Two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7"/>
          <p:cNvSpPr txBox="1">
            <a:spLocks noGrp="1"/>
          </p:cNvSpPr>
          <p:nvPr>
            <p:ph type="title"/>
          </p:nvPr>
        </p:nvSpPr>
        <p:spPr>
          <a:xfrm>
            <a:off x="4342200" y="4390367"/>
            <a:ext cx="3507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sz="21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6" name="Google Shape;496;p47"/>
          <p:cNvSpPr txBox="1">
            <a:spLocks noGrp="1"/>
          </p:cNvSpPr>
          <p:nvPr>
            <p:ph type="subTitle" idx="1"/>
          </p:nvPr>
        </p:nvSpPr>
        <p:spPr>
          <a:xfrm>
            <a:off x="3876800" y="2048817"/>
            <a:ext cx="4438400" cy="21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Jockey One"/>
              <a:buNone/>
              <a:defRPr sz="2933">
                <a:solidFill>
                  <a:schemeClr val="accent1"/>
                </a:solidFill>
                <a:latin typeface="Jockey One"/>
                <a:ea typeface="Jockey One"/>
                <a:cs typeface="Jockey One"/>
                <a:sym typeface="Jockey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Title + Design 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8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499" name="Google Shape;499;p48"/>
          <p:cNvSpPr/>
          <p:nvPr/>
        </p:nvSpPr>
        <p:spPr>
          <a:xfrm rot="-5400000">
            <a:off x="148214" y="5571835"/>
            <a:ext cx="1137957" cy="1434395"/>
          </a:xfrm>
          <a:custGeom>
            <a:avLst/>
            <a:gdLst/>
            <a:ahLst/>
            <a:cxnLst/>
            <a:rect l="l" t="t" r="r" b="b"/>
            <a:pathLst>
              <a:path w="17739" h="22360" extrusionOk="0">
                <a:moveTo>
                  <a:pt x="0" y="0"/>
                </a:moveTo>
                <a:lnTo>
                  <a:pt x="0" y="22360"/>
                </a:lnTo>
                <a:cubicBezTo>
                  <a:pt x="8576" y="17730"/>
                  <a:pt x="15144" y="9395"/>
                  <a:pt x="17739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48"/>
          <p:cNvSpPr/>
          <p:nvPr/>
        </p:nvSpPr>
        <p:spPr>
          <a:xfrm rot="5182294">
            <a:off x="11028025" y="-218734"/>
            <a:ext cx="1164179" cy="1467372"/>
          </a:xfrm>
          <a:custGeom>
            <a:avLst/>
            <a:gdLst/>
            <a:ahLst/>
            <a:cxnLst/>
            <a:rect l="l" t="t" r="r" b="b"/>
            <a:pathLst>
              <a:path w="17739" h="22360" extrusionOk="0">
                <a:moveTo>
                  <a:pt x="0" y="0"/>
                </a:moveTo>
                <a:lnTo>
                  <a:pt x="0" y="22360"/>
                </a:lnTo>
                <a:cubicBezTo>
                  <a:pt x="8576" y="17730"/>
                  <a:pt x="15144" y="9395"/>
                  <a:pt x="17739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48"/>
          <p:cNvSpPr/>
          <p:nvPr/>
        </p:nvSpPr>
        <p:spPr>
          <a:xfrm flipH="1">
            <a:off x="10730037" y="4121136"/>
            <a:ext cx="1538095" cy="2768704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2" name="Google Shape;502;p48"/>
          <p:cNvGrpSpPr/>
          <p:nvPr/>
        </p:nvGrpSpPr>
        <p:grpSpPr>
          <a:xfrm>
            <a:off x="799067" y="593363"/>
            <a:ext cx="10685967" cy="1625167"/>
            <a:chOff x="6544350" y="2092622"/>
            <a:chExt cx="8014475" cy="1218875"/>
          </a:xfrm>
        </p:grpSpPr>
        <p:sp>
          <p:nvSpPr>
            <p:cNvPr id="503" name="Google Shape;503;p48"/>
            <p:cNvSpPr/>
            <p:nvPr/>
          </p:nvSpPr>
          <p:spPr>
            <a:xfrm>
              <a:off x="6544350" y="2865297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48"/>
            <p:cNvSpPr/>
            <p:nvPr/>
          </p:nvSpPr>
          <p:spPr>
            <a:xfrm>
              <a:off x="6917025" y="3004647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48"/>
            <p:cNvSpPr/>
            <p:nvPr/>
          </p:nvSpPr>
          <p:spPr>
            <a:xfrm>
              <a:off x="14447825" y="31484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48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7" name="Google Shape;507;p48"/>
          <p:cNvSpPr/>
          <p:nvPr/>
        </p:nvSpPr>
        <p:spPr>
          <a:xfrm flipH="1">
            <a:off x="10355871" y="5069345"/>
            <a:ext cx="1011228" cy="1820484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Title + Three Columns 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9"/>
          <p:cNvSpPr txBox="1">
            <a:spLocks noGrp="1"/>
          </p:cNvSpPr>
          <p:nvPr>
            <p:ph type="title"/>
          </p:nvPr>
        </p:nvSpPr>
        <p:spPr>
          <a:xfrm>
            <a:off x="1154895" y="4083000"/>
            <a:ext cx="31280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0" name="Google Shape;510;p49"/>
          <p:cNvSpPr txBox="1">
            <a:spLocks noGrp="1"/>
          </p:cNvSpPr>
          <p:nvPr>
            <p:ph type="subTitle" idx="1"/>
          </p:nvPr>
        </p:nvSpPr>
        <p:spPr>
          <a:xfrm>
            <a:off x="1154895" y="4672800"/>
            <a:ext cx="31280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11" name="Google Shape;511;p49"/>
          <p:cNvSpPr txBox="1">
            <a:spLocks noGrp="1"/>
          </p:cNvSpPr>
          <p:nvPr>
            <p:ph type="title" idx="2"/>
          </p:nvPr>
        </p:nvSpPr>
        <p:spPr>
          <a:xfrm>
            <a:off x="4532000" y="4083000"/>
            <a:ext cx="31280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2" name="Google Shape;512;p49"/>
          <p:cNvSpPr txBox="1">
            <a:spLocks noGrp="1"/>
          </p:cNvSpPr>
          <p:nvPr>
            <p:ph type="subTitle" idx="3"/>
          </p:nvPr>
        </p:nvSpPr>
        <p:spPr>
          <a:xfrm>
            <a:off x="4532000" y="4672800"/>
            <a:ext cx="31280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13" name="Google Shape;513;p49"/>
          <p:cNvSpPr txBox="1">
            <a:spLocks noGrp="1"/>
          </p:cNvSpPr>
          <p:nvPr>
            <p:ph type="title" idx="4"/>
          </p:nvPr>
        </p:nvSpPr>
        <p:spPr>
          <a:xfrm>
            <a:off x="7909105" y="4083000"/>
            <a:ext cx="31280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4" name="Google Shape;514;p49"/>
          <p:cNvSpPr txBox="1">
            <a:spLocks noGrp="1"/>
          </p:cNvSpPr>
          <p:nvPr>
            <p:ph type="subTitle" idx="5"/>
          </p:nvPr>
        </p:nvSpPr>
        <p:spPr>
          <a:xfrm>
            <a:off x="7909105" y="4672800"/>
            <a:ext cx="31280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15" name="Google Shape;515;p49"/>
          <p:cNvGrpSpPr/>
          <p:nvPr/>
        </p:nvGrpSpPr>
        <p:grpSpPr>
          <a:xfrm rot="10800000" flipH="1">
            <a:off x="-662049" y="-68954"/>
            <a:ext cx="1906767" cy="4875033"/>
            <a:chOff x="7423913" y="1536309"/>
            <a:chExt cx="1430075" cy="3656275"/>
          </a:xfrm>
        </p:grpSpPr>
        <p:sp>
          <p:nvSpPr>
            <p:cNvPr id="516" name="Google Shape;516;p49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49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8" name="Google Shape;518;p49"/>
          <p:cNvSpPr/>
          <p:nvPr/>
        </p:nvSpPr>
        <p:spPr>
          <a:xfrm>
            <a:off x="6880585" y="6201079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9" name="Google Shape;519;p49"/>
          <p:cNvGrpSpPr/>
          <p:nvPr/>
        </p:nvGrpSpPr>
        <p:grpSpPr>
          <a:xfrm>
            <a:off x="1921718" y="936346"/>
            <a:ext cx="1132500" cy="1168033"/>
            <a:chOff x="1285388" y="2846834"/>
            <a:chExt cx="849375" cy="876025"/>
          </a:xfrm>
        </p:grpSpPr>
        <p:sp>
          <p:nvSpPr>
            <p:cNvPr id="520" name="Google Shape;520;p49"/>
            <p:cNvSpPr/>
            <p:nvPr/>
          </p:nvSpPr>
          <p:spPr>
            <a:xfrm>
              <a:off x="1608663" y="3229059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49"/>
            <p:cNvSpPr/>
            <p:nvPr/>
          </p:nvSpPr>
          <p:spPr>
            <a:xfrm>
              <a:off x="1980938" y="2846834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49"/>
            <p:cNvSpPr/>
            <p:nvPr/>
          </p:nvSpPr>
          <p:spPr>
            <a:xfrm>
              <a:off x="1285388" y="3559809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3" name="Google Shape;523;p49"/>
          <p:cNvSpPr/>
          <p:nvPr/>
        </p:nvSpPr>
        <p:spPr>
          <a:xfrm flipH="1">
            <a:off x="10458809" y="219951"/>
            <a:ext cx="1792323" cy="2643581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49"/>
          <p:cNvSpPr/>
          <p:nvPr/>
        </p:nvSpPr>
        <p:spPr>
          <a:xfrm>
            <a:off x="9780567" y="850397"/>
            <a:ext cx="494533" cy="506567"/>
          </a:xfrm>
          <a:custGeom>
            <a:avLst/>
            <a:gdLst/>
            <a:ahLst/>
            <a:cxnLst/>
            <a:rect l="l" t="t" r="r" b="b"/>
            <a:pathLst>
              <a:path w="14836" h="15197" extrusionOk="0">
                <a:moveTo>
                  <a:pt x="904" y="0"/>
                </a:moveTo>
                <a:lnTo>
                  <a:pt x="5886" y="6790"/>
                </a:lnTo>
                <a:lnTo>
                  <a:pt x="1" y="6936"/>
                </a:lnTo>
                <a:lnTo>
                  <a:pt x="6107" y="7799"/>
                </a:lnTo>
                <a:lnTo>
                  <a:pt x="299" y="14805"/>
                </a:lnTo>
                <a:lnTo>
                  <a:pt x="7235" y="9218"/>
                </a:lnTo>
                <a:lnTo>
                  <a:pt x="8023" y="15197"/>
                </a:lnTo>
                <a:lnTo>
                  <a:pt x="8320" y="9002"/>
                </a:lnTo>
                <a:lnTo>
                  <a:pt x="14628" y="14332"/>
                </a:lnTo>
                <a:lnTo>
                  <a:pt x="9253" y="8153"/>
                </a:lnTo>
                <a:lnTo>
                  <a:pt x="13673" y="6757"/>
                </a:lnTo>
                <a:lnTo>
                  <a:pt x="8783" y="7159"/>
                </a:lnTo>
                <a:lnTo>
                  <a:pt x="14835" y="54"/>
                </a:lnTo>
                <a:lnTo>
                  <a:pt x="7411" y="5912"/>
                </a:lnTo>
                <a:lnTo>
                  <a:pt x="7256" y="925"/>
                </a:lnTo>
                <a:lnTo>
                  <a:pt x="6542" y="5446"/>
                </a:lnTo>
                <a:lnTo>
                  <a:pt x="90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49"/>
          <p:cNvSpPr txBox="1">
            <a:spLocks noGrp="1"/>
          </p:cNvSpPr>
          <p:nvPr>
            <p:ph type="title" idx="6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 ">
  <p:cSld name="Title + Six Columns  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0"/>
          <p:cNvSpPr txBox="1">
            <a:spLocks noGrp="1"/>
          </p:cNvSpPr>
          <p:nvPr>
            <p:ph type="title"/>
          </p:nvPr>
        </p:nvSpPr>
        <p:spPr>
          <a:xfrm>
            <a:off x="1636699" y="4524233"/>
            <a:ext cx="2164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28" name="Google Shape;528;p50"/>
          <p:cNvSpPr txBox="1">
            <a:spLocks noGrp="1"/>
          </p:cNvSpPr>
          <p:nvPr>
            <p:ph type="subTitle" idx="1"/>
          </p:nvPr>
        </p:nvSpPr>
        <p:spPr>
          <a:xfrm>
            <a:off x="1154900" y="5183800"/>
            <a:ext cx="3128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29" name="Google Shape;529;p50"/>
          <p:cNvSpPr txBox="1">
            <a:spLocks noGrp="1"/>
          </p:cNvSpPr>
          <p:nvPr>
            <p:ph type="title" idx="2"/>
          </p:nvPr>
        </p:nvSpPr>
        <p:spPr>
          <a:xfrm>
            <a:off x="5013800" y="4524233"/>
            <a:ext cx="2164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30" name="Google Shape;530;p50"/>
          <p:cNvSpPr txBox="1">
            <a:spLocks noGrp="1"/>
          </p:cNvSpPr>
          <p:nvPr>
            <p:ph type="subTitle" idx="3"/>
          </p:nvPr>
        </p:nvSpPr>
        <p:spPr>
          <a:xfrm>
            <a:off x="4532001" y="5183800"/>
            <a:ext cx="3128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31" name="Google Shape;531;p50"/>
          <p:cNvSpPr txBox="1">
            <a:spLocks noGrp="1"/>
          </p:cNvSpPr>
          <p:nvPr>
            <p:ph type="title" idx="4"/>
          </p:nvPr>
        </p:nvSpPr>
        <p:spPr>
          <a:xfrm>
            <a:off x="8390901" y="4524233"/>
            <a:ext cx="2164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32" name="Google Shape;532;p50"/>
          <p:cNvSpPr txBox="1">
            <a:spLocks noGrp="1"/>
          </p:cNvSpPr>
          <p:nvPr>
            <p:ph type="subTitle" idx="5"/>
          </p:nvPr>
        </p:nvSpPr>
        <p:spPr>
          <a:xfrm>
            <a:off x="7909104" y="5183800"/>
            <a:ext cx="3128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33" name="Google Shape;533;p50"/>
          <p:cNvSpPr txBox="1">
            <a:spLocks noGrp="1"/>
          </p:cNvSpPr>
          <p:nvPr>
            <p:ph type="title" idx="6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534" name="Google Shape;534;p50"/>
          <p:cNvSpPr txBox="1">
            <a:spLocks noGrp="1"/>
          </p:cNvSpPr>
          <p:nvPr>
            <p:ph type="title" idx="7"/>
          </p:nvPr>
        </p:nvSpPr>
        <p:spPr>
          <a:xfrm>
            <a:off x="1636699" y="2322867"/>
            <a:ext cx="2164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35" name="Google Shape;535;p50"/>
          <p:cNvSpPr txBox="1">
            <a:spLocks noGrp="1"/>
          </p:cNvSpPr>
          <p:nvPr>
            <p:ph type="subTitle" idx="8"/>
          </p:nvPr>
        </p:nvSpPr>
        <p:spPr>
          <a:xfrm>
            <a:off x="1154900" y="2982433"/>
            <a:ext cx="3128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36" name="Google Shape;536;p50"/>
          <p:cNvSpPr txBox="1">
            <a:spLocks noGrp="1"/>
          </p:cNvSpPr>
          <p:nvPr>
            <p:ph type="title" idx="9"/>
          </p:nvPr>
        </p:nvSpPr>
        <p:spPr>
          <a:xfrm>
            <a:off x="5013800" y="2322867"/>
            <a:ext cx="2164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37" name="Google Shape;537;p50"/>
          <p:cNvSpPr txBox="1">
            <a:spLocks noGrp="1"/>
          </p:cNvSpPr>
          <p:nvPr>
            <p:ph type="subTitle" idx="13"/>
          </p:nvPr>
        </p:nvSpPr>
        <p:spPr>
          <a:xfrm>
            <a:off x="4532001" y="2982433"/>
            <a:ext cx="3128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38" name="Google Shape;538;p50"/>
          <p:cNvSpPr txBox="1">
            <a:spLocks noGrp="1"/>
          </p:cNvSpPr>
          <p:nvPr>
            <p:ph type="title" idx="14"/>
          </p:nvPr>
        </p:nvSpPr>
        <p:spPr>
          <a:xfrm>
            <a:off x="8390901" y="2322867"/>
            <a:ext cx="2164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39" name="Google Shape;539;p50"/>
          <p:cNvSpPr txBox="1">
            <a:spLocks noGrp="1"/>
          </p:cNvSpPr>
          <p:nvPr>
            <p:ph type="subTitle" idx="15"/>
          </p:nvPr>
        </p:nvSpPr>
        <p:spPr>
          <a:xfrm>
            <a:off x="7909104" y="2982433"/>
            <a:ext cx="3128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51"/>
          <p:cNvGrpSpPr/>
          <p:nvPr/>
        </p:nvGrpSpPr>
        <p:grpSpPr>
          <a:xfrm>
            <a:off x="-285028" y="3034230"/>
            <a:ext cx="1535328" cy="3925377"/>
            <a:chOff x="7423913" y="1536309"/>
            <a:chExt cx="1430075" cy="3656275"/>
          </a:xfrm>
        </p:grpSpPr>
        <p:sp>
          <p:nvSpPr>
            <p:cNvPr id="542" name="Google Shape;542;p51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51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4" name="Google Shape;544;p51"/>
          <p:cNvSpPr/>
          <p:nvPr/>
        </p:nvSpPr>
        <p:spPr>
          <a:xfrm rot="6300125">
            <a:off x="103858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51"/>
          <p:cNvSpPr/>
          <p:nvPr/>
        </p:nvSpPr>
        <p:spPr>
          <a:xfrm rot="6300125">
            <a:off x="112704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51"/>
          <p:cNvSpPr/>
          <p:nvPr/>
        </p:nvSpPr>
        <p:spPr>
          <a:xfrm>
            <a:off x="1397417" y="3444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51"/>
          <p:cNvSpPr/>
          <p:nvPr/>
        </p:nvSpPr>
        <p:spPr>
          <a:xfrm>
            <a:off x="750817" y="222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51"/>
          <p:cNvSpPr/>
          <p:nvPr/>
        </p:nvSpPr>
        <p:spPr>
          <a:xfrm>
            <a:off x="10992217" y="3569845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51"/>
          <p:cNvSpPr/>
          <p:nvPr/>
        </p:nvSpPr>
        <p:spPr>
          <a:xfrm>
            <a:off x="11491685" y="4022679"/>
            <a:ext cx="316167" cy="464500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51"/>
          <p:cNvSpPr/>
          <p:nvPr/>
        </p:nvSpPr>
        <p:spPr>
          <a:xfrm>
            <a:off x="1016352" y="6575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51"/>
          <p:cNvSpPr/>
          <p:nvPr/>
        </p:nvSpPr>
        <p:spPr>
          <a:xfrm>
            <a:off x="11811903" y="47908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51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553" name="Google Shape;553;p51"/>
          <p:cNvSpPr txBox="1">
            <a:spLocks noGrp="1"/>
          </p:cNvSpPr>
          <p:nvPr>
            <p:ph type="title" idx="2"/>
          </p:nvPr>
        </p:nvSpPr>
        <p:spPr>
          <a:xfrm>
            <a:off x="2021551" y="2374900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4" name="Google Shape;554;p51"/>
          <p:cNvSpPr txBox="1">
            <a:spLocks noGrp="1"/>
          </p:cNvSpPr>
          <p:nvPr>
            <p:ph type="subTitle" idx="1"/>
          </p:nvPr>
        </p:nvSpPr>
        <p:spPr>
          <a:xfrm>
            <a:off x="2021551" y="2761500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55" name="Google Shape;555;p51"/>
          <p:cNvSpPr txBox="1">
            <a:spLocks noGrp="1"/>
          </p:cNvSpPr>
          <p:nvPr>
            <p:ph type="title" idx="3"/>
          </p:nvPr>
        </p:nvSpPr>
        <p:spPr>
          <a:xfrm>
            <a:off x="7424851" y="2374900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6" name="Google Shape;556;p51"/>
          <p:cNvSpPr txBox="1">
            <a:spLocks noGrp="1"/>
          </p:cNvSpPr>
          <p:nvPr>
            <p:ph type="subTitle" idx="4"/>
          </p:nvPr>
        </p:nvSpPr>
        <p:spPr>
          <a:xfrm>
            <a:off x="7424851" y="2761500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57" name="Google Shape;557;p51"/>
          <p:cNvSpPr txBox="1">
            <a:spLocks noGrp="1"/>
          </p:cNvSpPr>
          <p:nvPr>
            <p:ph type="title" idx="5"/>
          </p:nvPr>
        </p:nvSpPr>
        <p:spPr>
          <a:xfrm>
            <a:off x="2021551" y="4765267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8" name="Google Shape;558;p51"/>
          <p:cNvSpPr txBox="1">
            <a:spLocks noGrp="1"/>
          </p:cNvSpPr>
          <p:nvPr>
            <p:ph type="subTitle" idx="6"/>
          </p:nvPr>
        </p:nvSpPr>
        <p:spPr>
          <a:xfrm>
            <a:off x="2021551" y="5151867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59" name="Google Shape;559;p51"/>
          <p:cNvSpPr txBox="1">
            <a:spLocks noGrp="1"/>
          </p:cNvSpPr>
          <p:nvPr>
            <p:ph type="title" idx="7"/>
          </p:nvPr>
        </p:nvSpPr>
        <p:spPr>
          <a:xfrm>
            <a:off x="7424851" y="4765267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0" name="Google Shape;560;p51"/>
          <p:cNvSpPr txBox="1">
            <a:spLocks noGrp="1"/>
          </p:cNvSpPr>
          <p:nvPr>
            <p:ph type="subTitle" idx="8"/>
          </p:nvPr>
        </p:nvSpPr>
        <p:spPr>
          <a:xfrm>
            <a:off x="7424851" y="5151867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3200"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800"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2400"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2000"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000"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 sz="2000"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 sz="2000"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 sz="2000"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 sz="2000"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1">
  <p:cSld name="Title + Four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2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563" name="Google Shape;563;p52"/>
          <p:cNvSpPr txBox="1">
            <a:spLocks noGrp="1"/>
          </p:cNvSpPr>
          <p:nvPr>
            <p:ph type="title" idx="2"/>
          </p:nvPr>
        </p:nvSpPr>
        <p:spPr>
          <a:xfrm>
            <a:off x="968051" y="4363133"/>
            <a:ext cx="2406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4" name="Google Shape;564;p52"/>
          <p:cNvSpPr txBox="1">
            <a:spLocks noGrp="1"/>
          </p:cNvSpPr>
          <p:nvPr>
            <p:ph type="subTitle" idx="1"/>
          </p:nvPr>
        </p:nvSpPr>
        <p:spPr>
          <a:xfrm>
            <a:off x="968051" y="4952933"/>
            <a:ext cx="24064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5" name="Google Shape;565;p52"/>
          <p:cNvSpPr txBox="1">
            <a:spLocks noGrp="1"/>
          </p:cNvSpPr>
          <p:nvPr>
            <p:ph type="title" idx="3"/>
          </p:nvPr>
        </p:nvSpPr>
        <p:spPr>
          <a:xfrm>
            <a:off x="3584551" y="4363133"/>
            <a:ext cx="2406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52"/>
          <p:cNvSpPr txBox="1">
            <a:spLocks noGrp="1"/>
          </p:cNvSpPr>
          <p:nvPr>
            <p:ph type="subTitle" idx="4"/>
          </p:nvPr>
        </p:nvSpPr>
        <p:spPr>
          <a:xfrm>
            <a:off x="3584551" y="4952933"/>
            <a:ext cx="24064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7" name="Google Shape;567;p52"/>
          <p:cNvSpPr txBox="1">
            <a:spLocks noGrp="1"/>
          </p:cNvSpPr>
          <p:nvPr>
            <p:ph type="title" idx="5"/>
          </p:nvPr>
        </p:nvSpPr>
        <p:spPr>
          <a:xfrm>
            <a:off x="6201051" y="4363133"/>
            <a:ext cx="2406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8" name="Google Shape;568;p52"/>
          <p:cNvSpPr txBox="1">
            <a:spLocks noGrp="1"/>
          </p:cNvSpPr>
          <p:nvPr>
            <p:ph type="subTitle" idx="6"/>
          </p:nvPr>
        </p:nvSpPr>
        <p:spPr>
          <a:xfrm>
            <a:off x="6201051" y="4952933"/>
            <a:ext cx="24064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9" name="Google Shape;569;p52"/>
          <p:cNvSpPr txBox="1">
            <a:spLocks noGrp="1"/>
          </p:cNvSpPr>
          <p:nvPr>
            <p:ph type="title" idx="7"/>
          </p:nvPr>
        </p:nvSpPr>
        <p:spPr>
          <a:xfrm>
            <a:off x="8817551" y="4363133"/>
            <a:ext cx="2406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70" name="Google Shape;570;p52"/>
          <p:cNvSpPr txBox="1">
            <a:spLocks noGrp="1"/>
          </p:cNvSpPr>
          <p:nvPr>
            <p:ph type="subTitle" idx="8"/>
          </p:nvPr>
        </p:nvSpPr>
        <p:spPr>
          <a:xfrm>
            <a:off x="8817551" y="4952933"/>
            <a:ext cx="24064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53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grpSp>
        <p:nvGrpSpPr>
          <p:cNvPr id="573" name="Google Shape;573;p53"/>
          <p:cNvGrpSpPr/>
          <p:nvPr/>
        </p:nvGrpSpPr>
        <p:grpSpPr>
          <a:xfrm>
            <a:off x="10774533" y="692297"/>
            <a:ext cx="1011267" cy="1727033"/>
            <a:chOff x="6654700" y="2092622"/>
            <a:chExt cx="758450" cy="1295275"/>
          </a:xfrm>
        </p:grpSpPr>
        <p:sp>
          <p:nvSpPr>
            <p:cNvPr id="574" name="Google Shape;574;p53"/>
            <p:cNvSpPr/>
            <p:nvPr/>
          </p:nvSpPr>
          <p:spPr>
            <a:xfrm>
              <a:off x="6654700" y="2741722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53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53"/>
            <p:cNvSpPr/>
            <p:nvPr/>
          </p:nvSpPr>
          <p:spPr>
            <a:xfrm>
              <a:off x="6931275" y="32248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53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8" name="Google Shape;578;p53"/>
          <p:cNvSpPr/>
          <p:nvPr/>
        </p:nvSpPr>
        <p:spPr>
          <a:xfrm>
            <a:off x="6880585" y="6201079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9" name="Google Shape;579;p53"/>
          <p:cNvGrpSpPr/>
          <p:nvPr/>
        </p:nvGrpSpPr>
        <p:grpSpPr>
          <a:xfrm rot="10800000" flipH="1">
            <a:off x="-662049" y="-68954"/>
            <a:ext cx="1906767" cy="4875033"/>
            <a:chOff x="7423913" y="1536309"/>
            <a:chExt cx="1430075" cy="3656275"/>
          </a:xfrm>
        </p:grpSpPr>
        <p:sp>
          <p:nvSpPr>
            <p:cNvPr id="580" name="Google Shape;580;p53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53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54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584" name="Google Shape;584;p54"/>
          <p:cNvSpPr txBox="1">
            <a:spLocks noGrp="1"/>
          </p:cNvSpPr>
          <p:nvPr>
            <p:ph type="subTitle" idx="1"/>
          </p:nvPr>
        </p:nvSpPr>
        <p:spPr>
          <a:xfrm>
            <a:off x="1875433" y="5230467"/>
            <a:ext cx="3141200" cy="8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85" name="Google Shape;585;p54"/>
          <p:cNvSpPr txBox="1">
            <a:spLocks noGrp="1"/>
          </p:cNvSpPr>
          <p:nvPr>
            <p:ph type="subTitle" idx="2"/>
          </p:nvPr>
        </p:nvSpPr>
        <p:spPr>
          <a:xfrm>
            <a:off x="7175356" y="5230467"/>
            <a:ext cx="3141200" cy="8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86" name="Google Shape;586;p54"/>
          <p:cNvSpPr txBox="1">
            <a:spLocks noGrp="1"/>
          </p:cNvSpPr>
          <p:nvPr>
            <p:ph type="title" idx="3"/>
          </p:nvPr>
        </p:nvSpPr>
        <p:spPr>
          <a:xfrm>
            <a:off x="2268061" y="4064667"/>
            <a:ext cx="2356000" cy="1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87" name="Google Shape;587;p54"/>
          <p:cNvSpPr txBox="1">
            <a:spLocks noGrp="1"/>
          </p:cNvSpPr>
          <p:nvPr>
            <p:ph type="title" idx="4"/>
          </p:nvPr>
        </p:nvSpPr>
        <p:spPr>
          <a:xfrm>
            <a:off x="7567984" y="4064667"/>
            <a:ext cx="2356000" cy="1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588" name="Google Shape;588;p54"/>
          <p:cNvGrpSpPr/>
          <p:nvPr/>
        </p:nvGrpSpPr>
        <p:grpSpPr>
          <a:xfrm rot="10800000" flipH="1">
            <a:off x="10350869" y="-274"/>
            <a:ext cx="1765665" cy="4514281"/>
            <a:chOff x="7423913" y="1536309"/>
            <a:chExt cx="1430075" cy="3656275"/>
          </a:xfrm>
        </p:grpSpPr>
        <p:sp>
          <p:nvSpPr>
            <p:cNvPr id="589" name="Google Shape;589;p54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54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1" name="Google Shape;591;p54"/>
          <p:cNvGrpSpPr/>
          <p:nvPr/>
        </p:nvGrpSpPr>
        <p:grpSpPr>
          <a:xfrm>
            <a:off x="8487618" y="949046"/>
            <a:ext cx="1132500" cy="1168033"/>
            <a:chOff x="1285388" y="2846834"/>
            <a:chExt cx="849375" cy="876025"/>
          </a:xfrm>
        </p:grpSpPr>
        <p:sp>
          <p:nvSpPr>
            <p:cNvPr id="592" name="Google Shape;592;p54"/>
            <p:cNvSpPr/>
            <p:nvPr/>
          </p:nvSpPr>
          <p:spPr>
            <a:xfrm>
              <a:off x="1608663" y="3229059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54"/>
            <p:cNvSpPr/>
            <p:nvPr/>
          </p:nvSpPr>
          <p:spPr>
            <a:xfrm>
              <a:off x="1980938" y="2846834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54"/>
            <p:cNvSpPr/>
            <p:nvPr/>
          </p:nvSpPr>
          <p:spPr>
            <a:xfrm>
              <a:off x="1285388" y="3559809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5" name="Google Shape;595;p54"/>
          <p:cNvSpPr/>
          <p:nvPr/>
        </p:nvSpPr>
        <p:spPr>
          <a:xfrm>
            <a:off x="-73412" y="105660"/>
            <a:ext cx="987416" cy="1456387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54"/>
          <p:cNvSpPr/>
          <p:nvPr/>
        </p:nvSpPr>
        <p:spPr>
          <a:xfrm>
            <a:off x="-147000" y="4064679"/>
            <a:ext cx="1556933" cy="2802900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1_Title + Two Columns 1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55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599" name="Google Shape;599;p55"/>
          <p:cNvSpPr txBox="1">
            <a:spLocks noGrp="1"/>
          </p:cNvSpPr>
          <p:nvPr>
            <p:ph type="title" idx="2"/>
          </p:nvPr>
        </p:nvSpPr>
        <p:spPr>
          <a:xfrm>
            <a:off x="961069" y="4143267"/>
            <a:ext cx="29740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0" name="Google Shape;600;p55"/>
          <p:cNvSpPr txBox="1">
            <a:spLocks noGrp="1"/>
          </p:cNvSpPr>
          <p:nvPr>
            <p:ph type="subTitle" idx="1"/>
          </p:nvPr>
        </p:nvSpPr>
        <p:spPr>
          <a:xfrm>
            <a:off x="1324033" y="4733067"/>
            <a:ext cx="26112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1" name="Google Shape;601;p55"/>
          <p:cNvSpPr txBox="1">
            <a:spLocks noGrp="1"/>
          </p:cNvSpPr>
          <p:nvPr>
            <p:ph type="title" idx="3"/>
          </p:nvPr>
        </p:nvSpPr>
        <p:spPr>
          <a:xfrm>
            <a:off x="8256931" y="4143267"/>
            <a:ext cx="29740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2" name="Google Shape;602;p55"/>
          <p:cNvSpPr txBox="1">
            <a:spLocks noGrp="1"/>
          </p:cNvSpPr>
          <p:nvPr>
            <p:ph type="subTitle" idx="4"/>
          </p:nvPr>
        </p:nvSpPr>
        <p:spPr>
          <a:xfrm>
            <a:off x="8256933" y="4733067"/>
            <a:ext cx="26112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3" name="Google Shape;603;p55"/>
          <p:cNvSpPr/>
          <p:nvPr/>
        </p:nvSpPr>
        <p:spPr>
          <a:xfrm rot="10800000">
            <a:off x="1" y="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4" name="Google Shape;604;p55"/>
          <p:cNvGrpSpPr/>
          <p:nvPr/>
        </p:nvGrpSpPr>
        <p:grpSpPr>
          <a:xfrm rot="10800000" flipH="1">
            <a:off x="10936760" y="-95296"/>
            <a:ext cx="1325965" cy="3390099"/>
            <a:chOff x="7423913" y="1536309"/>
            <a:chExt cx="1430075" cy="3656275"/>
          </a:xfrm>
        </p:grpSpPr>
        <p:sp>
          <p:nvSpPr>
            <p:cNvPr id="605" name="Google Shape;605;p55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55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7" name="Google Shape;607;p55"/>
          <p:cNvGrpSpPr/>
          <p:nvPr/>
        </p:nvGrpSpPr>
        <p:grpSpPr>
          <a:xfrm>
            <a:off x="546642" y="971863"/>
            <a:ext cx="944959" cy="974607"/>
            <a:chOff x="1285388" y="2846834"/>
            <a:chExt cx="849375" cy="876025"/>
          </a:xfrm>
        </p:grpSpPr>
        <p:sp>
          <p:nvSpPr>
            <p:cNvPr id="608" name="Google Shape;608;p55"/>
            <p:cNvSpPr/>
            <p:nvPr/>
          </p:nvSpPr>
          <p:spPr>
            <a:xfrm>
              <a:off x="1608663" y="3229059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55"/>
            <p:cNvSpPr/>
            <p:nvPr/>
          </p:nvSpPr>
          <p:spPr>
            <a:xfrm>
              <a:off x="1980938" y="2846834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55"/>
            <p:cNvSpPr/>
            <p:nvPr/>
          </p:nvSpPr>
          <p:spPr>
            <a:xfrm>
              <a:off x="1285388" y="3559809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56"/>
          <p:cNvSpPr txBox="1">
            <a:spLocks noGrp="1"/>
          </p:cNvSpPr>
          <p:nvPr>
            <p:ph type="body" idx="1"/>
          </p:nvPr>
        </p:nvSpPr>
        <p:spPr>
          <a:xfrm>
            <a:off x="1283733" y="2803433"/>
            <a:ext cx="2718000" cy="2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914400" lvl="1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371600" lvl="2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1828800" lvl="3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2286000" lvl="4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2743200" lvl="5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3200400" lvl="6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3657600" lvl="7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4114800" lvl="8" indent="-33020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613" name="Google Shape;613;p56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614" name="Google Shape;614;p56"/>
          <p:cNvSpPr/>
          <p:nvPr/>
        </p:nvSpPr>
        <p:spPr>
          <a:xfrm>
            <a:off x="-16" y="6201079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56"/>
          <p:cNvSpPr/>
          <p:nvPr/>
        </p:nvSpPr>
        <p:spPr>
          <a:xfrm rot="6300125">
            <a:off x="103858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56"/>
          <p:cNvSpPr/>
          <p:nvPr/>
        </p:nvSpPr>
        <p:spPr>
          <a:xfrm rot="6300125">
            <a:off x="112704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56"/>
          <p:cNvSpPr/>
          <p:nvPr/>
        </p:nvSpPr>
        <p:spPr>
          <a:xfrm>
            <a:off x="984617" y="1118745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56"/>
          <p:cNvSpPr/>
          <p:nvPr/>
        </p:nvSpPr>
        <p:spPr>
          <a:xfrm>
            <a:off x="772884" y="742930"/>
            <a:ext cx="316167" cy="464500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56"/>
          <p:cNvSpPr/>
          <p:nvPr/>
        </p:nvSpPr>
        <p:spPr>
          <a:xfrm>
            <a:off x="2082603" y="1118740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7"/>
          <p:cNvSpPr/>
          <p:nvPr/>
        </p:nvSpPr>
        <p:spPr>
          <a:xfrm rot="10800000">
            <a:off x="3578585" y="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2" name="Google Shape;622;p57"/>
          <p:cNvGrpSpPr/>
          <p:nvPr/>
        </p:nvGrpSpPr>
        <p:grpSpPr>
          <a:xfrm>
            <a:off x="293351" y="327379"/>
            <a:ext cx="701467" cy="6093167"/>
            <a:chOff x="1608663" y="2310909"/>
            <a:chExt cx="526100" cy="4569875"/>
          </a:xfrm>
        </p:grpSpPr>
        <p:sp>
          <p:nvSpPr>
            <p:cNvPr id="623" name="Google Shape;623;p57"/>
            <p:cNvSpPr/>
            <p:nvPr/>
          </p:nvSpPr>
          <p:spPr>
            <a:xfrm>
              <a:off x="1608663" y="2693134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57"/>
            <p:cNvSpPr/>
            <p:nvPr/>
          </p:nvSpPr>
          <p:spPr>
            <a:xfrm>
              <a:off x="1980938" y="2310909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57"/>
            <p:cNvSpPr/>
            <p:nvPr/>
          </p:nvSpPr>
          <p:spPr>
            <a:xfrm>
              <a:off x="1608663" y="6717734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6" name="Google Shape;626;p57"/>
          <p:cNvSpPr txBox="1">
            <a:spLocks noGrp="1"/>
          </p:cNvSpPr>
          <p:nvPr>
            <p:ph type="title"/>
          </p:nvPr>
        </p:nvSpPr>
        <p:spPr>
          <a:xfrm>
            <a:off x="1283700" y="1051784"/>
            <a:ext cx="4759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7" name="Google Shape;627;p57"/>
          <p:cNvSpPr txBox="1">
            <a:spLocks noGrp="1"/>
          </p:cNvSpPr>
          <p:nvPr>
            <p:ph type="subTitle" idx="1"/>
          </p:nvPr>
        </p:nvSpPr>
        <p:spPr>
          <a:xfrm>
            <a:off x="1283700" y="2072603"/>
            <a:ext cx="4350400" cy="18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28" name="Google Shape;628;p57"/>
          <p:cNvSpPr txBox="1"/>
          <p:nvPr/>
        </p:nvSpPr>
        <p:spPr>
          <a:xfrm>
            <a:off x="1265400" y="4559733"/>
            <a:ext cx="4649600" cy="12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rgbClr val="AA5E56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pt-BR" sz="1600" b="1" i="0" u="none" strike="noStrike" cap="none">
                <a:solidFill>
                  <a:schemeClr val="hlink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/>
              </a:rPr>
              <a:t>Slidesgo</a:t>
            </a:r>
            <a:r>
              <a:rPr lang="pt-BR" sz="1600" b="0" i="0" u="none" strike="noStrike" cap="none">
                <a:solidFill>
                  <a:srgbClr val="AA5E56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pt-BR" sz="1600" b="1" i="0" u="none" strike="noStrike" cap="none">
                <a:solidFill>
                  <a:schemeClr val="hlink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Flaticon</a:t>
            </a:r>
            <a:r>
              <a:rPr lang="pt-BR" sz="1600" b="0" i="0" u="none" strike="noStrike" cap="none">
                <a:solidFill>
                  <a:srgbClr val="AA5E56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pt-BR" sz="1600" b="1" i="0" u="none" strike="noStrike" cap="none">
                <a:solidFill>
                  <a:schemeClr val="hlink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Freepik</a:t>
            </a:r>
            <a:r>
              <a:rPr lang="pt-BR" sz="1600" b="0" i="0" u="none" strike="noStrike" cap="none">
                <a:solidFill>
                  <a:srgbClr val="AA5E56"/>
                </a:solidFill>
                <a:latin typeface="Roboto"/>
                <a:ea typeface="Roboto"/>
                <a:cs typeface="Roboto"/>
                <a:sym typeface="Roboto"/>
              </a:rPr>
              <a:t> and illustrations by </a:t>
            </a:r>
            <a:r>
              <a:rPr lang="pt-BR" sz="1600" b="1" i="0" u="none" strike="noStrike" cap="none">
                <a:solidFill>
                  <a:srgbClr val="AA5E56"/>
                </a:solidFill>
                <a:latin typeface="Roboto"/>
                <a:ea typeface="Roboto"/>
                <a:cs typeface="Roboto"/>
                <a:sym typeface="Roboto"/>
              </a:rPr>
              <a:t>Stories</a:t>
            </a:r>
            <a:endParaRPr sz="1600" b="1" i="0" u="none" strike="noStrike" cap="none">
              <a:solidFill>
                <a:srgbClr val="AA5E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9" name="Google Shape;629;p57"/>
          <p:cNvSpPr/>
          <p:nvPr/>
        </p:nvSpPr>
        <p:spPr>
          <a:xfrm flipH="1">
            <a:off x="10337777" y="4479735"/>
            <a:ext cx="1321057" cy="2378260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57"/>
          <p:cNvSpPr/>
          <p:nvPr/>
        </p:nvSpPr>
        <p:spPr>
          <a:xfrm flipH="1">
            <a:off x="11019949" y="4084456"/>
            <a:ext cx="1540585" cy="2773469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1" name="Google Shape;631;p57"/>
          <p:cNvGrpSpPr/>
          <p:nvPr/>
        </p:nvGrpSpPr>
        <p:grpSpPr>
          <a:xfrm>
            <a:off x="11271434" y="692297"/>
            <a:ext cx="514367" cy="1352633"/>
            <a:chOff x="7027375" y="2092622"/>
            <a:chExt cx="385775" cy="1014475"/>
          </a:xfrm>
        </p:grpSpPr>
        <p:sp>
          <p:nvSpPr>
            <p:cNvPr id="632" name="Google Shape;632;p57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57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8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636" name="Google Shape;636;p58"/>
          <p:cNvSpPr/>
          <p:nvPr/>
        </p:nvSpPr>
        <p:spPr>
          <a:xfrm>
            <a:off x="-16" y="6401546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58"/>
          <p:cNvSpPr/>
          <p:nvPr/>
        </p:nvSpPr>
        <p:spPr>
          <a:xfrm rot="6300125">
            <a:off x="10628457" y="-521714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58"/>
          <p:cNvSpPr/>
          <p:nvPr/>
        </p:nvSpPr>
        <p:spPr>
          <a:xfrm rot="6300125">
            <a:off x="11325641" y="-610414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58"/>
          <p:cNvSpPr/>
          <p:nvPr/>
        </p:nvSpPr>
        <p:spPr>
          <a:xfrm>
            <a:off x="1150117" y="409845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58"/>
          <p:cNvSpPr/>
          <p:nvPr/>
        </p:nvSpPr>
        <p:spPr>
          <a:xfrm>
            <a:off x="772884" y="742930"/>
            <a:ext cx="316167" cy="464500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58"/>
          <p:cNvSpPr/>
          <p:nvPr/>
        </p:nvSpPr>
        <p:spPr>
          <a:xfrm>
            <a:off x="2082603" y="1118740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kcground">
  <p:cSld name="Bakcground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4" name="Google Shape;644;p60"/>
          <p:cNvGrpSpPr/>
          <p:nvPr/>
        </p:nvGrpSpPr>
        <p:grpSpPr>
          <a:xfrm>
            <a:off x="-285028" y="3034230"/>
            <a:ext cx="1535328" cy="3925377"/>
            <a:chOff x="7423913" y="1536309"/>
            <a:chExt cx="1430075" cy="3656275"/>
          </a:xfrm>
        </p:grpSpPr>
        <p:sp>
          <p:nvSpPr>
            <p:cNvPr id="645" name="Google Shape;645;p60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60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7" name="Google Shape;647;p60"/>
          <p:cNvSpPr/>
          <p:nvPr/>
        </p:nvSpPr>
        <p:spPr>
          <a:xfrm rot="6300125">
            <a:off x="103858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60"/>
          <p:cNvSpPr/>
          <p:nvPr/>
        </p:nvSpPr>
        <p:spPr>
          <a:xfrm rot="6300125">
            <a:off x="112704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60"/>
          <p:cNvSpPr/>
          <p:nvPr/>
        </p:nvSpPr>
        <p:spPr>
          <a:xfrm>
            <a:off x="1397417" y="3444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60"/>
          <p:cNvSpPr/>
          <p:nvPr/>
        </p:nvSpPr>
        <p:spPr>
          <a:xfrm>
            <a:off x="750817" y="222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60"/>
          <p:cNvSpPr/>
          <p:nvPr/>
        </p:nvSpPr>
        <p:spPr>
          <a:xfrm>
            <a:off x="10992217" y="3569845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60"/>
          <p:cNvSpPr/>
          <p:nvPr/>
        </p:nvSpPr>
        <p:spPr>
          <a:xfrm>
            <a:off x="11491685" y="4022679"/>
            <a:ext cx="316167" cy="464500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60"/>
          <p:cNvSpPr/>
          <p:nvPr/>
        </p:nvSpPr>
        <p:spPr>
          <a:xfrm>
            <a:off x="1016352" y="6575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60"/>
          <p:cNvSpPr/>
          <p:nvPr/>
        </p:nvSpPr>
        <p:spPr>
          <a:xfrm>
            <a:off x="11811903" y="47908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61"/>
          <p:cNvGrpSpPr/>
          <p:nvPr/>
        </p:nvGrpSpPr>
        <p:grpSpPr>
          <a:xfrm rot="10800000" flipH="1">
            <a:off x="10350869" y="-274"/>
            <a:ext cx="1765665" cy="4514281"/>
            <a:chOff x="7423913" y="1536309"/>
            <a:chExt cx="1430075" cy="3656275"/>
          </a:xfrm>
        </p:grpSpPr>
        <p:sp>
          <p:nvSpPr>
            <p:cNvPr id="657" name="Google Shape;657;p61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61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9" name="Google Shape;659;p61"/>
          <p:cNvGrpSpPr/>
          <p:nvPr/>
        </p:nvGrpSpPr>
        <p:grpSpPr>
          <a:xfrm>
            <a:off x="8487618" y="949046"/>
            <a:ext cx="1132500" cy="1168033"/>
            <a:chOff x="1285388" y="2846834"/>
            <a:chExt cx="849375" cy="876025"/>
          </a:xfrm>
        </p:grpSpPr>
        <p:sp>
          <p:nvSpPr>
            <p:cNvPr id="660" name="Google Shape;660;p61"/>
            <p:cNvSpPr/>
            <p:nvPr/>
          </p:nvSpPr>
          <p:spPr>
            <a:xfrm>
              <a:off x="1608663" y="3229059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61"/>
            <p:cNvSpPr/>
            <p:nvPr/>
          </p:nvSpPr>
          <p:spPr>
            <a:xfrm>
              <a:off x="1980938" y="2846834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61"/>
            <p:cNvSpPr/>
            <p:nvPr/>
          </p:nvSpPr>
          <p:spPr>
            <a:xfrm>
              <a:off x="1285388" y="3559809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3" name="Google Shape;663;p61"/>
          <p:cNvSpPr/>
          <p:nvPr/>
        </p:nvSpPr>
        <p:spPr>
          <a:xfrm>
            <a:off x="-73412" y="105660"/>
            <a:ext cx="987416" cy="1456387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61"/>
          <p:cNvSpPr/>
          <p:nvPr/>
        </p:nvSpPr>
        <p:spPr>
          <a:xfrm>
            <a:off x="-147000" y="4064679"/>
            <a:ext cx="1556933" cy="2802900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69" name="Google Shape;69;p7"/>
          <p:cNvSpPr/>
          <p:nvPr/>
        </p:nvSpPr>
        <p:spPr>
          <a:xfrm rot="10800000">
            <a:off x="7597151" y="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" name="Google Shape;70;p7"/>
          <p:cNvGrpSpPr/>
          <p:nvPr/>
        </p:nvGrpSpPr>
        <p:grpSpPr>
          <a:xfrm>
            <a:off x="-73520" y="2462184"/>
            <a:ext cx="1225293" cy="4395821"/>
            <a:chOff x="8055801" y="1536309"/>
            <a:chExt cx="1019153" cy="3656278"/>
          </a:xfrm>
        </p:grpSpPr>
        <p:sp>
          <p:nvSpPr>
            <p:cNvPr id="71" name="Google Shape;71;p7"/>
            <p:cNvSpPr/>
            <p:nvPr/>
          </p:nvSpPr>
          <p:spPr>
            <a:xfrm>
              <a:off x="8055801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8401154" y="3055087"/>
              <a:ext cx="673800" cy="2137500"/>
            </a:xfrm>
            <a:custGeom>
              <a:avLst/>
              <a:gdLst/>
              <a:ahLst/>
              <a:cxnLst/>
              <a:rect l="l" t="t" r="r" b="b"/>
              <a:pathLst>
                <a:path w="26952" h="85500" extrusionOk="0">
                  <a:moveTo>
                    <a:pt x="6140" y="1"/>
                  </a:moveTo>
                  <a:cubicBezTo>
                    <a:pt x="4336" y="1"/>
                    <a:pt x="2812" y="2046"/>
                    <a:pt x="2172" y="3914"/>
                  </a:cubicBezTo>
                  <a:cubicBezTo>
                    <a:pt x="1" y="10258"/>
                    <a:pt x="1148" y="17265"/>
                    <a:pt x="3182" y="23650"/>
                  </a:cubicBezTo>
                  <a:cubicBezTo>
                    <a:pt x="5217" y="30039"/>
                    <a:pt x="8120" y="36164"/>
                    <a:pt x="9526" y="42717"/>
                  </a:cubicBezTo>
                  <a:cubicBezTo>
                    <a:pt x="10973" y="49460"/>
                    <a:pt x="10791" y="56428"/>
                    <a:pt x="11201" y="63312"/>
                  </a:cubicBezTo>
                  <a:cubicBezTo>
                    <a:pt x="11617" y="70196"/>
                    <a:pt x="12718" y="77274"/>
                    <a:pt x="16395" y="83108"/>
                  </a:cubicBezTo>
                  <a:cubicBezTo>
                    <a:pt x="16921" y="83944"/>
                    <a:pt x="17505" y="84744"/>
                    <a:pt x="18143" y="85499"/>
                  </a:cubicBezTo>
                  <a:lnTo>
                    <a:pt x="26952" y="85499"/>
                  </a:lnTo>
                  <a:lnTo>
                    <a:pt x="26952" y="82205"/>
                  </a:lnTo>
                  <a:cubicBezTo>
                    <a:pt x="25877" y="81488"/>
                    <a:pt x="24833" y="80731"/>
                    <a:pt x="23928" y="79812"/>
                  </a:cubicBezTo>
                  <a:cubicBezTo>
                    <a:pt x="20729" y="76554"/>
                    <a:pt x="19715" y="71697"/>
                    <a:pt x="19792" y="67133"/>
                  </a:cubicBezTo>
                  <a:cubicBezTo>
                    <a:pt x="19868" y="62566"/>
                    <a:pt x="20881" y="58063"/>
                    <a:pt x="21091" y="53499"/>
                  </a:cubicBezTo>
                  <a:cubicBezTo>
                    <a:pt x="21487" y="44934"/>
                    <a:pt x="19049" y="36523"/>
                    <a:pt x="16637" y="28293"/>
                  </a:cubicBezTo>
                  <a:cubicBezTo>
                    <a:pt x="14247" y="20136"/>
                    <a:pt x="11856" y="11976"/>
                    <a:pt x="9463" y="3816"/>
                  </a:cubicBezTo>
                  <a:cubicBezTo>
                    <a:pt x="9024" y="2327"/>
                    <a:pt x="8401" y="631"/>
                    <a:pt x="6930" y="133"/>
                  </a:cubicBezTo>
                  <a:cubicBezTo>
                    <a:pt x="6662" y="43"/>
                    <a:pt x="6398" y="1"/>
                    <a:pt x="61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" name="Google Shape;73;p7"/>
          <p:cNvSpPr/>
          <p:nvPr/>
        </p:nvSpPr>
        <p:spPr>
          <a:xfrm flipH="1">
            <a:off x="4" y="-2"/>
            <a:ext cx="1225312" cy="1277076"/>
          </a:xfrm>
          <a:custGeom>
            <a:avLst/>
            <a:gdLst/>
            <a:ahLst/>
            <a:cxnLst/>
            <a:rect l="l" t="t" r="r" b="b"/>
            <a:pathLst>
              <a:path w="30015" h="31283" extrusionOk="0">
                <a:moveTo>
                  <a:pt x="1" y="0"/>
                </a:moveTo>
                <a:cubicBezTo>
                  <a:pt x="530" y="1630"/>
                  <a:pt x="1221" y="3163"/>
                  <a:pt x="1597" y="4111"/>
                </a:cubicBezTo>
                <a:cubicBezTo>
                  <a:pt x="5210" y="13235"/>
                  <a:pt x="11746" y="21167"/>
                  <a:pt x="19926" y="26569"/>
                </a:cubicBezTo>
                <a:cubicBezTo>
                  <a:pt x="20635" y="27037"/>
                  <a:pt x="25933" y="29533"/>
                  <a:pt x="30015" y="31282"/>
                </a:cubicBezTo>
                <a:lnTo>
                  <a:pt x="30015" y="15251"/>
                </a:lnTo>
                <a:cubicBezTo>
                  <a:pt x="29390" y="14610"/>
                  <a:pt x="28829" y="13913"/>
                  <a:pt x="28376" y="13143"/>
                </a:cubicBezTo>
                <a:cubicBezTo>
                  <a:pt x="27206" y="11171"/>
                  <a:pt x="26787" y="8850"/>
                  <a:pt x="25865" y="6751"/>
                </a:cubicBezTo>
                <a:cubicBezTo>
                  <a:pt x="24681" y="4050"/>
                  <a:pt x="22684" y="1794"/>
                  <a:pt x="203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7"/>
          <p:cNvSpPr/>
          <p:nvPr/>
        </p:nvSpPr>
        <p:spPr>
          <a:xfrm>
            <a:off x="11513817" y="1499822"/>
            <a:ext cx="308796" cy="453801"/>
          </a:xfrm>
          <a:custGeom>
            <a:avLst/>
            <a:gdLst/>
            <a:ahLst/>
            <a:cxnLst/>
            <a:rect l="l" t="t" r="r" b="b"/>
            <a:pathLst>
              <a:path w="4438" h="6522" extrusionOk="0">
                <a:moveTo>
                  <a:pt x="2218" y="0"/>
                </a:moveTo>
                <a:lnTo>
                  <a:pt x="1929" y="918"/>
                </a:lnTo>
                <a:cubicBezTo>
                  <a:pt x="1611" y="1917"/>
                  <a:pt x="920" y="2757"/>
                  <a:pt x="0" y="3261"/>
                </a:cubicBezTo>
                <a:cubicBezTo>
                  <a:pt x="920" y="3765"/>
                  <a:pt x="1611" y="4604"/>
                  <a:pt x="1929" y="5604"/>
                </a:cubicBezTo>
                <a:lnTo>
                  <a:pt x="2218" y="6521"/>
                </a:lnTo>
                <a:lnTo>
                  <a:pt x="2509" y="5604"/>
                </a:lnTo>
                <a:cubicBezTo>
                  <a:pt x="2826" y="4603"/>
                  <a:pt x="3516" y="3763"/>
                  <a:pt x="4438" y="3261"/>
                </a:cubicBezTo>
                <a:cubicBezTo>
                  <a:pt x="3516" y="2757"/>
                  <a:pt x="2826" y="1917"/>
                  <a:pt x="2509" y="918"/>
                </a:cubicBezTo>
                <a:lnTo>
                  <a:pt x="22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7"/>
          <p:cNvSpPr/>
          <p:nvPr/>
        </p:nvSpPr>
        <p:spPr>
          <a:xfrm>
            <a:off x="11074084" y="1217112"/>
            <a:ext cx="147933" cy="217400"/>
          </a:xfrm>
          <a:custGeom>
            <a:avLst/>
            <a:gdLst/>
            <a:ahLst/>
            <a:cxnLst/>
            <a:rect l="l" t="t" r="r" b="b"/>
            <a:pathLst>
              <a:path w="4438" h="6522" extrusionOk="0">
                <a:moveTo>
                  <a:pt x="2218" y="0"/>
                </a:moveTo>
                <a:lnTo>
                  <a:pt x="1929" y="918"/>
                </a:lnTo>
                <a:cubicBezTo>
                  <a:pt x="1611" y="1917"/>
                  <a:pt x="920" y="2757"/>
                  <a:pt x="0" y="3261"/>
                </a:cubicBezTo>
                <a:cubicBezTo>
                  <a:pt x="920" y="3765"/>
                  <a:pt x="1611" y="4604"/>
                  <a:pt x="1929" y="5604"/>
                </a:cubicBezTo>
                <a:lnTo>
                  <a:pt x="2218" y="6521"/>
                </a:lnTo>
                <a:lnTo>
                  <a:pt x="2509" y="5604"/>
                </a:lnTo>
                <a:cubicBezTo>
                  <a:pt x="2826" y="4603"/>
                  <a:pt x="3516" y="3763"/>
                  <a:pt x="4438" y="3261"/>
                </a:cubicBezTo>
                <a:cubicBezTo>
                  <a:pt x="3516" y="2757"/>
                  <a:pt x="2826" y="1917"/>
                  <a:pt x="2509" y="918"/>
                </a:cubicBezTo>
                <a:lnTo>
                  <a:pt x="22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7"/>
          <p:cNvSpPr/>
          <p:nvPr/>
        </p:nvSpPr>
        <p:spPr>
          <a:xfrm>
            <a:off x="11752285" y="710396"/>
            <a:ext cx="439700" cy="453800"/>
          </a:xfrm>
          <a:custGeom>
            <a:avLst/>
            <a:gdLst/>
            <a:ahLst/>
            <a:cxnLst/>
            <a:rect l="l" t="t" r="r" b="b"/>
            <a:pathLst>
              <a:path w="13191" h="13614" extrusionOk="0">
                <a:moveTo>
                  <a:pt x="3966" y="0"/>
                </a:moveTo>
                <a:lnTo>
                  <a:pt x="5681" y="6482"/>
                </a:lnTo>
                <a:lnTo>
                  <a:pt x="2394" y="5174"/>
                </a:lnTo>
                <a:lnTo>
                  <a:pt x="5133" y="6915"/>
                </a:lnTo>
                <a:lnTo>
                  <a:pt x="1" y="9044"/>
                </a:lnTo>
                <a:lnTo>
                  <a:pt x="5822" y="7720"/>
                </a:lnTo>
                <a:lnTo>
                  <a:pt x="4257" y="11588"/>
                </a:lnTo>
                <a:lnTo>
                  <a:pt x="6540" y="7861"/>
                </a:lnTo>
                <a:lnTo>
                  <a:pt x="9457" y="13613"/>
                </a:lnTo>
                <a:lnTo>
                  <a:pt x="7780" y="7527"/>
                </a:lnTo>
                <a:lnTo>
                  <a:pt x="11891" y="8701"/>
                </a:lnTo>
                <a:lnTo>
                  <a:pt x="7946" y="6761"/>
                </a:lnTo>
                <a:lnTo>
                  <a:pt x="13191" y="4161"/>
                </a:lnTo>
                <a:lnTo>
                  <a:pt x="7658" y="5915"/>
                </a:lnTo>
                <a:lnTo>
                  <a:pt x="7996" y="2646"/>
                </a:lnTo>
                <a:lnTo>
                  <a:pt x="6878" y="5941"/>
                </a:lnTo>
                <a:lnTo>
                  <a:pt x="396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62"/>
          <p:cNvSpPr/>
          <p:nvPr/>
        </p:nvSpPr>
        <p:spPr>
          <a:xfrm rot="10800000">
            <a:off x="6043118" y="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62"/>
          <p:cNvSpPr/>
          <p:nvPr/>
        </p:nvSpPr>
        <p:spPr>
          <a:xfrm flipH="1">
            <a:off x="11379489" y="331633"/>
            <a:ext cx="812511" cy="1198411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8" name="Google Shape;668;p62"/>
          <p:cNvGrpSpPr/>
          <p:nvPr/>
        </p:nvGrpSpPr>
        <p:grpSpPr>
          <a:xfrm>
            <a:off x="246033" y="3244997"/>
            <a:ext cx="1011267" cy="1727033"/>
            <a:chOff x="6654700" y="2092622"/>
            <a:chExt cx="758450" cy="1295275"/>
          </a:xfrm>
        </p:grpSpPr>
        <p:sp>
          <p:nvSpPr>
            <p:cNvPr id="669" name="Google Shape;669;p62"/>
            <p:cNvSpPr/>
            <p:nvPr/>
          </p:nvSpPr>
          <p:spPr>
            <a:xfrm>
              <a:off x="6654700" y="2741722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62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62"/>
            <p:cNvSpPr/>
            <p:nvPr/>
          </p:nvSpPr>
          <p:spPr>
            <a:xfrm>
              <a:off x="6931275" y="32248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62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3" name="Google Shape;673;p62"/>
          <p:cNvGrpSpPr/>
          <p:nvPr/>
        </p:nvGrpSpPr>
        <p:grpSpPr>
          <a:xfrm>
            <a:off x="10306772" y="2932630"/>
            <a:ext cx="1535328" cy="3925377"/>
            <a:chOff x="7423913" y="1536309"/>
            <a:chExt cx="1430075" cy="3656275"/>
          </a:xfrm>
        </p:grpSpPr>
        <p:sp>
          <p:nvSpPr>
            <p:cNvPr id="674" name="Google Shape;674;p62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62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64"/>
          <p:cNvSpPr txBox="1">
            <a:spLocks noGrp="1"/>
          </p:cNvSpPr>
          <p:nvPr>
            <p:ph type="body" idx="1"/>
          </p:nvPr>
        </p:nvSpPr>
        <p:spPr>
          <a:xfrm>
            <a:off x="846600" y="1454017"/>
            <a:ext cx="104988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79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0"/>
              <a:buChar char="●"/>
              <a:defRPr sz="1667"/>
            </a:lvl1pPr>
            <a:lvl2pPr marL="914400" lvl="1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○"/>
              <a:defRPr sz="1667"/>
            </a:lvl2pPr>
            <a:lvl3pPr marL="1371600" lvl="2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■"/>
              <a:defRPr sz="1667"/>
            </a:lvl3pPr>
            <a:lvl4pPr marL="1828800" lvl="3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●"/>
              <a:defRPr sz="1667"/>
            </a:lvl4pPr>
            <a:lvl5pPr marL="2286000" lvl="4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○"/>
              <a:defRPr sz="1667"/>
            </a:lvl5pPr>
            <a:lvl6pPr marL="2743200" lvl="5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■"/>
              <a:defRPr sz="1667"/>
            </a:lvl6pPr>
            <a:lvl7pPr marL="3200400" lvl="6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●"/>
              <a:defRPr sz="1667"/>
            </a:lvl7pPr>
            <a:lvl8pPr marL="3657600" lvl="7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○"/>
              <a:defRPr sz="1667"/>
            </a:lvl8pPr>
            <a:lvl9pPr marL="4114800" lvl="8" indent="-307975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50"/>
              <a:buChar char="■"/>
              <a:defRPr sz="1667"/>
            </a:lvl9pPr>
          </a:lstStyle>
          <a:p>
            <a:endParaRPr/>
          </a:p>
        </p:txBody>
      </p:sp>
      <p:sp>
        <p:nvSpPr>
          <p:cNvPr id="681" name="Google Shape;681;p64"/>
          <p:cNvSpPr txBox="1">
            <a:spLocks noGrp="1"/>
          </p:cNvSpPr>
          <p:nvPr>
            <p:ph type="title"/>
          </p:nvPr>
        </p:nvSpPr>
        <p:spPr>
          <a:xfrm>
            <a:off x="1364200" y="593367"/>
            <a:ext cx="946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682" name="Google Shape;682;p64"/>
          <p:cNvSpPr/>
          <p:nvPr/>
        </p:nvSpPr>
        <p:spPr>
          <a:xfrm>
            <a:off x="6880585" y="6201079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64"/>
          <p:cNvSpPr/>
          <p:nvPr/>
        </p:nvSpPr>
        <p:spPr>
          <a:xfrm rot="10800000" flipH="1">
            <a:off x="45731" y="-68926"/>
            <a:ext cx="721101" cy="3652863"/>
          </a:xfrm>
          <a:custGeom>
            <a:avLst/>
            <a:gdLst/>
            <a:ahLst/>
            <a:cxnLst/>
            <a:rect l="l" t="t" r="r" b="b"/>
            <a:pathLst>
              <a:path w="28871" h="146251" extrusionOk="0">
                <a:moveTo>
                  <a:pt x="15661" y="0"/>
                </a:moveTo>
                <a:cubicBezTo>
                  <a:pt x="15118" y="0"/>
                  <a:pt x="14567" y="68"/>
                  <a:pt x="14013" y="213"/>
                </a:cubicBezTo>
                <a:cubicBezTo>
                  <a:pt x="9753" y="1325"/>
                  <a:pt x="7860" y="6206"/>
                  <a:pt x="6766" y="10465"/>
                </a:cubicBezTo>
                <a:cubicBezTo>
                  <a:pt x="3650" y="22588"/>
                  <a:pt x="1828" y="35027"/>
                  <a:pt x="1167" y="47522"/>
                </a:cubicBezTo>
                <a:cubicBezTo>
                  <a:pt x="1" y="69538"/>
                  <a:pt x="2431" y="91669"/>
                  <a:pt x="7463" y="113106"/>
                </a:cubicBezTo>
                <a:cubicBezTo>
                  <a:pt x="10012" y="123971"/>
                  <a:pt x="13194" y="134730"/>
                  <a:pt x="17052" y="145207"/>
                </a:cubicBezTo>
                <a:cubicBezTo>
                  <a:pt x="17185" y="145565"/>
                  <a:pt x="17319" y="145911"/>
                  <a:pt x="17464" y="146251"/>
                </a:cubicBezTo>
                <a:lnTo>
                  <a:pt x="19142" y="146251"/>
                </a:lnTo>
                <a:cubicBezTo>
                  <a:pt x="18380" y="143949"/>
                  <a:pt x="17589" y="141655"/>
                  <a:pt x="16823" y="139356"/>
                </a:cubicBezTo>
                <a:cubicBezTo>
                  <a:pt x="15410" y="135106"/>
                  <a:pt x="14196" y="130823"/>
                  <a:pt x="13150" y="126469"/>
                </a:cubicBezTo>
                <a:cubicBezTo>
                  <a:pt x="11090" y="117903"/>
                  <a:pt x="9329" y="109264"/>
                  <a:pt x="7970" y="100560"/>
                </a:cubicBezTo>
                <a:cubicBezTo>
                  <a:pt x="6604" y="91820"/>
                  <a:pt x="5631" y="83012"/>
                  <a:pt x="5188" y="74175"/>
                </a:cubicBezTo>
                <a:cubicBezTo>
                  <a:pt x="4747" y="65372"/>
                  <a:pt x="4831" y="56536"/>
                  <a:pt x="5580" y="47751"/>
                </a:cubicBezTo>
                <a:cubicBezTo>
                  <a:pt x="6326" y="39009"/>
                  <a:pt x="7729" y="30322"/>
                  <a:pt x="9896" y="21820"/>
                </a:cubicBezTo>
                <a:cubicBezTo>
                  <a:pt x="10002" y="21404"/>
                  <a:pt x="10321" y="21225"/>
                  <a:pt x="10650" y="21225"/>
                </a:cubicBezTo>
                <a:cubicBezTo>
                  <a:pt x="11147" y="21225"/>
                  <a:pt x="11668" y="21635"/>
                  <a:pt x="11508" y="22263"/>
                </a:cubicBezTo>
                <a:cubicBezTo>
                  <a:pt x="11242" y="23302"/>
                  <a:pt x="10988" y="24345"/>
                  <a:pt x="10744" y="25390"/>
                </a:cubicBezTo>
                <a:cubicBezTo>
                  <a:pt x="8763" y="33912"/>
                  <a:pt x="7549" y="42600"/>
                  <a:pt x="6983" y="51331"/>
                </a:cubicBezTo>
                <a:cubicBezTo>
                  <a:pt x="6417" y="60053"/>
                  <a:pt x="6486" y="68813"/>
                  <a:pt x="7054" y="77533"/>
                </a:cubicBezTo>
                <a:cubicBezTo>
                  <a:pt x="7628" y="86338"/>
                  <a:pt x="8709" y="95107"/>
                  <a:pt x="10183" y="103805"/>
                </a:cubicBezTo>
                <a:cubicBezTo>
                  <a:pt x="11639" y="112391"/>
                  <a:pt x="13461" y="120918"/>
                  <a:pt x="15582" y="129364"/>
                </a:cubicBezTo>
                <a:cubicBezTo>
                  <a:pt x="17019" y="135095"/>
                  <a:pt x="19053" y="140643"/>
                  <a:pt x="20896" y="146249"/>
                </a:cubicBezTo>
                <a:lnTo>
                  <a:pt x="22169" y="146249"/>
                </a:lnTo>
                <a:cubicBezTo>
                  <a:pt x="22073" y="146028"/>
                  <a:pt x="21981" y="145808"/>
                  <a:pt x="21890" y="145586"/>
                </a:cubicBezTo>
                <a:cubicBezTo>
                  <a:pt x="19223" y="139018"/>
                  <a:pt x="18329" y="131429"/>
                  <a:pt x="21010" y="124870"/>
                </a:cubicBezTo>
                <a:cubicBezTo>
                  <a:pt x="22977" y="120068"/>
                  <a:pt x="26817" y="115676"/>
                  <a:pt x="26447" y="110503"/>
                </a:cubicBezTo>
                <a:cubicBezTo>
                  <a:pt x="26081" y="105375"/>
                  <a:pt x="21632" y="101374"/>
                  <a:pt x="20656" y="96327"/>
                </a:cubicBezTo>
                <a:cubicBezTo>
                  <a:pt x="18996" y="87748"/>
                  <a:pt x="27697" y="80068"/>
                  <a:pt x="27179" y="71347"/>
                </a:cubicBezTo>
                <a:cubicBezTo>
                  <a:pt x="26687" y="63088"/>
                  <a:pt x="18123" y="56921"/>
                  <a:pt x="17871" y="48648"/>
                </a:cubicBezTo>
                <a:cubicBezTo>
                  <a:pt x="17674" y="42105"/>
                  <a:pt x="22691" y="36737"/>
                  <a:pt x="25445" y="30793"/>
                </a:cubicBezTo>
                <a:cubicBezTo>
                  <a:pt x="28870" y="23390"/>
                  <a:pt x="28695" y="14420"/>
                  <a:pt x="24980" y="7154"/>
                </a:cubicBezTo>
                <a:cubicBezTo>
                  <a:pt x="23108" y="3496"/>
                  <a:pt x="19563" y="0"/>
                  <a:pt x="15661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65"/>
          <p:cNvSpPr txBox="1">
            <a:spLocks noGrp="1"/>
          </p:cNvSpPr>
          <p:nvPr>
            <p:ph type="ctrTitle"/>
          </p:nvPr>
        </p:nvSpPr>
        <p:spPr>
          <a:xfrm>
            <a:off x="1188200" y="927267"/>
            <a:ext cx="98156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86" name="Google Shape;686;p65"/>
          <p:cNvSpPr/>
          <p:nvPr/>
        </p:nvSpPr>
        <p:spPr>
          <a:xfrm>
            <a:off x="3761618" y="62375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7" name="Google Shape;687;p65"/>
          <p:cNvGrpSpPr/>
          <p:nvPr/>
        </p:nvGrpSpPr>
        <p:grpSpPr>
          <a:xfrm>
            <a:off x="-62182" y="2048413"/>
            <a:ext cx="12330767" cy="4875033"/>
            <a:chOff x="-46637" y="1536309"/>
            <a:chExt cx="9248075" cy="3656275"/>
          </a:xfrm>
        </p:grpSpPr>
        <p:sp>
          <p:nvSpPr>
            <p:cNvPr id="688" name="Google Shape;688;p65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rgbClr val="45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89" name="Google Shape;689;p65"/>
            <p:cNvGrpSpPr/>
            <p:nvPr/>
          </p:nvGrpSpPr>
          <p:grpSpPr>
            <a:xfrm>
              <a:off x="-46637" y="1777084"/>
              <a:ext cx="1009950" cy="3366425"/>
              <a:chOff x="-46637" y="1777084"/>
              <a:chExt cx="1009950" cy="3366425"/>
            </a:xfrm>
          </p:grpSpPr>
          <p:sp>
            <p:nvSpPr>
              <p:cNvPr id="690" name="Google Shape;690;p65"/>
              <p:cNvSpPr/>
              <p:nvPr/>
            </p:nvSpPr>
            <p:spPr>
              <a:xfrm>
                <a:off x="-11987" y="1777084"/>
                <a:ext cx="975300" cy="3366425"/>
              </a:xfrm>
              <a:custGeom>
                <a:avLst/>
                <a:gdLst/>
                <a:ahLst/>
                <a:cxnLst/>
                <a:rect l="l" t="t" r="r" b="b"/>
                <a:pathLst>
                  <a:path w="39012" h="134657" extrusionOk="0">
                    <a:moveTo>
                      <a:pt x="25485" y="1"/>
                    </a:moveTo>
                    <a:cubicBezTo>
                      <a:pt x="25475" y="1"/>
                      <a:pt x="25466" y="1"/>
                      <a:pt x="25457" y="1"/>
                    </a:cubicBezTo>
                    <a:cubicBezTo>
                      <a:pt x="20984" y="24"/>
                      <a:pt x="21465" y="3537"/>
                      <a:pt x="20949" y="6539"/>
                    </a:cubicBezTo>
                    <a:cubicBezTo>
                      <a:pt x="19064" y="17468"/>
                      <a:pt x="14744" y="28417"/>
                      <a:pt x="11617" y="39070"/>
                    </a:cubicBezTo>
                    <a:cubicBezTo>
                      <a:pt x="8687" y="49051"/>
                      <a:pt x="5939" y="59163"/>
                      <a:pt x="7265" y="69643"/>
                    </a:cubicBezTo>
                    <a:cubicBezTo>
                      <a:pt x="8382" y="78496"/>
                      <a:pt x="11678" y="87907"/>
                      <a:pt x="9449" y="96832"/>
                    </a:cubicBezTo>
                    <a:cubicBezTo>
                      <a:pt x="7917" y="102986"/>
                      <a:pt x="3699" y="108176"/>
                      <a:pt x="1931" y="114267"/>
                    </a:cubicBezTo>
                    <a:cubicBezTo>
                      <a:pt x="0" y="120926"/>
                      <a:pt x="1159" y="127928"/>
                      <a:pt x="3228" y="134657"/>
                    </a:cubicBezTo>
                    <a:lnTo>
                      <a:pt x="23658" y="134657"/>
                    </a:lnTo>
                    <a:cubicBezTo>
                      <a:pt x="21817" y="125749"/>
                      <a:pt x="20359" y="116785"/>
                      <a:pt x="19285" y="107763"/>
                    </a:cubicBezTo>
                    <a:cubicBezTo>
                      <a:pt x="18172" y="98419"/>
                      <a:pt x="17501" y="89023"/>
                      <a:pt x="17327" y="79614"/>
                    </a:cubicBezTo>
                    <a:cubicBezTo>
                      <a:pt x="17152" y="70157"/>
                      <a:pt x="17487" y="60686"/>
                      <a:pt x="18378" y="51270"/>
                    </a:cubicBezTo>
                    <a:cubicBezTo>
                      <a:pt x="19278" y="41810"/>
                      <a:pt x="20741" y="32404"/>
                      <a:pt x="22798" y="23123"/>
                    </a:cubicBezTo>
                    <a:cubicBezTo>
                      <a:pt x="22891" y="22705"/>
                      <a:pt x="23201" y="22524"/>
                      <a:pt x="23527" y="22524"/>
                    </a:cubicBezTo>
                    <a:cubicBezTo>
                      <a:pt x="24021" y="22524"/>
                      <a:pt x="24550" y="22938"/>
                      <a:pt x="24410" y="23569"/>
                    </a:cubicBezTo>
                    <a:cubicBezTo>
                      <a:pt x="24153" y="24721"/>
                      <a:pt x="23906" y="25874"/>
                      <a:pt x="23670" y="27027"/>
                    </a:cubicBezTo>
                    <a:cubicBezTo>
                      <a:pt x="21773" y="36266"/>
                      <a:pt x="20469" y="45622"/>
                      <a:pt x="19724" y="55024"/>
                    </a:cubicBezTo>
                    <a:cubicBezTo>
                      <a:pt x="18988" y="64366"/>
                      <a:pt x="18794" y="73746"/>
                      <a:pt x="19086" y="83106"/>
                    </a:cubicBezTo>
                    <a:cubicBezTo>
                      <a:pt x="19385" y="92512"/>
                      <a:pt x="20173" y="101899"/>
                      <a:pt x="21391" y="111229"/>
                    </a:cubicBezTo>
                    <a:cubicBezTo>
                      <a:pt x="22416" y="119081"/>
                      <a:pt x="23757" y="126899"/>
                      <a:pt x="25366" y="134655"/>
                    </a:cubicBezTo>
                    <a:lnTo>
                      <a:pt x="39012" y="134655"/>
                    </a:lnTo>
                    <a:cubicBezTo>
                      <a:pt x="38871" y="130990"/>
                      <a:pt x="38239" y="127279"/>
                      <a:pt x="37366" y="123782"/>
                    </a:cubicBezTo>
                    <a:cubicBezTo>
                      <a:pt x="34959" y="114175"/>
                      <a:pt x="31054" y="104578"/>
                      <a:pt x="32090" y="94726"/>
                    </a:cubicBezTo>
                    <a:cubicBezTo>
                      <a:pt x="33030" y="85788"/>
                      <a:pt x="38006" y="77522"/>
                      <a:pt x="38117" y="68534"/>
                    </a:cubicBezTo>
                    <a:cubicBezTo>
                      <a:pt x="38246" y="58049"/>
                      <a:pt x="31762" y="48556"/>
                      <a:pt x="30551" y="38141"/>
                    </a:cubicBezTo>
                    <a:cubicBezTo>
                      <a:pt x="29401" y="28270"/>
                      <a:pt x="33069" y="18310"/>
                      <a:pt x="31971" y="8432"/>
                    </a:cubicBezTo>
                    <a:cubicBezTo>
                      <a:pt x="31591" y="5034"/>
                      <a:pt x="29573" y="1"/>
                      <a:pt x="25485" y="1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65"/>
              <p:cNvSpPr/>
              <p:nvPr/>
            </p:nvSpPr>
            <p:spPr>
              <a:xfrm>
                <a:off x="-46637" y="4355509"/>
                <a:ext cx="76600" cy="250825"/>
              </a:xfrm>
              <a:custGeom>
                <a:avLst/>
                <a:gdLst/>
                <a:ahLst/>
                <a:cxnLst/>
                <a:rect l="l" t="t" r="r" b="b"/>
                <a:pathLst>
                  <a:path w="3064" h="10033" extrusionOk="0">
                    <a:moveTo>
                      <a:pt x="0" y="1"/>
                    </a:moveTo>
                    <a:lnTo>
                      <a:pt x="0" y="7445"/>
                    </a:lnTo>
                    <a:cubicBezTo>
                      <a:pt x="1032" y="8291"/>
                      <a:pt x="2049" y="9160"/>
                      <a:pt x="3063" y="10032"/>
                    </a:cubicBezTo>
                    <a:cubicBezTo>
                      <a:pt x="1977" y="6711"/>
                      <a:pt x="956" y="3366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65"/>
              <p:cNvSpPr/>
              <p:nvPr/>
            </p:nvSpPr>
            <p:spPr>
              <a:xfrm>
                <a:off x="-46637" y="4595659"/>
                <a:ext cx="211650" cy="379725"/>
              </a:xfrm>
              <a:custGeom>
                <a:avLst/>
                <a:gdLst/>
                <a:ahLst/>
                <a:cxnLst/>
                <a:rect l="l" t="t" r="r" b="b"/>
                <a:pathLst>
                  <a:path w="8466" h="15189" extrusionOk="0">
                    <a:moveTo>
                      <a:pt x="0" y="0"/>
                    </a:moveTo>
                    <a:lnTo>
                      <a:pt x="0" y="8274"/>
                    </a:lnTo>
                    <a:cubicBezTo>
                      <a:pt x="94" y="8237"/>
                      <a:pt x="190" y="8220"/>
                      <a:pt x="284" y="8220"/>
                    </a:cubicBezTo>
                    <a:cubicBezTo>
                      <a:pt x="571" y="8220"/>
                      <a:pt x="846" y="8379"/>
                      <a:pt x="1021" y="8632"/>
                    </a:cubicBezTo>
                    <a:cubicBezTo>
                      <a:pt x="2941" y="11368"/>
                      <a:pt x="5776" y="13230"/>
                      <a:pt x="8465" y="15188"/>
                    </a:cubicBezTo>
                    <a:cubicBezTo>
                      <a:pt x="7875" y="13748"/>
                      <a:pt x="7295" y="12301"/>
                      <a:pt x="6740" y="10846"/>
                    </a:cubicBezTo>
                    <a:cubicBezTo>
                      <a:pt x="5810" y="8419"/>
                      <a:pt x="4929" y="5973"/>
                      <a:pt x="4096" y="3508"/>
                    </a:cubicBezTo>
                    <a:cubicBezTo>
                      <a:pt x="2728" y="2342"/>
                      <a:pt x="1375" y="115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65"/>
              <p:cNvSpPr/>
              <p:nvPr/>
            </p:nvSpPr>
            <p:spPr>
              <a:xfrm>
                <a:off x="-46637" y="4846684"/>
                <a:ext cx="284025" cy="296800"/>
              </a:xfrm>
              <a:custGeom>
                <a:avLst/>
                <a:gdLst/>
                <a:ahLst/>
                <a:cxnLst/>
                <a:rect l="l" t="t" r="r" b="b"/>
                <a:pathLst>
                  <a:path w="11361" h="11872" extrusionOk="0">
                    <a:moveTo>
                      <a:pt x="0" y="1"/>
                    </a:moveTo>
                    <a:lnTo>
                      <a:pt x="0" y="8615"/>
                    </a:lnTo>
                    <a:cubicBezTo>
                      <a:pt x="537" y="9655"/>
                      <a:pt x="1089" y="10690"/>
                      <a:pt x="1657" y="11720"/>
                    </a:cubicBezTo>
                    <a:cubicBezTo>
                      <a:pt x="1689" y="11769"/>
                      <a:pt x="1714" y="11822"/>
                      <a:pt x="1745" y="11871"/>
                    </a:cubicBezTo>
                    <a:lnTo>
                      <a:pt x="11361" y="11871"/>
                    </a:lnTo>
                    <a:cubicBezTo>
                      <a:pt x="10801" y="10644"/>
                      <a:pt x="10263" y="9408"/>
                      <a:pt x="9731" y="8169"/>
                    </a:cubicBezTo>
                    <a:cubicBezTo>
                      <a:pt x="9643" y="8131"/>
                      <a:pt x="9560" y="8081"/>
                      <a:pt x="9486" y="8020"/>
                    </a:cubicBezTo>
                    <a:cubicBezTo>
                      <a:pt x="6290" y="5373"/>
                      <a:pt x="2565" y="3322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65"/>
              <p:cNvSpPr/>
              <p:nvPr/>
            </p:nvSpPr>
            <p:spPr>
              <a:xfrm>
                <a:off x="-46637" y="3252159"/>
                <a:ext cx="640700" cy="1891350"/>
              </a:xfrm>
              <a:custGeom>
                <a:avLst/>
                <a:gdLst/>
                <a:ahLst/>
                <a:cxnLst/>
                <a:rect l="l" t="t" r="r" b="b"/>
                <a:pathLst>
                  <a:path w="25628" h="75654" extrusionOk="0">
                    <a:moveTo>
                      <a:pt x="0" y="1"/>
                    </a:moveTo>
                    <a:lnTo>
                      <a:pt x="0" y="8729"/>
                    </a:lnTo>
                    <a:cubicBezTo>
                      <a:pt x="18" y="8727"/>
                      <a:pt x="36" y="8726"/>
                      <a:pt x="55" y="8726"/>
                    </a:cubicBezTo>
                    <a:cubicBezTo>
                      <a:pt x="121" y="8726"/>
                      <a:pt x="188" y="8736"/>
                      <a:pt x="251" y="8754"/>
                    </a:cubicBezTo>
                    <a:cubicBezTo>
                      <a:pt x="663" y="8869"/>
                      <a:pt x="991" y="9361"/>
                      <a:pt x="835" y="9784"/>
                    </a:cubicBezTo>
                    <a:cubicBezTo>
                      <a:pt x="587" y="10461"/>
                      <a:pt x="305" y="11124"/>
                      <a:pt x="0" y="11776"/>
                    </a:cubicBezTo>
                    <a:lnTo>
                      <a:pt x="0" y="36475"/>
                    </a:lnTo>
                    <a:cubicBezTo>
                      <a:pt x="1725" y="32341"/>
                      <a:pt x="3996" y="28442"/>
                      <a:pt x="5825" y="24348"/>
                    </a:cubicBezTo>
                    <a:cubicBezTo>
                      <a:pt x="5946" y="24077"/>
                      <a:pt x="6248" y="23943"/>
                      <a:pt x="6543" y="23943"/>
                    </a:cubicBezTo>
                    <a:cubicBezTo>
                      <a:pt x="6695" y="23943"/>
                      <a:pt x="6846" y="23979"/>
                      <a:pt x="6968" y="24050"/>
                    </a:cubicBezTo>
                    <a:cubicBezTo>
                      <a:pt x="7387" y="24294"/>
                      <a:pt x="7451" y="24781"/>
                      <a:pt x="7270" y="25193"/>
                    </a:cubicBezTo>
                    <a:cubicBezTo>
                      <a:pt x="5105" y="30043"/>
                      <a:pt x="2264" y="34607"/>
                      <a:pt x="564" y="39658"/>
                    </a:cubicBezTo>
                    <a:cubicBezTo>
                      <a:pt x="552" y="39693"/>
                      <a:pt x="534" y="39724"/>
                      <a:pt x="518" y="39758"/>
                    </a:cubicBezTo>
                    <a:cubicBezTo>
                      <a:pt x="1548" y="43559"/>
                      <a:pt x="2651" y="47341"/>
                      <a:pt x="3829" y="51103"/>
                    </a:cubicBezTo>
                    <a:cubicBezTo>
                      <a:pt x="4263" y="52482"/>
                      <a:pt x="4711" y="53855"/>
                      <a:pt x="5171" y="55221"/>
                    </a:cubicBezTo>
                    <a:cubicBezTo>
                      <a:pt x="6896" y="51771"/>
                      <a:pt x="8859" y="48409"/>
                      <a:pt x="9814" y="44646"/>
                    </a:cubicBezTo>
                    <a:cubicBezTo>
                      <a:pt x="9920" y="44231"/>
                      <a:pt x="10238" y="44051"/>
                      <a:pt x="10567" y="44051"/>
                    </a:cubicBezTo>
                    <a:cubicBezTo>
                      <a:pt x="11065" y="44051"/>
                      <a:pt x="11586" y="44463"/>
                      <a:pt x="11425" y="45092"/>
                    </a:cubicBezTo>
                    <a:cubicBezTo>
                      <a:pt x="10306" y="49503"/>
                      <a:pt x="7848" y="53385"/>
                      <a:pt x="5932" y="57469"/>
                    </a:cubicBezTo>
                    <a:cubicBezTo>
                      <a:pt x="7211" y="61176"/>
                      <a:pt x="8594" y="64845"/>
                      <a:pt x="10080" y="68475"/>
                    </a:cubicBezTo>
                    <a:cubicBezTo>
                      <a:pt x="10168" y="68197"/>
                      <a:pt x="10256" y="67919"/>
                      <a:pt x="10351" y="67642"/>
                    </a:cubicBezTo>
                    <a:cubicBezTo>
                      <a:pt x="11124" y="65340"/>
                      <a:pt x="11977" y="63058"/>
                      <a:pt x="12995" y="60852"/>
                    </a:cubicBezTo>
                    <a:cubicBezTo>
                      <a:pt x="13936" y="58821"/>
                      <a:pt x="15029" y="56802"/>
                      <a:pt x="16546" y="55142"/>
                    </a:cubicBezTo>
                    <a:cubicBezTo>
                      <a:pt x="16716" y="54956"/>
                      <a:pt x="16911" y="54878"/>
                      <a:pt x="17100" y="54878"/>
                    </a:cubicBezTo>
                    <a:cubicBezTo>
                      <a:pt x="17721" y="54878"/>
                      <a:pt x="18285" y="55715"/>
                      <a:pt x="17730" y="56322"/>
                    </a:cubicBezTo>
                    <a:cubicBezTo>
                      <a:pt x="16967" y="57157"/>
                      <a:pt x="16347" y="58101"/>
                      <a:pt x="15787" y="59074"/>
                    </a:cubicBezTo>
                    <a:cubicBezTo>
                      <a:pt x="13673" y="62739"/>
                      <a:pt x="12332" y="66819"/>
                      <a:pt x="11067" y="70845"/>
                    </a:cubicBezTo>
                    <a:cubicBezTo>
                      <a:pt x="11756" y="72457"/>
                      <a:pt x="12461" y="74061"/>
                      <a:pt x="13197" y="75654"/>
                    </a:cubicBezTo>
                    <a:lnTo>
                      <a:pt x="25570" y="75654"/>
                    </a:lnTo>
                    <a:cubicBezTo>
                      <a:pt x="25627" y="72503"/>
                      <a:pt x="24877" y="69344"/>
                      <a:pt x="24123" y="66261"/>
                    </a:cubicBezTo>
                    <a:cubicBezTo>
                      <a:pt x="18545" y="43552"/>
                      <a:pt x="12196" y="20690"/>
                      <a:pt x="328" y="540"/>
                    </a:cubicBezTo>
                    <a:cubicBezTo>
                      <a:pt x="229" y="370"/>
                      <a:pt x="118" y="19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95" name="Google Shape;695;p65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65"/>
            <p:cNvSpPr/>
            <p:nvPr/>
          </p:nvSpPr>
          <p:spPr>
            <a:xfrm>
              <a:off x="8527638" y="3055059"/>
              <a:ext cx="673800" cy="2137500"/>
            </a:xfrm>
            <a:custGeom>
              <a:avLst/>
              <a:gdLst/>
              <a:ahLst/>
              <a:cxnLst/>
              <a:rect l="l" t="t" r="r" b="b"/>
              <a:pathLst>
                <a:path w="26952" h="85500" extrusionOk="0">
                  <a:moveTo>
                    <a:pt x="6140" y="1"/>
                  </a:moveTo>
                  <a:cubicBezTo>
                    <a:pt x="4336" y="1"/>
                    <a:pt x="2812" y="2046"/>
                    <a:pt x="2172" y="3914"/>
                  </a:cubicBezTo>
                  <a:cubicBezTo>
                    <a:pt x="1" y="10258"/>
                    <a:pt x="1148" y="17265"/>
                    <a:pt x="3182" y="23650"/>
                  </a:cubicBezTo>
                  <a:cubicBezTo>
                    <a:pt x="5217" y="30039"/>
                    <a:pt x="8120" y="36164"/>
                    <a:pt x="9526" y="42717"/>
                  </a:cubicBezTo>
                  <a:cubicBezTo>
                    <a:pt x="10973" y="49460"/>
                    <a:pt x="10791" y="56428"/>
                    <a:pt x="11201" y="63312"/>
                  </a:cubicBezTo>
                  <a:cubicBezTo>
                    <a:pt x="11617" y="70196"/>
                    <a:pt x="12718" y="77274"/>
                    <a:pt x="16395" y="83108"/>
                  </a:cubicBezTo>
                  <a:cubicBezTo>
                    <a:pt x="16921" y="83944"/>
                    <a:pt x="17505" y="84744"/>
                    <a:pt x="18143" y="85499"/>
                  </a:cubicBezTo>
                  <a:lnTo>
                    <a:pt x="26952" y="85499"/>
                  </a:lnTo>
                  <a:lnTo>
                    <a:pt x="26952" y="82205"/>
                  </a:lnTo>
                  <a:cubicBezTo>
                    <a:pt x="25877" y="81488"/>
                    <a:pt x="24833" y="80731"/>
                    <a:pt x="23928" y="79812"/>
                  </a:cubicBezTo>
                  <a:cubicBezTo>
                    <a:pt x="20729" y="76554"/>
                    <a:pt x="19715" y="71697"/>
                    <a:pt x="19792" y="67133"/>
                  </a:cubicBezTo>
                  <a:cubicBezTo>
                    <a:pt x="19868" y="62566"/>
                    <a:pt x="20881" y="58063"/>
                    <a:pt x="21091" y="53499"/>
                  </a:cubicBezTo>
                  <a:cubicBezTo>
                    <a:pt x="21487" y="44934"/>
                    <a:pt x="19049" y="36523"/>
                    <a:pt x="16637" y="28293"/>
                  </a:cubicBezTo>
                  <a:cubicBezTo>
                    <a:pt x="14247" y="20136"/>
                    <a:pt x="11856" y="11976"/>
                    <a:pt x="9463" y="3816"/>
                  </a:cubicBezTo>
                  <a:cubicBezTo>
                    <a:pt x="9024" y="2327"/>
                    <a:pt x="8401" y="631"/>
                    <a:pt x="6930" y="133"/>
                  </a:cubicBezTo>
                  <a:cubicBezTo>
                    <a:pt x="6662" y="43"/>
                    <a:pt x="6398" y="1"/>
                    <a:pt x="61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7" name="Google Shape;697;p65"/>
          <p:cNvSpPr/>
          <p:nvPr/>
        </p:nvSpPr>
        <p:spPr>
          <a:xfrm>
            <a:off x="-1465" y="150351"/>
            <a:ext cx="1225193" cy="1807095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65"/>
          <p:cNvSpPr/>
          <p:nvPr/>
        </p:nvSpPr>
        <p:spPr>
          <a:xfrm>
            <a:off x="10966704" y="-2"/>
            <a:ext cx="1225312" cy="1277076"/>
          </a:xfrm>
          <a:custGeom>
            <a:avLst/>
            <a:gdLst/>
            <a:ahLst/>
            <a:cxnLst/>
            <a:rect l="l" t="t" r="r" b="b"/>
            <a:pathLst>
              <a:path w="30015" h="31283" extrusionOk="0">
                <a:moveTo>
                  <a:pt x="1" y="0"/>
                </a:moveTo>
                <a:cubicBezTo>
                  <a:pt x="530" y="1630"/>
                  <a:pt x="1221" y="3163"/>
                  <a:pt x="1597" y="4111"/>
                </a:cubicBezTo>
                <a:cubicBezTo>
                  <a:pt x="5210" y="13235"/>
                  <a:pt x="11746" y="21167"/>
                  <a:pt x="19926" y="26569"/>
                </a:cubicBezTo>
                <a:cubicBezTo>
                  <a:pt x="20635" y="27037"/>
                  <a:pt x="25933" y="29533"/>
                  <a:pt x="30015" y="31282"/>
                </a:cubicBezTo>
                <a:lnTo>
                  <a:pt x="30015" y="15251"/>
                </a:lnTo>
                <a:cubicBezTo>
                  <a:pt x="29390" y="14610"/>
                  <a:pt x="28829" y="13913"/>
                  <a:pt x="28376" y="13143"/>
                </a:cubicBezTo>
                <a:cubicBezTo>
                  <a:pt x="27206" y="11171"/>
                  <a:pt x="26787" y="8850"/>
                  <a:pt x="25865" y="6751"/>
                </a:cubicBezTo>
                <a:cubicBezTo>
                  <a:pt x="24681" y="4050"/>
                  <a:pt x="22684" y="1794"/>
                  <a:pt x="203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65"/>
          <p:cNvSpPr/>
          <p:nvPr/>
        </p:nvSpPr>
        <p:spPr>
          <a:xfrm>
            <a:off x="-1465" y="-2"/>
            <a:ext cx="676388" cy="852587"/>
          </a:xfrm>
          <a:custGeom>
            <a:avLst/>
            <a:gdLst/>
            <a:ahLst/>
            <a:cxnLst/>
            <a:rect l="l" t="t" r="r" b="b"/>
            <a:pathLst>
              <a:path w="17739" h="22360" extrusionOk="0">
                <a:moveTo>
                  <a:pt x="0" y="0"/>
                </a:moveTo>
                <a:lnTo>
                  <a:pt x="0" y="22360"/>
                </a:lnTo>
                <a:cubicBezTo>
                  <a:pt x="8576" y="17730"/>
                  <a:pt x="15144" y="9395"/>
                  <a:pt x="17739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0" name="Google Shape;700;p65"/>
          <p:cNvGrpSpPr/>
          <p:nvPr/>
        </p:nvGrpSpPr>
        <p:grpSpPr>
          <a:xfrm>
            <a:off x="1441152" y="1239363"/>
            <a:ext cx="9965233" cy="3724450"/>
            <a:chOff x="1080863" y="929522"/>
            <a:chExt cx="7473925" cy="2793337"/>
          </a:xfrm>
        </p:grpSpPr>
        <p:sp>
          <p:nvSpPr>
            <p:cNvPr id="701" name="Google Shape;701;p65"/>
            <p:cNvSpPr/>
            <p:nvPr/>
          </p:nvSpPr>
          <p:spPr>
            <a:xfrm>
              <a:off x="6654700" y="2741722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65"/>
            <p:cNvSpPr/>
            <p:nvPr/>
          </p:nvSpPr>
          <p:spPr>
            <a:xfrm>
              <a:off x="1608663" y="3229059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65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65"/>
            <p:cNvSpPr/>
            <p:nvPr/>
          </p:nvSpPr>
          <p:spPr>
            <a:xfrm>
              <a:off x="1980938" y="2846834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65"/>
            <p:cNvSpPr/>
            <p:nvPr/>
          </p:nvSpPr>
          <p:spPr>
            <a:xfrm>
              <a:off x="6931275" y="32248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65"/>
            <p:cNvSpPr/>
            <p:nvPr/>
          </p:nvSpPr>
          <p:spPr>
            <a:xfrm>
              <a:off x="1285388" y="3559809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65"/>
            <p:cNvSpPr/>
            <p:nvPr/>
          </p:nvSpPr>
          <p:spPr>
            <a:xfrm>
              <a:off x="1225888" y="2217809"/>
              <a:ext cx="374600" cy="391550"/>
            </a:xfrm>
            <a:custGeom>
              <a:avLst/>
              <a:gdLst/>
              <a:ahLst/>
              <a:cxnLst/>
              <a:rect l="l" t="t" r="r" b="b"/>
              <a:pathLst>
                <a:path w="14984" h="15662" extrusionOk="0">
                  <a:moveTo>
                    <a:pt x="7831" y="1"/>
                  </a:moveTo>
                  <a:lnTo>
                    <a:pt x="6654" y="7061"/>
                  </a:lnTo>
                  <a:lnTo>
                    <a:pt x="4030" y="4346"/>
                  </a:lnTo>
                  <a:lnTo>
                    <a:pt x="5930" y="7243"/>
                  </a:lnTo>
                  <a:lnTo>
                    <a:pt x="5930" y="7243"/>
                  </a:lnTo>
                  <a:lnTo>
                    <a:pt x="1" y="7061"/>
                  </a:lnTo>
                  <a:lnTo>
                    <a:pt x="6247" y="8330"/>
                  </a:lnTo>
                  <a:lnTo>
                    <a:pt x="3026" y="11407"/>
                  </a:lnTo>
                  <a:lnTo>
                    <a:pt x="3026" y="11407"/>
                  </a:lnTo>
                  <a:lnTo>
                    <a:pt x="6884" y="8781"/>
                  </a:lnTo>
                  <a:lnTo>
                    <a:pt x="7198" y="15662"/>
                  </a:lnTo>
                  <a:lnTo>
                    <a:pt x="8239" y="9001"/>
                  </a:lnTo>
                  <a:lnTo>
                    <a:pt x="11724" y="11951"/>
                  </a:lnTo>
                  <a:lnTo>
                    <a:pt x="8737" y="8330"/>
                  </a:lnTo>
                  <a:lnTo>
                    <a:pt x="14983" y="8102"/>
                  </a:lnTo>
                  <a:lnTo>
                    <a:pt x="8827" y="7378"/>
                  </a:lnTo>
                  <a:lnTo>
                    <a:pt x="10592" y="4346"/>
                  </a:lnTo>
                  <a:lnTo>
                    <a:pt x="8057" y="7061"/>
                  </a:lnTo>
                  <a:lnTo>
                    <a:pt x="78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65"/>
            <p:cNvSpPr/>
            <p:nvPr/>
          </p:nvSpPr>
          <p:spPr>
            <a:xfrm>
              <a:off x="8225013" y="929522"/>
              <a:ext cx="329775" cy="340350"/>
            </a:xfrm>
            <a:custGeom>
              <a:avLst/>
              <a:gdLst/>
              <a:ahLst/>
              <a:cxnLst/>
              <a:rect l="l" t="t" r="r" b="b"/>
              <a:pathLst>
                <a:path w="13191" h="13614" extrusionOk="0">
                  <a:moveTo>
                    <a:pt x="3966" y="0"/>
                  </a:moveTo>
                  <a:lnTo>
                    <a:pt x="5681" y="6482"/>
                  </a:lnTo>
                  <a:lnTo>
                    <a:pt x="2394" y="5174"/>
                  </a:lnTo>
                  <a:lnTo>
                    <a:pt x="5133" y="6915"/>
                  </a:lnTo>
                  <a:lnTo>
                    <a:pt x="1" y="9044"/>
                  </a:lnTo>
                  <a:lnTo>
                    <a:pt x="5822" y="7720"/>
                  </a:lnTo>
                  <a:lnTo>
                    <a:pt x="4257" y="11588"/>
                  </a:lnTo>
                  <a:lnTo>
                    <a:pt x="6540" y="7861"/>
                  </a:lnTo>
                  <a:lnTo>
                    <a:pt x="9457" y="13613"/>
                  </a:lnTo>
                  <a:lnTo>
                    <a:pt x="7780" y="7527"/>
                  </a:lnTo>
                  <a:lnTo>
                    <a:pt x="11891" y="8701"/>
                  </a:lnTo>
                  <a:lnTo>
                    <a:pt x="7946" y="6761"/>
                  </a:lnTo>
                  <a:lnTo>
                    <a:pt x="13191" y="4161"/>
                  </a:lnTo>
                  <a:lnTo>
                    <a:pt x="7658" y="5915"/>
                  </a:lnTo>
                  <a:lnTo>
                    <a:pt x="7996" y="2646"/>
                  </a:lnTo>
                  <a:lnTo>
                    <a:pt x="6878" y="5941"/>
                  </a:lnTo>
                  <a:lnTo>
                    <a:pt x="39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65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65"/>
            <p:cNvSpPr/>
            <p:nvPr/>
          </p:nvSpPr>
          <p:spPr>
            <a:xfrm>
              <a:off x="1080863" y="957809"/>
              <a:ext cx="514175" cy="494125"/>
            </a:xfrm>
            <a:custGeom>
              <a:avLst/>
              <a:gdLst/>
              <a:ahLst/>
              <a:cxnLst/>
              <a:rect l="l" t="t" r="r" b="b"/>
              <a:pathLst>
                <a:path w="20567" h="19765" extrusionOk="0">
                  <a:moveTo>
                    <a:pt x="9725" y="1"/>
                  </a:moveTo>
                  <a:lnTo>
                    <a:pt x="9370" y="8413"/>
                  </a:lnTo>
                  <a:lnTo>
                    <a:pt x="4685" y="4849"/>
                  </a:lnTo>
                  <a:lnTo>
                    <a:pt x="8913" y="9339"/>
                  </a:lnTo>
                  <a:lnTo>
                    <a:pt x="0" y="11178"/>
                  </a:lnTo>
                  <a:lnTo>
                    <a:pt x="8906" y="11153"/>
                  </a:lnTo>
                  <a:lnTo>
                    <a:pt x="5784" y="16312"/>
                  </a:lnTo>
                  <a:lnTo>
                    <a:pt x="5784" y="16312"/>
                  </a:lnTo>
                  <a:lnTo>
                    <a:pt x="9889" y="11662"/>
                  </a:lnTo>
                  <a:lnTo>
                    <a:pt x="11482" y="19764"/>
                  </a:lnTo>
                  <a:lnTo>
                    <a:pt x="11147" y="11583"/>
                  </a:lnTo>
                  <a:lnTo>
                    <a:pt x="11147" y="11583"/>
                  </a:lnTo>
                  <a:lnTo>
                    <a:pt x="15471" y="13254"/>
                  </a:lnTo>
                  <a:lnTo>
                    <a:pt x="11401" y="10512"/>
                  </a:lnTo>
                  <a:lnTo>
                    <a:pt x="20566" y="8748"/>
                  </a:lnTo>
                  <a:lnTo>
                    <a:pt x="11108" y="8682"/>
                  </a:lnTo>
                  <a:lnTo>
                    <a:pt x="14106" y="4691"/>
                  </a:lnTo>
                  <a:lnTo>
                    <a:pt x="10722" y="7774"/>
                  </a:lnTo>
                  <a:lnTo>
                    <a:pt x="9725" y="1"/>
                  </a:lnTo>
                  <a:close/>
                </a:path>
              </a:pathLst>
            </a:custGeom>
            <a:solidFill>
              <a:srgbClr val="FD79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1" name="Google Shape;711;p65"/>
          <p:cNvSpPr txBox="1">
            <a:spLocks noGrp="1"/>
          </p:cNvSpPr>
          <p:nvPr>
            <p:ph type="subTitle" idx="1"/>
          </p:nvPr>
        </p:nvSpPr>
        <p:spPr>
          <a:xfrm>
            <a:off x="1188200" y="2074456"/>
            <a:ext cx="98156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3" name="Google Shape;713;p66"/>
          <p:cNvGrpSpPr/>
          <p:nvPr/>
        </p:nvGrpSpPr>
        <p:grpSpPr>
          <a:xfrm>
            <a:off x="9842218" y="1025479"/>
            <a:ext cx="1211833" cy="2006733"/>
            <a:chOff x="1225888" y="2217809"/>
            <a:chExt cx="908875" cy="1505050"/>
          </a:xfrm>
        </p:grpSpPr>
        <p:sp>
          <p:nvSpPr>
            <p:cNvPr id="714" name="Google Shape;714;p66"/>
            <p:cNvSpPr/>
            <p:nvPr/>
          </p:nvSpPr>
          <p:spPr>
            <a:xfrm>
              <a:off x="1608663" y="3229059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66"/>
            <p:cNvSpPr/>
            <p:nvPr/>
          </p:nvSpPr>
          <p:spPr>
            <a:xfrm>
              <a:off x="1980938" y="2846834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66"/>
            <p:cNvSpPr/>
            <p:nvPr/>
          </p:nvSpPr>
          <p:spPr>
            <a:xfrm>
              <a:off x="1285388" y="3559809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66"/>
            <p:cNvSpPr/>
            <p:nvPr/>
          </p:nvSpPr>
          <p:spPr>
            <a:xfrm>
              <a:off x="1225888" y="2217809"/>
              <a:ext cx="374600" cy="391550"/>
            </a:xfrm>
            <a:custGeom>
              <a:avLst/>
              <a:gdLst/>
              <a:ahLst/>
              <a:cxnLst/>
              <a:rect l="l" t="t" r="r" b="b"/>
              <a:pathLst>
                <a:path w="14984" h="15662" extrusionOk="0">
                  <a:moveTo>
                    <a:pt x="7831" y="1"/>
                  </a:moveTo>
                  <a:lnTo>
                    <a:pt x="6654" y="7061"/>
                  </a:lnTo>
                  <a:lnTo>
                    <a:pt x="4030" y="4346"/>
                  </a:lnTo>
                  <a:lnTo>
                    <a:pt x="5930" y="7243"/>
                  </a:lnTo>
                  <a:lnTo>
                    <a:pt x="5930" y="7243"/>
                  </a:lnTo>
                  <a:lnTo>
                    <a:pt x="1" y="7061"/>
                  </a:lnTo>
                  <a:lnTo>
                    <a:pt x="6247" y="8330"/>
                  </a:lnTo>
                  <a:lnTo>
                    <a:pt x="3026" y="11407"/>
                  </a:lnTo>
                  <a:lnTo>
                    <a:pt x="3026" y="11407"/>
                  </a:lnTo>
                  <a:lnTo>
                    <a:pt x="6884" y="8781"/>
                  </a:lnTo>
                  <a:lnTo>
                    <a:pt x="7198" y="15662"/>
                  </a:lnTo>
                  <a:lnTo>
                    <a:pt x="8239" y="9001"/>
                  </a:lnTo>
                  <a:lnTo>
                    <a:pt x="11724" y="11951"/>
                  </a:lnTo>
                  <a:lnTo>
                    <a:pt x="8737" y="8330"/>
                  </a:lnTo>
                  <a:lnTo>
                    <a:pt x="14983" y="8102"/>
                  </a:lnTo>
                  <a:lnTo>
                    <a:pt x="8827" y="7378"/>
                  </a:lnTo>
                  <a:lnTo>
                    <a:pt x="10592" y="4346"/>
                  </a:lnTo>
                  <a:lnTo>
                    <a:pt x="8057" y="7061"/>
                  </a:lnTo>
                  <a:lnTo>
                    <a:pt x="78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8" name="Google Shape;718;p66"/>
          <p:cNvSpPr txBox="1">
            <a:spLocks noGrp="1"/>
          </p:cNvSpPr>
          <p:nvPr>
            <p:ph type="title"/>
          </p:nvPr>
        </p:nvSpPr>
        <p:spPr>
          <a:xfrm>
            <a:off x="6731233" y="3443084"/>
            <a:ext cx="4759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9" name="Google Shape;719;p66"/>
          <p:cNvSpPr txBox="1">
            <a:spLocks noGrp="1"/>
          </p:cNvSpPr>
          <p:nvPr>
            <p:ph type="subTitle" idx="1"/>
          </p:nvPr>
        </p:nvSpPr>
        <p:spPr>
          <a:xfrm>
            <a:off x="6731233" y="4422484"/>
            <a:ext cx="40500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20" name="Google Shape;720;p66"/>
          <p:cNvSpPr txBox="1">
            <a:spLocks noGrp="1"/>
          </p:cNvSpPr>
          <p:nvPr>
            <p:ph type="title" idx="2"/>
          </p:nvPr>
        </p:nvSpPr>
        <p:spPr>
          <a:xfrm>
            <a:off x="6731233" y="1175517"/>
            <a:ext cx="46052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67"/>
          <p:cNvSpPr txBox="1">
            <a:spLocks noGrp="1"/>
          </p:cNvSpPr>
          <p:nvPr>
            <p:ph type="body" idx="1"/>
          </p:nvPr>
        </p:nvSpPr>
        <p:spPr>
          <a:xfrm>
            <a:off x="1033400" y="1535633"/>
            <a:ext cx="4936400" cy="4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3" name="Google Shape;723;p67"/>
          <p:cNvSpPr txBox="1">
            <a:spLocks noGrp="1"/>
          </p:cNvSpPr>
          <p:nvPr>
            <p:ph type="body" idx="2"/>
          </p:nvPr>
        </p:nvSpPr>
        <p:spPr>
          <a:xfrm>
            <a:off x="6612836" y="1535633"/>
            <a:ext cx="4936400" cy="4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4" name="Google Shape;724;p67"/>
          <p:cNvSpPr txBox="1">
            <a:spLocks noGrp="1"/>
          </p:cNvSpPr>
          <p:nvPr>
            <p:ph type="title"/>
          </p:nvPr>
        </p:nvSpPr>
        <p:spPr>
          <a:xfrm>
            <a:off x="1364200" y="593367"/>
            <a:ext cx="946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725" name="Google Shape;725;p67"/>
          <p:cNvSpPr/>
          <p:nvPr/>
        </p:nvSpPr>
        <p:spPr>
          <a:xfrm>
            <a:off x="6880585" y="6201079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67"/>
          <p:cNvSpPr/>
          <p:nvPr/>
        </p:nvSpPr>
        <p:spPr>
          <a:xfrm rot="10800000" flipH="1">
            <a:off x="45731" y="-68926"/>
            <a:ext cx="721101" cy="3652863"/>
          </a:xfrm>
          <a:custGeom>
            <a:avLst/>
            <a:gdLst/>
            <a:ahLst/>
            <a:cxnLst/>
            <a:rect l="l" t="t" r="r" b="b"/>
            <a:pathLst>
              <a:path w="28871" h="146251" extrusionOk="0">
                <a:moveTo>
                  <a:pt x="15661" y="0"/>
                </a:moveTo>
                <a:cubicBezTo>
                  <a:pt x="15118" y="0"/>
                  <a:pt x="14567" y="68"/>
                  <a:pt x="14013" y="213"/>
                </a:cubicBezTo>
                <a:cubicBezTo>
                  <a:pt x="9753" y="1325"/>
                  <a:pt x="7860" y="6206"/>
                  <a:pt x="6766" y="10465"/>
                </a:cubicBezTo>
                <a:cubicBezTo>
                  <a:pt x="3650" y="22588"/>
                  <a:pt x="1828" y="35027"/>
                  <a:pt x="1167" y="47522"/>
                </a:cubicBezTo>
                <a:cubicBezTo>
                  <a:pt x="1" y="69538"/>
                  <a:pt x="2431" y="91669"/>
                  <a:pt x="7463" y="113106"/>
                </a:cubicBezTo>
                <a:cubicBezTo>
                  <a:pt x="10012" y="123971"/>
                  <a:pt x="13194" y="134730"/>
                  <a:pt x="17052" y="145207"/>
                </a:cubicBezTo>
                <a:cubicBezTo>
                  <a:pt x="17185" y="145565"/>
                  <a:pt x="17319" y="145911"/>
                  <a:pt x="17464" y="146251"/>
                </a:cubicBezTo>
                <a:lnTo>
                  <a:pt x="19142" y="146251"/>
                </a:lnTo>
                <a:cubicBezTo>
                  <a:pt x="18380" y="143949"/>
                  <a:pt x="17589" y="141655"/>
                  <a:pt x="16823" y="139356"/>
                </a:cubicBezTo>
                <a:cubicBezTo>
                  <a:pt x="15410" y="135106"/>
                  <a:pt x="14196" y="130823"/>
                  <a:pt x="13150" y="126469"/>
                </a:cubicBezTo>
                <a:cubicBezTo>
                  <a:pt x="11090" y="117903"/>
                  <a:pt x="9329" y="109264"/>
                  <a:pt x="7970" y="100560"/>
                </a:cubicBezTo>
                <a:cubicBezTo>
                  <a:pt x="6604" y="91820"/>
                  <a:pt x="5631" y="83012"/>
                  <a:pt x="5188" y="74175"/>
                </a:cubicBezTo>
                <a:cubicBezTo>
                  <a:pt x="4747" y="65372"/>
                  <a:pt x="4831" y="56536"/>
                  <a:pt x="5580" y="47751"/>
                </a:cubicBezTo>
                <a:cubicBezTo>
                  <a:pt x="6326" y="39009"/>
                  <a:pt x="7729" y="30322"/>
                  <a:pt x="9896" y="21820"/>
                </a:cubicBezTo>
                <a:cubicBezTo>
                  <a:pt x="10002" y="21404"/>
                  <a:pt x="10321" y="21225"/>
                  <a:pt x="10650" y="21225"/>
                </a:cubicBezTo>
                <a:cubicBezTo>
                  <a:pt x="11147" y="21225"/>
                  <a:pt x="11668" y="21635"/>
                  <a:pt x="11508" y="22263"/>
                </a:cubicBezTo>
                <a:cubicBezTo>
                  <a:pt x="11242" y="23302"/>
                  <a:pt x="10988" y="24345"/>
                  <a:pt x="10744" y="25390"/>
                </a:cubicBezTo>
                <a:cubicBezTo>
                  <a:pt x="8763" y="33912"/>
                  <a:pt x="7549" y="42600"/>
                  <a:pt x="6983" y="51331"/>
                </a:cubicBezTo>
                <a:cubicBezTo>
                  <a:pt x="6417" y="60053"/>
                  <a:pt x="6486" y="68813"/>
                  <a:pt x="7054" y="77533"/>
                </a:cubicBezTo>
                <a:cubicBezTo>
                  <a:pt x="7628" y="86338"/>
                  <a:pt x="8709" y="95107"/>
                  <a:pt x="10183" y="103805"/>
                </a:cubicBezTo>
                <a:cubicBezTo>
                  <a:pt x="11639" y="112391"/>
                  <a:pt x="13461" y="120918"/>
                  <a:pt x="15582" y="129364"/>
                </a:cubicBezTo>
                <a:cubicBezTo>
                  <a:pt x="17019" y="135095"/>
                  <a:pt x="19053" y="140643"/>
                  <a:pt x="20896" y="146249"/>
                </a:cubicBezTo>
                <a:lnTo>
                  <a:pt x="22169" y="146249"/>
                </a:lnTo>
                <a:cubicBezTo>
                  <a:pt x="22073" y="146028"/>
                  <a:pt x="21981" y="145808"/>
                  <a:pt x="21890" y="145586"/>
                </a:cubicBezTo>
                <a:cubicBezTo>
                  <a:pt x="19223" y="139018"/>
                  <a:pt x="18329" y="131429"/>
                  <a:pt x="21010" y="124870"/>
                </a:cubicBezTo>
                <a:cubicBezTo>
                  <a:pt x="22977" y="120068"/>
                  <a:pt x="26817" y="115676"/>
                  <a:pt x="26447" y="110503"/>
                </a:cubicBezTo>
                <a:cubicBezTo>
                  <a:pt x="26081" y="105375"/>
                  <a:pt x="21632" y="101374"/>
                  <a:pt x="20656" y="96327"/>
                </a:cubicBezTo>
                <a:cubicBezTo>
                  <a:pt x="18996" y="87748"/>
                  <a:pt x="27697" y="80068"/>
                  <a:pt x="27179" y="71347"/>
                </a:cubicBezTo>
                <a:cubicBezTo>
                  <a:pt x="26687" y="63088"/>
                  <a:pt x="18123" y="56921"/>
                  <a:pt x="17871" y="48648"/>
                </a:cubicBezTo>
                <a:cubicBezTo>
                  <a:pt x="17674" y="42105"/>
                  <a:pt x="22691" y="36737"/>
                  <a:pt x="25445" y="30793"/>
                </a:cubicBezTo>
                <a:cubicBezTo>
                  <a:pt x="28870" y="23390"/>
                  <a:pt x="28695" y="14420"/>
                  <a:pt x="24980" y="7154"/>
                </a:cubicBezTo>
                <a:cubicBezTo>
                  <a:pt x="23108" y="3496"/>
                  <a:pt x="19563" y="0"/>
                  <a:pt x="15661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68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729" name="Google Shape;729;p68"/>
          <p:cNvSpPr/>
          <p:nvPr/>
        </p:nvSpPr>
        <p:spPr>
          <a:xfrm rot="10800000">
            <a:off x="7597151" y="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0" name="Google Shape;730;p68"/>
          <p:cNvGrpSpPr/>
          <p:nvPr/>
        </p:nvGrpSpPr>
        <p:grpSpPr>
          <a:xfrm>
            <a:off x="-73520" y="2462184"/>
            <a:ext cx="1225293" cy="4395821"/>
            <a:chOff x="8055801" y="1536309"/>
            <a:chExt cx="1019153" cy="3656278"/>
          </a:xfrm>
        </p:grpSpPr>
        <p:sp>
          <p:nvSpPr>
            <p:cNvPr id="731" name="Google Shape;731;p68"/>
            <p:cNvSpPr/>
            <p:nvPr/>
          </p:nvSpPr>
          <p:spPr>
            <a:xfrm>
              <a:off x="8055801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68"/>
            <p:cNvSpPr/>
            <p:nvPr/>
          </p:nvSpPr>
          <p:spPr>
            <a:xfrm>
              <a:off x="8401154" y="3055087"/>
              <a:ext cx="673800" cy="2137500"/>
            </a:xfrm>
            <a:custGeom>
              <a:avLst/>
              <a:gdLst/>
              <a:ahLst/>
              <a:cxnLst/>
              <a:rect l="l" t="t" r="r" b="b"/>
              <a:pathLst>
                <a:path w="26952" h="85500" extrusionOk="0">
                  <a:moveTo>
                    <a:pt x="6140" y="1"/>
                  </a:moveTo>
                  <a:cubicBezTo>
                    <a:pt x="4336" y="1"/>
                    <a:pt x="2812" y="2046"/>
                    <a:pt x="2172" y="3914"/>
                  </a:cubicBezTo>
                  <a:cubicBezTo>
                    <a:pt x="1" y="10258"/>
                    <a:pt x="1148" y="17265"/>
                    <a:pt x="3182" y="23650"/>
                  </a:cubicBezTo>
                  <a:cubicBezTo>
                    <a:pt x="5217" y="30039"/>
                    <a:pt x="8120" y="36164"/>
                    <a:pt x="9526" y="42717"/>
                  </a:cubicBezTo>
                  <a:cubicBezTo>
                    <a:pt x="10973" y="49460"/>
                    <a:pt x="10791" y="56428"/>
                    <a:pt x="11201" y="63312"/>
                  </a:cubicBezTo>
                  <a:cubicBezTo>
                    <a:pt x="11617" y="70196"/>
                    <a:pt x="12718" y="77274"/>
                    <a:pt x="16395" y="83108"/>
                  </a:cubicBezTo>
                  <a:cubicBezTo>
                    <a:pt x="16921" y="83944"/>
                    <a:pt x="17505" y="84744"/>
                    <a:pt x="18143" y="85499"/>
                  </a:cubicBezTo>
                  <a:lnTo>
                    <a:pt x="26952" y="85499"/>
                  </a:lnTo>
                  <a:lnTo>
                    <a:pt x="26952" y="82205"/>
                  </a:lnTo>
                  <a:cubicBezTo>
                    <a:pt x="25877" y="81488"/>
                    <a:pt x="24833" y="80731"/>
                    <a:pt x="23928" y="79812"/>
                  </a:cubicBezTo>
                  <a:cubicBezTo>
                    <a:pt x="20729" y="76554"/>
                    <a:pt x="19715" y="71697"/>
                    <a:pt x="19792" y="67133"/>
                  </a:cubicBezTo>
                  <a:cubicBezTo>
                    <a:pt x="19868" y="62566"/>
                    <a:pt x="20881" y="58063"/>
                    <a:pt x="21091" y="53499"/>
                  </a:cubicBezTo>
                  <a:cubicBezTo>
                    <a:pt x="21487" y="44934"/>
                    <a:pt x="19049" y="36523"/>
                    <a:pt x="16637" y="28293"/>
                  </a:cubicBezTo>
                  <a:cubicBezTo>
                    <a:pt x="14247" y="20136"/>
                    <a:pt x="11856" y="11976"/>
                    <a:pt x="9463" y="3816"/>
                  </a:cubicBezTo>
                  <a:cubicBezTo>
                    <a:pt x="9024" y="2327"/>
                    <a:pt x="8401" y="631"/>
                    <a:pt x="6930" y="133"/>
                  </a:cubicBezTo>
                  <a:cubicBezTo>
                    <a:pt x="6662" y="43"/>
                    <a:pt x="6398" y="1"/>
                    <a:pt x="61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3" name="Google Shape;733;p68"/>
          <p:cNvSpPr/>
          <p:nvPr/>
        </p:nvSpPr>
        <p:spPr>
          <a:xfrm flipH="1">
            <a:off x="4" y="-2"/>
            <a:ext cx="1225312" cy="1277076"/>
          </a:xfrm>
          <a:custGeom>
            <a:avLst/>
            <a:gdLst/>
            <a:ahLst/>
            <a:cxnLst/>
            <a:rect l="l" t="t" r="r" b="b"/>
            <a:pathLst>
              <a:path w="30015" h="31283" extrusionOk="0">
                <a:moveTo>
                  <a:pt x="1" y="0"/>
                </a:moveTo>
                <a:cubicBezTo>
                  <a:pt x="530" y="1630"/>
                  <a:pt x="1221" y="3163"/>
                  <a:pt x="1597" y="4111"/>
                </a:cubicBezTo>
                <a:cubicBezTo>
                  <a:pt x="5210" y="13235"/>
                  <a:pt x="11746" y="21167"/>
                  <a:pt x="19926" y="26569"/>
                </a:cubicBezTo>
                <a:cubicBezTo>
                  <a:pt x="20635" y="27037"/>
                  <a:pt x="25933" y="29533"/>
                  <a:pt x="30015" y="31282"/>
                </a:cubicBezTo>
                <a:lnTo>
                  <a:pt x="30015" y="15251"/>
                </a:lnTo>
                <a:cubicBezTo>
                  <a:pt x="29390" y="14610"/>
                  <a:pt x="28829" y="13913"/>
                  <a:pt x="28376" y="13143"/>
                </a:cubicBezTo>
                <a:cubicBezTo>
                  <a:pt x="27206" y="11171"/>
                  <a:pt x="26787" y="8850"/>
                  <a:pt x="25865" y="6751"/>
                </a:cubicBezTo>
                <a:cubicBezTo>
                  <a:pt x="24681" y="4050"/>
                  <a:pt x="22684" y="1794"/>
                  <a:pt x="203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68"/>
          <p:cNvSpPr/>
          <p:nvPr/>
        </p:nvSpPr>
        <p:spPr>
          <a:xfrm>
            <a:off x="11513817" y="1499822"/>
            <a:ext cx="308796" cy="453801"/>
          </a:xfrm>
          <a:custGeom>
            <a:avLst/>
            <a:gdLst/>
            <a:ahLst/>
            <a:cxnLst/>
            <a:rect l="l" t="t" r="r" b="b"/>
            <a:pathLst>
              <a:path w="4438" h="6522" extrusionOk="0">
                <a:moveTo>
                  <a:pt x="2218" y="0"/>
                </a:moveTo>
                <a:lnTo>
                  <a:pt x="1929" y="918"/>
                </a:lnTo>
                <a:cubicBezTo>
                  <a:pt x="1611" y="1917"/>
                  <a:pt x="920" y="2757"/>
                  <a:pt x="0" y="3261"/>
                </a:cubicBezTo>
                <a:cubicBezTo>
                  <a:pt x="920" y="3765"/>
                  <a:pt x="1611" y="4604"/>
                  <a:pt x="1929" y="5604"/>
                </a:cubicBezTo>
                <a:lnTo>
                  <a:pt x="2218" y="6521"/>
                </a:lnTo>
                <a:lnTo>
                  <a:pt x="2509" y="5604"/>
                </a:lnTo>
                <a:cubicBezTo>
                  <a:pt x="2826" y="4603"/>
                  <a:pt x="3516" y="3763"/>
                  <a:pt x="4438" y="3261"/>
                </a:cubicBezTo>
                <a:cubicBezTo>
                  <a:pt x="3516" y="2757"/>
                  <a:pt x="2826" y="1917"/>
                  <a:pt x="2509" y="918"/>
                </a:cubicBezTo>
                <a:lnTo>
                  <a:pt x="22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68"/>
          <p:cNvSpPr/>
          <p:nvPr/>
        </p:nvSpPr>
        <p:spPr>
          <a:xfrm>
            <a:off x="11074084" y="1217112"/>
            <a:ext cx="147933" cy="217400"/>
          </a:xfrm>
          <a:custGeom>
            <a:avLst/>
            <a:gdLst/>
            <a:ahLst/>
            <a:cxnLst/>
            <a:rect l="l" t="t" r="r" b="b"/>
            <a:pathLst>
              <a:path w="4438" h="6522" extrusionOk="0">
                <a:moveTo>
                  <a:pt x="2218" y="0"/>
                </a:moveTo>
                <a:lnTo>
                  <a:pt x="1929" y="918"/>
                </a:lnTo>
                <a:cubicBezTo>
                  <a:pt x="1611" y="1917"/>
                  <a:pt x="920" y="2757"/>
                  <a:pt x="0" y="3261"/>
                </a:cubicBezTo>
                <a:cubicBezTo>
                  <a:pt x="920" y="3765"/>
                  <a:pt x="1611" y="4604"/>
                  <a:pt x="1929" y="5604"/>
                </a:cubicBezTo>
                <a:lnTo>
                  <a:pt x="2218" y="6521"/>
                </a:lnTo>
                <a:lnTo>
                  <a:pt x="2509" y="5604"/>
                </a:lnTo>
                <a:cubicBezTo>
                  <a:pt x="2826" y="4603"/>
                  <a:pt x="3516" y="3763"/>
                  <a:pt x="4438" y="3261"/>
                </a:cubicBezTo>
                <a:cubicBezTo>
                  <a:pt x="3516" y="2757"/>
                  <a:pt x="2826" y="1917"/>
                  <a:pt x="2509" y="918"/>
                </a:cubicBezTo>
                <a:lnTo>
                  <a:pt x="22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68"/>
          <p:cNvSpPr/>
          <p:nvPr/>
        </p:nvSpPr>
        <p:spPr>
          <a:xfrm>
            <a:off x="11752285" y="710396"/>
            <a:ext cx="439700" cy="453800"/>
          </a:xfrm>
          <a:custGeom>
            <a:avLst/>
            <a:gdLst/>
            <a:ahLst/>
            <a:cxnLst/>
            <a:rect l="l" t="t" r="r" b="b"/>
            <a:pathLst>
              <a:path w="13191" h="13614" extrusionOk="0">
                <a:moveTo>
                  <a:pt x="3966" y="0"/>
                </a:moveTo>
                <a:lnTo>
                  <a:pt x="5681" y="6482"/>
                </a:lnTo>
                <a:lnTo>
                  <a:pt x="2394" y="5174"/>
                </a:lnTo>
                <a:lnTo>
                  <a:pt x="5133" y="6915"/>
                </a:lnTo>
                <a:lnTo>
                  <a:pt x="1" y="9044"/>
                </a:lnTo>
                <a:lnTo>
                  <a:pt x="5822" y="7720"/>
                </a:lnTo>
                <a:lnTo>
                  <a:pt x="4257" y="11588"/>
                </a:lnTo>
                <a:lnTo>
                  <a:pt x="6540" y="7861"/>
                </a:lnTo>
                <a:lnTo>
                  <a:pt x="9457" y="13613"/>
                </a:lnTo>
                <a:lnTo>
                  <a:pt x="7780" y="7527"/>
                </a:lnTo>
                <a:lnTo>
                  <a:pt x="11891" y="8701"/>
                </a:lnTo>
                <a:lnTo>
                  <a:pt x="7946" y="6761"/>
                </a:lnTo>
                <a:lnTo>
                  <a:pt x="13191" y="4161"/>
                </a:lnTo>
                <a:lnTo>
                  <a:pt x="7658" y="5915"/>
                </a:lnTo>
                <a:lnTo>
                  <a:pt x="7996" y="2646"/>
                </a:lnTo>
                <a:lnTo>
                  <a:pt x="6878" y="5941"/>
                </a:lnTo>
                <a:lnTo>
                  <a:pt x="396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69"/>
          <p:cNvSpPr txBox="1">
            <a:spLocks noGrp="1"/>
          </p:cNvSpPr>
          <p:nvPr>
            <p:ph type="body" idx="1"/>
          </p:nvPr>
        </p:nvSpPr>
        <p:spPr>
          <a:xfrm>
            <a:off x="6802567" y="2976667"/>
            <a:ext cx="3408000" cy="19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914400" lvl="1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371600" lvl="2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1828800" lvl="3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2286000" lvl="4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2743200" lvl="5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3200400" lvl="6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3657600" lvl="7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4114800" lvl="8" indent="-33020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739" name="Google Shape;739;p69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70"/>
          <p:cNvSpPr txBox="1">
            <a:spLocks noGrp="1"/>
          </p:cNvSpPr>
          <p:nvPr>
            <p:ph type="title"/>
          </p:nvPr>
        </p:nvSpPr>
        <p:spPr>
          <a:xfrm>
            <a:off x="7199333" y="701800"/>
            <a:ext cx="35968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42" name="Google Shape;742;p70"/>
          <p:cNvGrpSpPr/>
          <p:nvPr/>
        </p:nvGrpSpPr>
        <p:grpSpPr>
          <a:xfrm>
            <a:off x="627033" y="5294630"/>
            <a:ext cx="702000" cy="861567"/>
            <a:chOff x="6654700" y="2741722"/>
            <a:chExt cx="526500" cy="646175"/>
          </a:xfrm>
        </p:grpSpPr>
        <p:sp>
          <p:nvSpPr>
            <p:cNvPr id="743" name="Google Shape;743;p70"/>
            <p:cNvSpPr/>
            <p:nvPr/>
          </p:nvSpPr>
          <p:spPr>
            <a:xfrm>
              <a:off x="6654700" y="2741722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70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70"/>
            <p:cNvSpPr/>
            <p:nvPr/>
          </p:nvSpPr>
          <p:spPr>
            <a:xfrm>
              <a:off x="6931275" y="32248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6" name="Google Shape;746;p70"/>
          <p:cNvSpPr/>
          <p:nvPr/>
        </p:nvSpPr>
        <p:spPr>
          <a:xfrm rot="10800000">
            <a:off x="-16" y="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7" name="Google Shape;747;p70"/>
          <p:cNvGrpSpPr/>
          <p:nvPr/>
        </p:nvGrpSpPr>
        <p:grpSpPr>
          <a:xfrm rot="10800000">
            <a:off x="10421459" y="-139"/>
            <a:ext cx="1801308" cy="2850151"/>
            <a:chOff x="7728825" y="3055059"/>
            <a:chExt cx="1350981" cy="2137613"/>
          </a:xfrm>
        </p:grpSpPr>
        <p:sp>
          <p:nvSpPr>
            <p:cNvPr id="748" name="Google Shape;748;p70"/>
            <p:cNvSpPr/>
            <p:nvPr/>
          </p:nvSpPr>
          <p:spPr>
            <a:xfrm>
              <a:off x="7728825" y="3055059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70"/>
            <p:cNvSpPr/>
            <p:nvPr/>
          </p:nvSpPr>
          <p:spPr>
            <a:xfrm>
              <a:off x="8527627" y="3440991"/>
              <a:ext cx="552179" cy="1751681"/>
            </a:xfrm>
            <a:custGeom>
              <a:avLst/>
              <a:gdLst/>
              <a:ahLst/>
              <a:cxnLst/>
              <a:rect l="l" t="t" r="r" b="b"/>
              <a:pathLst>
                <a:path w="26952" h="85500" extrusionOk="0">
                  <a:moveTo>
                    <a:pt x="6140" y="1"/>
                  </a:moveTo>
                  <a:cubicBezTo>
                    <a:pt x="4336" y="1"/>
                    <a:pt x="2812" y="2046"/>
                    <a:pt x="2172" y="3914"/>
                  </a:cubicBezTo>
                  <a:cubicBezTo>
                    <a:pt x="1" y="10258"/>
                    <a:pt x="1148" y="17265"/>
                    <a:pt x="3182" y="23650"/>
                  </a:cubicBezTo>
                  <a:cubicBezTo>
                    <a:pt x="5217" y="30039"/>
                    <a:pt x="8120" y="36164"/>
                    <a:pt x="9526" y="42717"/>
                  </a:cubicBezTo>
                  <a:cubicBezTo>
                    <a:pt x="10973" y="49460"/>
                    <a:pt x="10791" y="56428"/>
                    <a:pt x="11201" y="63312"/>
                  </a:cubicBezTo>
                  <a:cubicBezTo>
                    <a:pt x="11617" y="70196"/>
                    <a:pt x="12718" y="77274"/>
                    <a:pt x="16395" y="83108"/>
                  </a:cubicBezTo>
                  <a:cubicBezTo>
                    <a:pt x="16921" y="83944"/>
                    <a:pt x="17505" y="84744"/>
                    <a:pt x="18143" y="85499"/>
                  </a:cubicBezTo>
                  <a:lnTo>
                    <a:pt x="26952" y="85499"/>
                  </a:lnTo>
                  <a:lnTo>
                    <a:pt x="26952" y="82205"/>
                  </a:lnTo>
                  <a:cubicBezTo>
                    <a:pt x="25877" y="81488"/>
                    <a:pt x="24833" y="80731"/>
                    <a:pt x="23928" y="79812"/>
                  </a:cubicBezTo>
                  <a:cubicBezTo>
                    <a:pt x="20729" y="76554"/>
                    <a:pt x="19715" y="71697"/>
                    <a:pt x="19792" y="67133"/>
                  </a:cubicBezTo>
                  <a:cubicBezTo>
                    <a:pt x="19868" y="62566"/>
                    <a:pt x="20881" y="58063"/>
                    <a:pt x="21091" y="53499"/>
                  </a:cubicBezTo>
                  <a:cubicBezTo>
                    <a:pt x="21487" y="44934"/>
                    <a:pt x="19049" y="36523"/>
                    <a:pt x="16637" y="28293"/>
                  </a:cubicBezTo>
                  <a:cubicBezTo>
                    <a:pt x="14247" y="20136"/>
                    <a:pt x="11856" y="11976"/>
                    <a:pt x="9463" y="3816"/>
                  </a:cubicBezTo>
                  <a:cubicBezTo>
                    <a:pt x="9024" y="2327"/>
                    <a:pt x="8401" y="631"/>
                    <a:pt x="6930" y="133"/>
                  </a:cubicBezTo>
                  <a:cubicBezTo>
                    <a:pt x="6662" y="43"/>
                    <a:pt x="6398" y="1"/>
                    <a:pt x="61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71"/>
          <p:cNvSpPr txBox="1">
            <a:spLocks noGrp="1"/>
          </p:cNvSpPr>
          <p:nvPr>
            <p:ph type="subTitle" idx="1"/>
          </p:nvPr>
        </p:nvSpPr>
        <p:spPr>
          <a:xfrm>
            <a:off x="1119500" y="1866233"/>
            <a:ext cx="53936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Jockey One"/>
              <a:buNone/>
              <a:defRPr sz="2800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52" name="Google Shape;752;p71"/>
          <p:cNvSpPr txBox="1">
            <a:spLocks noGrp="1"/>
          </p:cNvSpPr>
          <p:nvPr>
            <p:ph type="body" idx="2"/>
          </p:nvPr>
        </p:nvSpPr>
        <p:spPr>
          <a:xfrm>
            <a:off x="1119500" y="2814367"/>
            <a:ext cx="4322400" cy="34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3" name="Google Shape;753;p71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754" name="Google Shape;754;p71"/>
          <p:cNvSpPr/>
          <p:nvPr/>
        </p:nvSpPr>
        <p:spPr>
          <a:xfrm>
            <a:off x="1397417" y="3444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71"/>
          <p:cNvSpPr/>
          <p:nvPr/>
        </p:nvSpPr>
        <p:spPr>
          <a:xfrm>
            <a:off x="659150" y="866545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1"/>
          <p:cNvSpPr/>
          <p:nvPr/>
        </p:nvSpPr>
        <p:spPr>
          <a:xfrm>
            <a:off x="1016352" y="6575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71"/>
          <p:cNvSpPr/>
          <p:nvPr/>
        </p:nvSpPr>
        <p:spPr>
          <a:xfrm rot="-7345472" flipH="1">
            <a:off x="22709" y="-318096"/>
            <a:ext cx="988591" cy="1458120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2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760" name="Google Shape;760;p72"/>
          <p:cNvSpPr/>
          <p:nvPr/>
        </p:nvSpPr>
        <p:spPr>
          <a:xfrm rot="-5400000">
            <a:off x="441312" y="5341842"/>
            <a:ext cx="1225193" cy="1807095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2"/>
          <p:cNvSpPr/>
          <p:nvPr/>
        </p:nvSpPr>
        <p:spPr>
          <a:xfrm rot="-5400000">
            <a:off x="88109" y="6093499"/>
            <a:ext cx="676388" cy="852587"/>
          </a:xfrm>
          <a:custGeom>
            <a:avLst/>
            <a:gdLst/>
            <a:ahLst/>
            <a:cxnLst/>
            <a:rect l="l" t="t" r="r" b="b"/>
            <a:pathLst>
              <a:path w="17739" h="22360" extrusionOk="0">
                <a:moveTo>
                  <a:pt x="0" y="0"/>
                </a:moveTo>
                <a:lnTo>
                  <a:pt x="0" y="22360"/>
                </a:lnTo>
                <a:cubicBezTo>
                  <a:pt x="8576" y="17730"/>
                  <a:pt x="15144" y="9395"/>
                  <a:pt x="17739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72"/>
          <p:cNvSpPr/>
          <p:nvPr/>
        </p:nvSpPr>
        <p:spPr>
          <a:xfrm rot="5182294">
            <a:off x="11028025" y="-218734"/>
            <a:ext cx="1164179" cy="1467372"/>
          </a:xfrm>
          <a:custGeom>
            <a:avLst/>
            <a:gdLst/>
            <a:ahLst/>
            <a:cxnLst/>
            <a:rect l="l" t="t" r="r" b="b"/>
            <a:pathLst>
              <a:path w="17739" h="22360" extrusionOk="0">
                <a:moveTo>
                  <a:pt x="0" y="0"/>
                </a:moveTo>
                <a:lnTo>
                  <a:pt x="0" y="22360"/>
                </a:lnTo>
                <a:cubicBezTo>
                  <a:pt x="8576" y="17730"/>
                  <a:pt x="15144" y="9395"/>
                  <a:pt x="17739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3" name="Google Shape;763;p72"/>
          <p:cNvGrpSpPr/>
          <p:nvPr/>
        </p:nvGrpSpPr>
        <p:grpSpPr>
          <a:xfrm>
            <a:off x="10305101" y="4073412"/>
            <a:ext cx="1963484" cy="2850000"/>
            <a:chOff x="7728825" y="3055059"/>
            <a:chExt cx="1472613" cy="2137500"/>
          </a:xfrm>
        </p:grpSpPr>
        <p:sp>
          <p:nvSpPr>
            <p:cNvPr id="764" name="Google Shape;764;p72"/>
            <p:cNvSpPr/>
            <p:nvPr/>
          </p:nvSpPr>
          <p:spPr>
            <a:xfrm>
              <a:off x="7728825" y="3055059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72"/>
            <p:cNvSpPr/>
            <p:nvPr/>
          </p:nvSpPr>
          <p:spPr>
            <a:xfrm>
              <a:off x="8527638" y="3055059"/>
              <a:ext cx="673800" cy="2137500"/>
            </a:xfrm>
            <a:custGeom>
              <a:avLst/>
              <a:gdLst/>
              <a:ahLst/>
              <a:cxnLst/>
              <a:rect l="l" t="t" r="r" b="b"/>
              <a:pathLst>
                <a:path w="26952" h="85500" extrusionOk="0">
                  <a:moveTo>
                    <a:pt x="6140" y="1"/>
                  </a:moveTo>
                  <a:cubicBezTo>
                    <a:pt x="4336" y="1"/>
                    <a:pt x="2812" y="2046"/>
                    <a:pt x="2172" y="3914"/>
                  </a:cubicBezTo>
                  <a:cubicBezTo>
                    <a:pt x="1" y="10258"/>
                    <a:pt x="1148" y="17265"/>
                    <a:pt x="3182" y="23650"/>
                  </a:cubicBezTo>
                  <a:cubicBezTo>
                    <a:pt x="5217" y="30039"/>
                    <a:pt x="8120" y="36164"/>
                    <a:pt x="9526" y="42717"/>
                  </a:cubicBezTo>
                  <a:cubicBezTo>
                    <a:pt x="10973" y="49460"/>
                    <a:pt x="10791" y="56428"/>
                    <a:pt x="11201" y="63312"/>
                  </a:cubicBezTo>
                  <a:cubicBezTo>
                    <a:pt x="11617" y="70196"/>
                    <a:pt x="12718" y="77274"/>
                    <a:pt x="16395" y="83108"/>
                  </a:cubicBezTo>
                  <a:cubicBezTo>
                    <a:pt x="16921" y="83944"/>
                    <a:pt x="17505" y="84744"/>
                    <a:pt x="18143" y="85499"/>
                  </a:cubicBezTo>
                  <a:lnTo>
                    <a:pt x="26952" y="85499"/>
                  </a:lnTo>
                  <a:lnTo>
                    <a:pt x="26952" y="82205"/>
                  </a:lnTo>
                  <a:cubicBezTo>
                    <a:pt x="25877" y="81488"/>
                    <a:pt x="24833" y="80731"/>
                    <a:pt x="23928" y="79812"/>
                  </a:cubicBezTo>
                  <a:cubicBezTo>
                    <a:pt x="20729" y="76554"/>
                    <a:pt x="19715" y="71697"/>
                    <a:pt x="19792" y="67133"/>
                  </a:cubicBezTo>
                  <a:cubicBezTo>
                    <a:pt x="19868" y="62566"/>
                    <a:pt x="20881" y="58063"/>
                    <a:pt x="21091" y="53499"/>
                  </a:cubicBezTo>
                  <a:cubicBezTo>
                    <a:pt x="21487" y="44934"/>
                    <a:pt x="19049" y="36523"/>
                    <a:pt x="16637" y="28293"/>
                  </a:cubicBezTo>
                  <a:cubicBezTo>
                    <a:pt x="14247" y="20136"/>
                    <a:pt x="11856" y="11976"/>
                    <a:pt x="9463" y="3816"/>
                  </a:cubicBezTo>
                  <a:cubicBezTo>
                    <a:pt x="9024" y="2327"/>
                    <a:pt x="8401" y="631"/>
                    <a:pt x="6930" y="133"/>
                  </a:cubicBezTo>
                  <a:cubicBezTo>
                    <a:pt x="6662" y="43"/>
                    <a:pt x="6398" y="1"/>
                    <a:pt x="61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6" name="Google Shape;766;p72"/>
          <p:cNvGrpSpPr/>
          <p:nvPr/>
        </p:nvGrpSpPr>
        <p:grpSpPr>
          <a:xfrm>
            <a:off x="946200" y="593364"/>
            <a:ext cx="1011267" cy="1727033"/>
            <a:chOff x="6654700" y="2092622"/>
            <a:chExt cx="758450" cy="1295275"/>
          </a:xfrm>
        </p:grpSpPr>
        <p:sp>
          <p:nvSpPr>
            <p:cNvPr id="767" name="Google Shape;767;p72"/>
            <p:cNvSpPr/>
            <p:nvPr/>
          </p:nvSpPr>
          <p:spPr>
            <a:xfrm>
              <a:off x="6654700" y="2741722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72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72"/>
            <p:cNvSpPr/>
            <p:nvPr/>
          </p:nvSpPr>
          <p:spPr>
            <a:xfrm>
              <a:off x="6931275" y="32248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72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 txBox="1">
            <a:spLocks noGrp="1"/>
          </p:cNvSpPr>
          <p:nvPr>
            <p:ph type="body" idx="1"/>
          </p:nvPr>
        </p:nvSpPr>
        <p:spPr>
          <a:xfrm>
            <a:off x="1033400" y="1535633"/>
            <a:ext cx="4936400" cy="4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body" idx="2"/>
          </p:nvPr>
        </p:nvSpPr>
        <p:spPr>
          <a:xfrm>
            <a:off x="6612836" y="1535633"/>
            <a:ext cx="4936400" cy="4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title"/>
          </p:nvPr>
        </p:nvSpPr>
        <p:spPr>
          <a:xfrm>
            <a:off x="1364200" y="593367"/>
            <a:ext cx="946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81" name="Google Shape;81;p8"/>
          <p:cNvSpPr/>
          <p:nvPr/>
        </p:nvSpPr>
        <p:spPr>
          <a:xfrm>
            <a:off x="6880585" y="6201079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8"/>
          <p:cNvSpPr/>
          <p:nvPr/>
        </p:nvSpPr>
        <p:spPr>
          <a:xfrm rot="10800000" flipH="1">
            <a:off x="45731" y="-68926"/>
            <a:ext cx="721101" cy="3652863"/>
          </a:xfrm>
          <a:custGeom>
            <a:avLst/>
            <a:gdLst/>
            <a:ahLst/>
            <a:cxnLst/>
            <a:rect l="l" t="t" r="r" b="b"/>
            <a:pathLst>
              <a:path w="28871" h="146251" extrusionOk="0">
                <a:moveTo>
                  <a:pt x="15661" y="0"/>
                </a:moveTo>
                <a:cubicBezTo>
                  <a:pt x="15118" y="0"/>
                  <a:pt x="14567" y="68"/>
                  <a:pt x="14013" y="213"/>
                </a:cubicBezTo>
                <a:cubicBezTo>
                  <a:pt x="9753" y="1325"/>
                  <a:pt x="7860" y="6206"/>
                  <a:pt x="6766" y="10465"/>
                </a:cubicBezTo>
                <a:cubicBezTo>
                  <a:pt x="3650" y="22588"/>
                  <a:pt x="1828" y="35027"/>
                  <a:pt x="1167" y="47522"/>
                </a:cubicBezTo>
                <a:cubicBezTo>
                  <a:pt x="1" y="69538"/>
                  <a:pt x="2431" y="91669"/>
                  <a:pt x="7463" y="113106"/>
                </a:cubicBezTo>
                <a:cubicBezTo>
                  <a:pt x="10012" y="123971"/>
                  <a:pt x="13194" y="134730"/>
                  <a:pt x="17052" y="145207"/>
                </a:cubicBezTo>
                <a:cubicBezTo>
                  <a:pt x="17185" y="145565"/>
                  <a:pt x="17319" y="145911"/>
                  <a:pt x="17464" y="146251"/>
                </a:cubicBezTo>
                <a:lnTo>
                  <a:pt x="19142" y="146251"/>
                </a:lnTo>
                <a:cubicBezTo>
                  <a:pt x="18380" y="143949"/>
                  <a:pt x="17589" y="141655"/>
                  <a:pt x="16823" y="139356"/>
                </a:cubicBezTo>
                <a:cubicBezTo>
                  <a:pt x="15410" y="135106"/>
                  <a:pt x="14196" y="130823"/>
                  <a:pt x="13150" y="126469"/>
                </a:cubicBezTo>
                <a:cubicBezTo>
                  <a:pt x="11090" y="117903"/>
                  <a:pt x="9329" y="109264"/>
                  <a:pt x="7970" y="100560"/>
                </a:cubicBezTo>
                <a:cubicBezTo>
                  <a:pt x="6604" y="91820"/>
                  <a:pt x="5631" y="83012"/>
                  <a:pt x="5188" y="74175"/>
                </a:cubicBezTo>
                <a:cubicBezTo>
                  <a:pt x="4747" y="65372"/>
                  <a:pt x="4831" y="56536"/>
                  <a:pt x="5580" y="47751"/>
                </a:cubicBezTo>
                <a:cubicBezTo>
                  <a:pt x="6326" y="39009"/>
                  <a:pt x="7729" y="30322"/>
                  <a:pt x="9896" y="21820"/>
                </a:cubicBezTo>
                <a:cubicBezTo>
                  <a:pt x="10002" y="21404"/>
                  <a:pt x="10321" y="21225"/>
                  <a:pt x="10650" y="21225"/>
                </a:cubicBezTo>
                <a:cubicBezTo>
                  <a:pt x="11147" y="21225"/>
                  <a:pt x="11668" y="21635"/>
                  <a:pt x="11508" y="22263"/>
                </a:cubicBezTo>
                <a:cubicBezTo>
                  <a:pt x="11242" y="23302"/>
                  <a:pt x="10988" y="24345"/>
                  <a:pt x="10744" y="25390"/>
                </a:cubicBezTo>
                <a:cubicBezTo>
                  <a:pt x="8763" y="33912"/>
                  <a:pt x="7549" y="42600"/>
                  <a:pt x="6983" y="51331"/>
                </a:cubicBezTo>
                <a:cubicBezTo>
                  <a:pt x="6417" y="60053"/>
                  <a:pt x="6486" y="68813"/>
                  <a:pt x="7054" y="77533"/>
                </a:cubicBezTo>
                <a:cubicBezTo>
                  <a:pt x="7628" y="86338"/>
                  <a:pt x="8709" y="95107"/>
                  <a:pt x="10183" y="103805"/>
                </a:cubicBezTo>
                <a:cubicBezTo>
                  <a:pt x="11639" y="112391"/>
                  <a:pt x="13461" y="120918"/>
                  <a:pt x="15582" y="129364"/>
                </a:cubicBezTo>
                <a:cubicBezTo>
                  <a:pt x="17019" y="135095"/>
                  <a:pt x="19053" y="140643"/>
                  <a:pt x="20896" y="146249"/>
                </a:cubicBezTo>
                <a:lnTo>
                  <a:pt x="22169" y="146249"/>
                </a:lnTo>
                <a:cubicBezTo>
                  <a:pt x="22073" y="146028"/>
                  <a:pt x="21981" y="145808"/>
                  <a:pt x="21890" y="145586"/>
                </a:cubicBezTo>
                <a:cubicBezTo>
                  <a:pt x="19223" y="139018"/>
                  <a:pt x="18329" y="131429"/>
                  <a:pt x="21010" y="124870"/>
                </a:cubicBezTo>
                <a:cubicBezTo>
                  <a:pt x="22977" y="120068"/>
                  <a:pt x="26817" y="115676"/>
                  <a:pt x="26447" y="110503"/>
                </a:cubicBezTo>
                <a:cubicBezTo>
                  <a:pt x="26081" y="105375"/>
                  <a:pt x="21632" y="101374"/>
                  <a:pt x="20656" y="96327"/>
                </a:cubicBezTo>
                <a:cubicBezTo>
                  <a:pt x="18996" y="87748"/>
                  <a:pt x="27697" y="80068"/>
                  <a:pt x="27179" y="71347"/>
                </a:cubicBezTo>
                <a:cubicBezTo>
                  <a:pt x="26687" y="63088"/>
                  <a:pt x="18123" y="56921"/>
                  <a:pt x="17871" y="48648"/>
                </a:cubicBezTo>
                <a:cubicBezTo>
                  <a:pt x="17674" y="42105"/>
                  <a:pt x="22691" y="36737"/>
                  <a:pt x="25445" y="30793"/>
                </a:cubicBezTo>
                <a:cubicBezTo>
                  <a:pt x="28870" y="23390"/>
                  <a:pt x="28695" y="14420"/>
                  <a:pt x="24980" y="7154"/>
                </a:cubicBezTo>
                <a:cubicBezTo>
                  <a:pt x="23108" y="3496"/>
                  <a:pt x="19563" y="0"/>
                  <a:pt x="15661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73"/>
          <p:cNvSpPr txBox="1">
            <a:spLocks noGrp="1"/>
          </p:cNvSpPr>
          <p:nvPr>
            <p:ph type="title"/>
          </p:nvPr>
        </p:nvSpPr>
        <p:spPr>
          <a:xfrm>
            <a:off x="6043133" y="1703800"/>
            <a:ext cx="5447600" cy="2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773" name="Google Shape;773;p73"/>
          <p:cNvSpPr txBox="1">
            <a:spLocks noGrp="1"/>
          </p:cNvSpPr>
          <p:nvPr>
            <p:ph type="body" idx="1"/>
          </p:nvPr>
        </p:nvSpPr>
        <p:spPr>
          <a:xfrm>
            <a:off x="6043133" y="3955800"/>
            <a:ext cx="3562000" cy="11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371600" lvl="2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1828800" lvl="3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2286000" lvl="4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2743200" lvl="5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3200400" lvl="6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3657600" lvl="7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4114800" lvl="8" indent="-34290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774" name="Google Shape;774;p73"/>
          <p:cNvSpPr/>
          <p:nvPr/>
        </p:nvSpPr>
        <p:spPr>
          <a:xfrm rot="10800000">
            <a:off x="6043118" y="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73"/>
          <p:cNvSpPr/>
          <p:nvPr/>
        </p:nvSpPr>
        <p:spPr>
          <a:xfrm flipH="1">
            <a:off x="11379489" y="331633"/>
            <a:ext cx="812511" cy="1198411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6" name="Google Shape;776;p73"/>
          <p:cNvGrpSpPr/>
          <p:nvPr/>
        </p:nvGrpSpPr>
        <p:grpSpPr>
          <a:xfrm>
            <a:off x="246033" y="3244997"/>
            <a:ext cx="1011267" cy="1727033"/>
            <a:chOff x="6654700" y="2092622"/>
            <a:chExt cx="758450" cy="1295275"/>
          </a:xfrm>
        </p:grpSpPr>
        <p:sp>
          <p:nvSpPr>
            <p:cNvPr id="777" name="Google Shape;777;p73"/>
            <p:cNvSpPr/>
            <p:nvPr/>
          </p:nvSpPr>
          <p:spPr>
            <a:xfrm>
              <a:off x="6654700" y="2741722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73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73"/>
            <p:cNvSpPr/>
            <p:nvPr/>
          </p:nvSpPr>
          <p:spPr>
            <a:xfrm>
              <a:off x="6931275" y="32248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73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1" name="Google Shape;781;p73"/>
          <p:cNvGrpSpPr/>
          <p:nvPr/>
        </p:nvGrpSpPr>
        <p:grpSpPr>
          <a:xfrm>
            <a:off x="10306772" y="2932630"/>
            <a:ext cx="1535328" cy="3925377"/>
            <a:chOff x="7423913" y="1536309"/>
            <a:chExt cx="1430075" cy="3656275"/>
          </a:xfrm>
        </p:grpSpPr>
        <p:sp>
          <p:nvSpPr>
            <p:cNvPr id="782" name="Google Shape;782;p73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73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75"/>
          <p:cNvSpPr txBox="1">
            <a:spLocks noGrp="1"/>
          </p:cNvSpPr>
          <p:nvPr>
            <p:ph type="title"/>
          </p:nvPr>
        </p:nvSpPr>
        <p:spPr>
          <a:xfrm>
            <a:off x="1250300" y="2070100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87" name="Google Shape;787;p75"/>
          <p:cNvSpPr txBox="1">
            <a:spLocks noGrp="1"/>
          </p:cNvSpPr>
          <p:nvPr>
            <p:ph type="subTitle" idx="1"/>
          </p:nvPr>
        </p:nvSpPr>
        <p:spPr>
          <a:xfrm>
            <a:off x="1250300" y="2456700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88" name="Google Shape;788;p75"/>
          <p:cNvSpPr txBox="1">
            <a:spLocks noGrp="1"/>
          </p:cNvSpPr>
          <p:nvPr>
            <p:ph type="title" idx="2"/>
          </p:nvPr>
        </p:nvSpPr>
        <p:spPr>
          <a:xfrm>
            <a:off x="1761500" y="1269700"/>
            <a:ext cx="17232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89" name="Google Shape;789;p75"/>
          <p:cNvSpPr txBox="1">
            <a:spLocks noGrp="1"/>
          </p:cNvSpPr>
          <p:nvPr>
            <p:ph type="title" idx="3"/>
          </p:nvPr>
        </p:nvSpPr>
        <p:spPr>
          <a:xfrm>
            <a:off x="4723200" y="2070100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90" name="Google Shape;790;p75"/>
          <p:cNvSpPr txBox="1">
            <a:spLocks noGrp="1"/>
          </p:cNvSpPr>
          <p:nvPr>
            <p:ph type="subTitle" idx="4"/>
          </p:nvPr>
        </p:nvSpPr>
        <p:spPr>
          <a:xfrm>
            <a:off x="4723200" y="2456700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91" name="Google Shape;791;p75"/>
          <p:cNvSpPr txBox="1">
            <a:spLocks noGrp="1"/>
          </p:cNvSpPr>
          <p:nvPr>
            <p:ph type="title" idx="5"/>
          </p:nvPr>
        </p:nvSpPr>
        <p:spPr>
          <a:xfrm>
            <a:off x="5234400" y="1269700"/>
            <a:ext cx="17232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2" name="Google Shape;792;p75"/>
          <p:cNvSpPr txBox="1">
            <a:spLocks noGrp="1"/>
          </p:cNvSpPr>
          <p:nvPr>
            <p:ph type="title" idx="6"/>
          </p:nvPr>
        </p:nvSpPr>
        <p:spPr>
          <a:xfrm>
            <a:off x="8196100" y="2070100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93" name="Google Shape;793;p75"/>
          <p:cNvSpPr txBox="1">
            <a:spLocks noGrp="1"/>
          </p:cNvSpPr>
          <p:nvPr>
            <p:ph type="subTitle" idx="7"/>
          </p:nvPr>
        </p:nvSpPr>
        <p:spPr>
          <a:xfrm>
            <a:off x="8196100" y="2456700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94" name="Google Shape;794;p75"/>
          <p:cNvSpPr txBox="1">
            <a:spLocks noGrp="1"/>
          </p:cNvSpPr>
          <p:nvPr>
            <p:ph type="title" idx="8"/>
          </p:nvPr>
        </p:nvSpPr>
        <p:spPr>
          <a:xfrm>
            <a:off x="8707300" y="1269700"/>
            <a:ext cx="17232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5" name="Google Shape;795;p75"/>
          <p:cNvSpPr txBox="1">
            <a:spLocks noGrp="1"/>
          </p:cNvSpPr>
          <p:nvPr>
            <p:ph type="title" idx="9"/>
          </p:nvPr>
        </p:nvSpPr>
        <p:spPr>
          <a:xfrm>
            <a:off x="1250300" y="4765267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96" name="Google Shape;796;p75"/>
          <p:cNvSpPr txBox="1">
            <a:spLocks noGrp="1"/>
          </p:cNvSpPr>
          <p:nvPr>
            <p:ph type="subTitle" idx="13"/>
          </p:nvPr>
        </p:nvSpPr>
        <p:spPr>
          <a:xfrm>
            <a:off x="1250300" y="5151867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97" name="Google Shape;797;p75"/>
          <p:cNvSpPr txBox="1">
            <a:spLocks noGrp="1"/>
          </p:cNvSpPr>
          <p:nvPr>
            <p:ph type="title" idx="14"/>
          </p:nvPr>
        </p:nvSpPr>
        <p:spPr>
          <a:xfrm>
            <a:off x="1761500" y="3920892"/>
            <a:ext cx="17232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8" name="Google Shape;798;p75"/>
          <p:cNvSpPr txBox="1">
            <a:spLocks noGrp="1"/>
          </p:cNvSpPr>
          <p:nvPr>
            <p:ph type="title" idx="15"/>
          </p:nvPr>
        </p:nvSpPr>
        <p:spPr>
          <a:xfrm>
            <a:off x="4723200" y="4765267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99" name="Google Shape;799;p75"/>
          <p:cNvSpPr txBox="1">
            <a:spLocks noGrp="1"/>
          </p:cNvSpPr>
          <p:nvPr>
            <p:ph type="subTitle" idx="16"/>
          </p:nvPr>
        </p:nvSpPr>
        <p:spPr>
          <a:xfrm>
            <a:off x="4723200" y="5151867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00" name="Google Shape;800;p75"/>
          <p:cNvSpPr txBox="1">
            <a:spLocks noGrp="1"/>
          </p:cNvSpPr>
          <p:nvPr>
            <p:ph type="title" idx="17"/>
          </p:nvPr>
        </p:nvSpPr>
        <p:spPr>
          <a:xfrm>
            <a:off x="5234400" y="3920892"/>
            <a:ext cx="17232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01" name="Google Shape;801;p75"/>
          <p:cNvSpPr txBox="1">
            <a:spLocks noGrp="1"/>
          </p:cNvSpPr>
          <p:nvPr>
            <p:ph type="title" idx="18"/>
          </p:nvPr>
        </p:nvSpPr>
        <p:spPr>
          <a:xfrm>
            <a:off x="8196100" y="4765267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02" name="Google Shape;802;p75"/>
          <p:cNvSpPr txBox="1">
            <a:spLocks noGrp="1"/>
          </p:cNvSpPr>
          <p:nvPr>
            <p:ph type="subTitle" idx="19"/>
          </p:nvPr>
        </p:nvSpPr>
        <p:spPr>
          <a:xfrm>
            <a:off x="8196100" y="5151867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03" name="Google Shape;803;p75"/>
          <p:cNvSpPr txBox="1">
            <a:spLocks noGrp="1"/>
          </p:cNvSpPr>
          <p:nvPr>
            <p:ph type="title" idx="20"/>
          </p:nvPr>
        </p:nvSpPr>
        <p:spPr>
          <a:xfrm>
            <a:off x="8707300" y="3920892"/>
            <a:ext cx="17232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804" name="Google Shape;804;p75"/>
          <p:cNvGrpSpPr/>
          <p:nvPr/>
        </p:nvGrpSpPr>
        <p:grpSpPr>
          <a:xfrm>
            <a:off x="-285028" y="3034230"/>
            <a:ext cx="1535328" cy="3925377"/>
            <a:chOff x="7423913" y="1536309"/>
            <a:chExt cx="1430075" cy="3656275"/>
          </a:xfrm>
        </p:grpSpPr>
        <p:sp>
          <p:nvSpPr>
            <p:cNvPr id="805" name="Google Shape;805;p75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75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7" name="Google Shape;807;p75"/>
          <p:cNvSpPr/>
          <p:nvPr/>
        </p:nvSpPr>
        <p:spPr>
          <a:xfrm rot="6300125">
            <a:off x="103858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75"/>
          <p:cNvSpPr/>
          <p:nvPr/>
        </p:nvSpPr>
        <p:spPr>
          <a:xfrm rot="6300125">
            <a:off x="112704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75"/>
          <p:cNvSpPr/>
          <p:nvPr/>
        </p:nvSpPr>
        <p:spPr>
          <a:xfrm>
            <a:off x="1397417" y="3444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75"/>
          <p:cNvSpPr/>
          <p:nvPr/>
        </p:nvSpPr>
        <p:spPr>
          <a:xfrm>
            <a:off x="750817" y="222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75"/>
          <p:cNvSpPr/>
          <p:nvPr/>
        </p:nvSpPr>
        <p:spPr>
          <a:xfrm>
            <a:off x="10992217" y="3569845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75"/>
          <p:cNvSpPr/>
          <p:nvPr/>
        </p:nvSpPr>
        <p:spPr>
          <a:xfrm>
            <a:off x="11491685" y="4022679"/>
            <a:ext cx="316167" cy="464500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75"/>
          <p:cNvSpPr/>
          <p:nvPr/>
        </p:nvSpPr>
        <p:spPr>
          <a:xfrm>
            <a:off x="1016352" y="6575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75"/>
          <p:cNvSpPr/>
          <p:nvPr/>
        </p:nvSpPr>
        <p:spPr>
          <a:xfrm>
            <a:off x="11811903" y="47908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76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817" name="Google Shape;817;p76"/>
          <p:cNvSpPr txBox="1">
            <a:spLocks noGrp="1"/>
          </p:cNvSpPr>
          <p:nvPr>
            <p:ph type="title" idx="2"/>
          </p:nvPr>
        </p:nvSpPr>
        <p:spPr>
          <a:xfrm>
            <a:off x="1837067" y="4385133"/>
            <a:ext cx="3507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18" name="Google Shape;818;p76"/>
          <p:cNvSpPr txBox="1">
            <a:spLocks noGrp="1"/>
          </p:cNvSpPr>
          <p:nvPr>
            <p:ph type="subTitle" idx="1"/>
          </p:nvPr>
        </p:nvSpPr>
        <p:spPr>
          <a:xfrm>
            <a:off x="1837067" y="4974933"/>
            <a:ext cx="35076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19" name="Google Shape;819;p76"/>
          <p:cNvSpPr txBox="1">
            <a:spLocks noGrp="1"/>
          </p:cNvSpPr>
          <p:nvPr>
            <p:ph type="title" idx="3"/>
          </p:nvPr>
        </p:nvSpPr>
        <p:spPr>
          <a:xfrm>
            <a:off x="6847300" y="4385133"/>
            <a:ext cx="3507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20" name="Google Shape;820;p76"/>
          <p:cNvSpPr txBox="1">
            <a:spLocks noGrp="1"/>
          </p:cNvSpPr>
          <p:nvPr>
            <p:ph type="subTitle" idx="4"/>
          </p:nvPr>
        </p:nvSpPr>
        <p:spPr>
          <a:xfrm>
            <a:off x="6847300" y="4974933"/>
            <a:ext cx="35076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Title + Two Columns 1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77"/>
          <p:cNvSpPr txBox="1">
            <a:spLocks noGrp="1"/>
          </p:cNvSpPr>
          <p:nvPr>
            <p:ph type="title"/>
          </p:nvPr>
        </p:nvSpPr>
        <p:spPr>
          <a:xfrm>
            <a:off x="4342200" y="4390367"/>
            <a:ext cx="3507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sz="21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23" name="Google Shape;823;p77"/>
          <p:cNvSpPr txBox="1">
            <a:spLocks noGrp="1"/>
          </p:cNvSpPr>
          <p:nvPr>
            <p:ph type="subTitle" idx="1"/>
          </p:nvPr>
        </p:nvSpPr>
        <p:spPr>
          <a:xfrm>
            <a:off x="3876800" y="2048817"/>
            <a:ext cx="4438400" cy="21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Jockey One"/>
              <a:buNone/>
              <a:defRPr sz="2933">
                <a:solidFill>
                  <a:schemeClr val="accent1"/>
                </a:solidFill>
                <a:latin typeface="Jockey One"/>
                <a:ea typeface="Jockey One"/>
                <a:cs typeface="Jockey One"/>
                <a:sym typeface="Jockey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Jockey One"/>
              <a:buNone/>
              <a:defRPr sz="2933">
                <a:latin typeface="Jockey One"/>
                <a:ea typeface="Jockey One"/>
                <a:cs typeface="Jockey One"/>
                <a:sym typeface="Jockey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Title + Design 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78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826" name="Google Shape;826;p78"/>
          <p:cNvSpPr/>
          <p:nvPr/>
        </p:nvSpPr>
        <p:spPr>
          <a:xfrm rot="-5400000">
            <a:off x="148214" y="5571835"/>
            <a:ext cx="1137957" cy="1434395"/>
          </a:xfrm>
          <a:custGeom>
            <a:avLst/>
            <a:gdLst/>
            <a:ahLst/>
            <a:cxnLst/>
            <a:rect l="l" t="t" r="r" b="b"/>
            <a:pathLst>
              <a:path w="17739" h="22360" extrusionOk="0">
                <a:moveTo>
                  <a:pt x="0" y="0"/>
                </a:moveTo>
                <a:lnTo>
                  <a:pt x="0" y="22360"/>
                </a:lnTo>
                <a:cubicBezTo>
                  <a:pt x="8576" y="17730"/>
                  <a:pt x="15144" y="9395"/>
                  <a:pt x="17739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78"/>
          <p:cNvSpPr/>
          <p:nvPr/>
        </p:nvSpPr>
        <p:spPr>
          <a:xfrm rot="5182294">
            <a:off x="11028025" y="-218734"/>
            <a:ext cx="1164179" cy="1467372"/>
          </a:xfrm>
          <a:custGeom>
            <a:avLst/>
            <a:gdLst/>
            <a:ahLst/>
            <a:cxnLst/>
            <a:rect l="l" t="t" r="r" b="b"/>
            <a:pathLst>
              <a:path w="17739" h="22360" extrusionOk="0">
                <a:moveTo>
                  <a:pt x="0" y="0"/>
                </a:moveTo>
                <a:lnTo>
                  <a:pt x="0" y="22360"/>
                </a:lnTo>
                <a:cubicBezTo>
                  <a:pt x="8576" y="17730"/>
                  <a:pt x="15144" y="9395"/>
                  <a:pt x="17739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78"/>
          <p:cNvSpPr/>
          <p:nvPr/>
        </p:nvSpPr>
        <p:spPr>
          <a:xfrm flipH="1">
            <a:off x="10730037" y="4121136"/>
            <a:ext cx="1538095" cy="2768704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9" name="Google Shape;829;p78"/>
          <p:cNvGrpSpPr/>
          <p:nvPr/>
        </p:nvGrpSpPr>
        <p:grpSpPr>
          <a:xfrm>
            <a:off x="799067" y="593363"/>
            <a:ext cx="10685967" cy="1625167"/>
            <a:chOff x="6544350" y="2092622"/>
            <a:chExt cx="8014475" cy="1218875"/>
          </a:xfrm>
        </p:grpSpPr>
        <p:sp>
          <p:nvSpPr>
            <p:cNvPr id="830" name="Google Shape;830;p78"/>
            <p:cNvSpPr/>
            <p:nvPr/>
          </p:nvSpPr>
          <p:spPr>
            <a:xfrm>
              <a:off x="6544350" y="2865297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78"/>
            <p:cNvSpPr/>
            <p:nvPr/>
          </p:nvSpPr>
          <p:spPr>
            <a:xfrm>
              <a:off x="6917025" y="3004647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78"/>
            <p:cNvSpPr/>
            <p:nvPr/>
          </p:nvSpPr>
          <p:spPr>
            <a:xfrm>
              <a:off x="14447825" y="31484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78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4" name="Google Shape;834;p78"/>
          <p:cNvSpPr/>
          <p:nvPr/>
        </p:nvSpPr>
        <p:spPr>
          <a:xfrm flipH="1">
            <a:off x="10355871" y="5069345"/>
            <a:ext cx="1011228" cy="1820484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Title + Three Columns 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79"/>
          <p:cNvSpPr txBox="1">
            <a:spLocks noGrp="1"/>
          </p:cNvSpPr>
          <p:nvPr>
            <p:ph type="title"/>
          </p:nvPr>
        </p:nvSpPr>
        <p:spPr>
          <a:xfrm>
            <a:off x="1154895" y="4083000"/>
            <a:ext cx="31280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37" name="Google Shape;837;p79"/>
          <p:cNvSpPr txBox="1">
            <a:spLocks noGrp="1"/>
          </p:cNvSpPr>
          <p:nvPr>
            <p:ph type="subTitle" idx="1"/>
          </p:nvPr>
        </p:nvSpPr>
        <p:spPr>
          <a:xfrm>
            <a:off x="1154895" y="4672800"/>
            <a:ext cx="31280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38" name="Google Shape;838;p79"/>
          <p:cNvSpPr txBox="1">
            <a:spLocks noGrp="1"/>
          </p:cNvSpPr>
          <p:nvPr>
            <p:ph type="title" idx="2"/>
          </p:nvPr>
        </p:nvSpPr>
        <p:spPr>
          <a:xfrm>
            <a:off x="4532000" y="4083000"/>
            <a:ext cx="31280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39" name="Google Shape;839;p79"/>
          <p:cNvSpPr txBox="1">
            <a:spLocks noGrp="1"/>
          </p:cNvSpPr>
          <p:nvPr>
            <p:ph type="subTitle" idx="3"/>
          </p:nvPr>
        </p:nvSpPr>
        <p:spPr>
          <a:xfrm>
            <a:off x="4532000" y="4672800"/>
            <a:ext cx="31280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40" name="Google Shape;840;p79"/>
          <p:cNvSpPr txBox="1">
            <a:spLocks noGrp="1"/>
          </p:cNvSpPr>
          <p:nvPr>
            <p:ph type="title" idx="4"/>
          </p:nvPr>
        </p:nvSpPr>
        <p:spPr>
          <a:xfrm>
            <a:off x="7909105" y="4083000"/>
            <a:ext cx="31280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41" name="Google Shape;841;p79"/>
          <p:cNvSpPr txBox="1">
            <a:spLocks noGrp="1"/>
          </p:cNvSpPr>
          <p:nvPr>
            <p:ph type="subTitle" idx="5"/>
          </p:nvPr>
        </p:nvSpPr>
        <p:spPr>
          <a:xfrm>
            <a:off x="7909105" y="4672800"/>
            <a:ext cx="31280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842" name="Google Shape;842;p79"/>
          <p:cNvGrpSpPr/>
          <p:nvPr/>
        </p:nvGrpSpPr>
        <p:grpSpPr>
          <a:xfrm rot="10800000" flipH="1">
            <a:off x="-662049" y="-68954"/>
            <a:ext cx="1906767" cy="4875033"/>
            <a:chOff x="7423913" y="1536309"/>
            <a:chExt cx="1430075" cy="3656275"/>
          </a:xfrm>
        </p:grpSpPr>
        <p:sp>
          <p:nvSpPr>
            <p:cNvPr id="843" name="Google Shape;843;p79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79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5" name="Google Shape;845;p79"/>
          <p:cNvSpPr/>
          <p:nvPr/>
        </p:nvSpPr>
        <p:spPr>
          <a:xfrm>
            <a:off x="6880585" y="6201079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6" name="Google Shape;846;p79"/>
          <p:cNvGrpSpPr/>
          <p:nvPr/>
        </p:nvGrpSpPr>
        <p:grpSpPr>
          <a:xfrm>
            <a:off x="1921718" y="936346"/>
            <a:ext cx="1132500" cy="1168033"/>
            <a:chOff x="1285388" y="2846834"/>
            <a:chExt cx="849375" cy="876025"/>
          </a:xfrm>
        </p:grpSpPr>
        <p:sp>
          <p:nvSpPr>
            <p:cNvPr id="847" name="Google Shape;847;p79"/>
            <p:cNvSpPr/>
            <p:nvPr/>
          </p:nvSpPr>
          <p:spPr>
            <a:xfrm>
              <a:off x="1608663" y="3229059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79"/>
            <p:cNvSpPr/>
            <p:nvPr/>
          </p:nvSpPr>
          <p:spPr>
            <a:xfrm>
              <a:off x="1980938" y="2846834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79"/>
            <p:cNvSpPr/>
            <p:nvPr/>
          </p:nvSpPr>
          <p:spPr>
            <a:xfrm>
              <a:off x="1285388" y="3559809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0" name="Google Shape;850;p79"/>
          <p:cNvSpPr/>
          <p:nvPr/>
        </p:nvSpPr>
        <p:spPr>
          <a:xfrm flipH="1">
            <a:off x="10458809" y="219951"/>
            <a:ext cx="1792323" cy="2643581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79"/>
          <p:cNvSpPr/>
          <p:nvPr/>
        </p:nvSpPr>
        <p:spPr>
          <a:xfrm>
            <a:off x="9780567" y="850397"/>
            <a:ext cx="494533" cy="506567"/>
          </a:xfrm>
          <a:custGeom>
            <a:avLst/>
            <a:gdLst/>
            <a:ahLst/>
            <a:cxnLst/>
            <a:rect l="l" t="t" r="r" b="b"/>
            <a:pathLst>
              <a:path w="14836" h="15197" extrusionOk="0">
                <a:moveTo>
                  <a:pt x="904" y="0"/>
                </a:moveTo>
                <a:lnTo>
                  <a:pt x="5886" y="6790"/>
                </a:lnTo>
                <a:lnTo>
                  <a:pt x="1" y="6936"/>
                </a:lnTo>
                <a:lnTo>
                  <a:pt x="6107" y="7799"/>
                </a:lnTo>
                <a:lnTo>
                  <a:pt x="299" y="14805"/>
                </a:lnTo>
                <a:lnTo>
                  <a:pt x="7235" y="9218"/>
                </a:lnTo>
                <a:lnTo>
                  <a:pt x="8023" y="15197"/>
                </a:lnTo>
                <a:lnTo>
                  <a:pt x="8320" y="9002"/>
                </a:lnTo>
                <a:lnTo>
                  <a:pt x="14628" y="14332"/>
                </a:lnTo>
                <a:lnTo>
                  <a:pt x="9253" y="8153"/>
                </a:lnTo>
                <a:lnTo>
                  <a:pt x="13673" y="6757"/>
                </a:lnTo>
                <a:lnTo>
                  <a:pt x="8783" y="7159"/>
                </a:lnTo>
                <a:lnTo>
                  <a:pt x="14835" y="54"/>
                </a:lnTo>
                <a:lnTo>
                  <a:pt x="7411" y="5912"/>
                </a:lnTo>
                <a:lnTo>
                  <a:pt x="7256" y="925"/>
                </a:lnTo>
                <a:lnTo>
                  <a:pt x="6542" y="5446"/>
                </a:lnTo>
                <a:lnTo>
                  <a:pt x="90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79"/>
          <p:cNvSpPr txBox="1">
            <a:spLocks noGrp="1"/>
          </p:cNvSpPr>
          <p:nvPr>
            <p:ph type="title" idx="6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 ">
  <p:cSld name="Title + Six Columns  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80"/>
          <p:cNvSpPr txBox="1">
            <a:spLocks noGrp="1"/>
          </p:cNvSpPr>
          <p:nvPr>
            <p:ph type="title"/>
          </p:nvPr>
        </p:nvSpPr>
        <p:spPr>
          <a:xfrm>
            <a:off x="1636699" y="4524233"/>
            <a:ext cx="2164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5" name="Google Shape;855;p80"/>
          <p:cNvSpPr txBox="1">
            <a:spLocks noGrp="1"/>
          </p:cNvSpPr>
          <p:nvPr>
            <p:ph type="subTitle" idx="1"/>
          </p:nvPr>
        </p:nvSpPr>
        <p:spPr>
          <a:xfrm>
            <a:off x="1154900" y="5183800"/>
            <a:ext cx="3128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56" name="Google Shape;856;p80"/>
          <p:cNvSpPr txBox="1">
            <a:spLocks noGrp="1"/>
          </p:cNvSpPr>
          <p:nvPr>
            <p:ph type="title" idx="2"/>
          </p:nvPr>
        </p:nvSpPr>
        <p:spPr>
          <a:xfrm>
            <a:off x="5013800" y="4524233"/>
            <a:ext cx="2164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7" name="Google Shape;857;p80"/>
          <p:cNvSpPr txBox="1">
            <a:spLocks noGrp="1"/>
          </p:cNvSpPr>
          <p:nvPr>
            <p:ph type="subTitle" idx="3"/>
          </p:nvPr>
        </p:nvSpPr>
        <p:spPr>
          <a:xfrm>
            <a:off x="4532001" y="5183800"/>
            <a:ext cx="3128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58" name="Google Shape;858;p80"/>
          <p:cNvSpPr txBox="1">
            <a:spLocks noGrp="1"/>
          </p:cNvSpPr>
          <p:nvPr>
            <p:ph type="title" idx="4"/>
          </p:nvPr>
        </p:nvSpPr>
        <p:spPr>
          <a:xfrm>
            <a:off x="8390901" y="4524233"/>
            <a:ext cx="2164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9" name="Google Shape;859;p80"/>
          <p:cNvSpPr txBox="1">
            <a:spLocks noGrp="1"/>
          </p:cNvSpPr>
          <p:nvPr>
            <p:ph type="subTitle" idx="5"/>
          </p:nvPr>
        </p:nvSpPr>
        <p:spPr>
          <a:xfrm>
            <a:off x="7909104" y="5183800"/>
            <a:ext cx="3128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60" name="Google Shape;860;p80"/>
          <p:cNvSpPr txBox="1">
            <a:spLocks noGrp="1"/>
          </p:cNvSpPr>
          <p:nvPr>
            <p:ph type="title" idx="6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861" name="Google Shape;861;p80"/>
          <p:cNvSpPr txBox="1">
            <a:spLocks noGrp="1"/>
          </p:cNvSpPr>
          <p:nvPr>
            <p:ph type="title" idx="7"/>
          </p:nvPr>
        </p:nvSpPr>
        <p:spPr>
          <a:xfrm>
            <a:off x="1636699" y="2322867"/>
            <a:ext cx="2164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62" name="Google Shape;862;p80"/>
          <p:cNvSpPr txBox="1">
            <a:spLocks noGrp="1"/>
          </p:cNvSpPr>
          <p:nvPr>
            <p:ph type="subTitle" idx="8"/>
          </p:nvPr>
        </p:nvSpPr>
        <p:spPr>
          <a:xfrm>
            <a:off x="1154900" y="2982433"/>
            <a:ext cx="3128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63" name="Google Shape;863;p80"/>
          <p:cNvSpPr txBox="1">
            <a:spLocks noGrp="1"/>
          </p:cNvSpPr>
          <p:nvPr>
            <p:ph type="title" idx="9"/>
          </p:nvPr>
        </p:nvSpPr>
        <p:spPr>
          <a:xfrm>
            <a:off x="5013800" y="2322867"/>
            <a:ext cx="2164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64" name="Google Shape;864;p80"/>
          <p:cNvSpPr txBox="1">
            <a:spLocks noGrp="1"/>
          </p:cNvSpPr>
          <p:nvPr>
            <p:ph type="subTitle" idx="13"/>
          </p:nvPr>
        </p:nvSpPr>
        <p:spPr>
          <a:xfrm>
            <a:off x="4532001" y="2982433"/>
            <a:ext cx="3128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65" name="Google Shape;865;p80"/>
          <p:cNvSpPr txBox="1">
            <a:spLocks noGrp="1"/>
          </p:cNvSpPr>
          <p:nvPr>
            <p:ph type="title" idx="14"/>
          </p:nvPr>
        </p:nvSpPr>
        <p:spPr>
          <a:xfrm>
            <a:off x="8390901" y="2322867"/>
            <a:ext cx="2164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66" name="Google Shape;866;p80"/>
          <p:cNvSpPr txBox="1">
            <a:spLocks noGrp="1"/>
          </p:cNvSpPr>
          <p:nvPr>
            <p:ph type="subTitle" idx="15"/>
          </p:nvPr>
        </p:nvSpPr>
        <p:spPr>
          <a:xfrm>
            <a:off x="7909104" y="2982433"/>
            <a:ext cx="3128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8" name="Google Shape;868;p81"/>
          <p:cNvGrpSpPr/>
          <p:nvPr/>
        </p:nvGrpSpPr>
        <p:grpSpPr>
          <a:xfrm>
            <a:off x="-285028" y="3034230"/>
            <a:ext cx="1535328" cy="3925377"/>
            <a:chOff x="7423913" y="1536309"/>
            <a:chExt cx="1430075" cy="3656275"/>
          </a:xfrm>
        </p:grpSpPr>
        <p:sp>
          <p:nvSpPr>
            <p:cNvPr id="869" name="Google Shape;869;p81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81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1" name="Google Shape;871;p81"/>
          <p:cNvSpPr/>
          <p:nvPr/>
        </p:nvSpPr>
        <p:spPr>
          <a:xfrm rot="6300125">
            <a:off x="103858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81"/>
          <p:cNvSpPr/>
          <p:nvPr/>
        </p:nvSpPr>
        <p:spPr>
          <a:xfrm rot="6300125">
            <a:off x="112704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81"/>
          <p:cNvSpPr/>
          <p:nvPr/>
        </p:nvSpPr>
        <p:spPr>
          <a:xfrm>
            <a:off x="1397417" y="3444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81"/>
          <p:cNvSpPr/>
          <p:nvPr/>
        </p:nvSpPr>
        <p:spPr>
          <a:xfrm>
            <a:off x="750817" y="222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81"/>
          <p:cNvSpPr/>
          <p:nvPr/>
        </p:nvSpPr>
        <p:spPr>
          <a:xfrm>
            <a:off x="10992217" y="3569845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81"/>
          <p:cNvSpPr/>
          <p:nvPr/>
        </p:nvSpPr>
        <p:spPr>
          <a:xfrm>
            <a:off x="11491685" y="4022679"/>
            <a:ext cx="316167" cy="464500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81"/>
          <p:cNvSpPr/>
          <p:nvPr/>
        </p:nvSpPr>
        <p:spPr>
          <a:xfrm>
            <a:off x="1016352" y="6575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81"/>
          <p:cNvSpPr/>
          <p:nvPr/>
        </p:nvSpPr>
        <p:spPr>
          <a:xfrm>
            <a:off x="11811903" y="47908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81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880" name="Google Shape;880;p81"/>
          <p:cNvSpPr txBox="1">
            <a:spLocks noGrp="1"/>
          </p:cNvSpPr>
          <p:nvPr>
            <p:ph type="title" idx="2"/>
          </p:nvPr>
        </p:nvSpPr>
        <p:spPr>
          <a:xfrm>
            <a:off x="2021551" y="2374900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81" name="Google Shape;881;p81"/>
          <p:cNvSpPr txBox="1">
            <a:spLocks noGrp="1"/>
          </p:cNvSpPr>
          <p:nvPr>
            <p:ph type="subTitle" idx="1"/>
          </p:nvPr>
        </p:nvSpPr>
        <p:spPr>
          <a:xfrm>
            <a:off x="2021551" y="2761500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82" name="Google Shape;882;p81"/>
          <p:cNvSpPr txBox="1">
            <a:spLocks noGrp="1"/>
          </p:cNvSpPr>
          <p:nvPr>
            <p:ph type="title" idx="3"/>
          </p:nvPr>
        </p:nvSpPr>
        <p:spPr>
          <a:xfrm>
            <a:off x="7424851" y="2374900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83" name="Google Shape;883;p81"/>
          <p:cNvSpPr txBox="1">
            <a:spLocks noGrp="1"/>
          </p:cNvSpPr>
          <p:nvPr>
            <p:ph type="subTitle" idx="4"/>
          </p:nvPr>
        </p:nvSpPr>
        <p:spPr>
          <a:xfrm>
            <a:off x="7424851" y="2761500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84" name="Google Shape;884;p81"/>
          <p:cNvSpPr txBox="1">
            <a:spLocks noGrp="1"/>
          </p:cNvSpPr>
          <p:nvPr>
            <p:ph type="title" idx="5"/>
          </p:nvPr>
        </p:nvSpPr>
        <p:spPr>
          <a:xfrm>
            <a:off x="2021551" y="4765267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85" name="Google Shape;885;p81"/>
          <p:cNvSpPr txBox="1">
            <a:spLocks noGrp="1"/>
          </p:cNvSpPr>
          <p:nvPr>
            <p:ph type="subTitle" idx="6"/>
          </p:nvPr>
        </p:nvSpPr>
        <p:spPr>
          <a:xfrm>
            <a:off x="2021551" y="5151867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86" name="Google Shape;886;p81"/>
          <p:cNvSpPr txBox="1">
            <a:spLocks noGrp="1"/>
          </p:cNvSpPr>
          <p:nvPr>
            <p:ph type="title" idx="7"/>
          </p:nvPr>
        </p:nvSpPr>
        <p:spPr>
          <a:xfrm>
            <a:off x="7424851" y="4765267"/>
            <a:ext cx="27456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87" name="Google Shape;887;p81"/>
          <p:cNvSpPr txBox="1">
            <a:spLocks noGrp="1"/>
          </p:cNvSpPr>
          <p:nvPr>
            <p:ph type="subTitle" idx="8"/>
          </p:nvPr>
        </p:nvSpPr>
        <p:spPr>
          <a:xfrm>
            <a:off x="7424851" y="5151867"/>
            <a:ext cx="27456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1">
  <p:cSld name="Title + Four Columns 1"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82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890" name="Google Shape;890;p82"/>
          <p:cNvSpPr txBox="1">
            <a:spLocks noGrp="1"/>
          </p:cNvSpPr>
          <p:nvPr>
            <p:ph type="title" idx="2"/>
          </p:nvPr>
        </p:nvSpPr>
        <p:spPr>
          <a:xfrm>
            <a:off x="968051" y="4363133"/>
            <a:ext cx="2406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91" name="Google Shape;891;p82"/>
          <p:cNvSpPr txBox="1">
            <a:spLocks noGrp="1"/>
          </p:cNvSpPr>
          <p:nvPr>
            <p:ph type="subTitle" idx="1"/>
          </p:nvPr>
        </p:nvSpPr>
        <p:spPr>
          <a:xfrm>
            <a:off x="968051" y="4952933"/>
            <a:ext cx="24064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92" name="Google Shape;892;p82"/>
          <p:cNvSpPr txBox="1">
            <a:spLocks noGrp="1"/>
          </p:cNvSpPr>
          <p:nvPr>
            <p:ph type="title" idx="3"/>
          </p:nvPr>
        </p:nvSpPr>
        <p:spPr>
          <a:xfrm>
            <a:off x="3584551" y="4363133"/>
            <a:ext cx="2406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93" name="Google Shape;893;p82"/>
          <p:cNvSpPr txBox="1">
            <a:spLocks noGrp="1"/>
          </p:cNvSpPr>
          <p:nvPr>
            <p:ph type="subTitle" idx="4"/>
          </p:nvPr>
        </p:nvSpPr>
        <p:spPr>
          <a:xfrm>
            <a:off x="3584551" y="4952933"/>
            <a:ext cx="24064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94" name="Google Shape;894;p82"/>
          <p:cNvSpPr txBox="1">
            <a:spLocks noGrp="1"/>
          </p:cNvSpPr>
          <p:nvPr>
            <p:ph type="title" idx="5"/>
          </p:nvPr>
        </p:nvSpPr>
        <p:spPr>
          <a:xfrm>
            <a:off x="6201051" y="4363133"/>
            <a:ext cx="2406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95" name="Google Shape;895;p82"/>
          <p:cNvSpPr txBox="1">
            <a:spLocks noGrp="1"/>
          </p:cNvSpPr>
          <p:nvPr>
            <p:ph type="subTitle" idx="6"/>
          </p:nvPr>
        </p:nvSpPr>
        <p:spPr>
          <a:xfrm>
            <a:off x="6201051" y="4952933"/>
            <a:ext cx="24064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96" name="Google Shape;896;p82"/>
          <p:cNvSpPr txBox="1">
            <a:spLocks noGrp="1"/>
          </p:cNvSpPr>
          <p:nvPr>
            <p:ph type="title" idx="7"/>
          </p:nvPr>
        </p:nvSpPr>
        <p:spPr>
          <a:xfrm>
            <a:off x="8817551" y="4363133"/>
            <a:ext cx="24064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97" name="Google Shape;897;p82"/>
          <p:cNvSpPr txBox="1">
            <a:spLocks noGrp="1"/>
          </p:cNvSpPr>
          <p:nvPr>
            <p:ph type="subTitle" idx="8"/>
          </p:nvPr>
        </p:nvSpPr>
        <p:spPr>
          <a:xfrm>
            <a:off x="8817551" y="4952933"/>
            <a:ext cx="24064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body" idx="1"/>
          </p:nvPr>
        </p:nvSpPr>
        <p:spPr>
          <a:xfrm>
            <a:off x="6802567" y="2976667"/>
            <a:ext cx="3408000" cy="19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914400" lvl="1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371600" lvl="2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1828800" lvl="3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2286000" lvl="4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2743200" lvl="5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3200400" lvl="6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3657600" lvl="7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4114800" lvl="8" indent="-33020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83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grpSp>
        <p:nvGrpSpPr>
          <p:cNvPr id="900" name="Google Shape;900;p83"/>
          <p:cNvGrpSpPr/>
          <p:nvPr/>
        </p:nvGrpSpPr>
        <p:grpSpPr>
          <a:xfrm>
            <a:off x="10774533" y="692297"/>
            <a:ext cx="1011267" cy="1727033"/>
            <a:chOff x="6654700" y="2092622"/>
            <a:chExt cx="758450" cy="1295275"/>
          </a:xfrm>
        </p:grpSpPr>
        <p:sp>
          <p:nvSpPr>
            <p:cNvPr id="901" name="Google Shape;901;p83"/>
            <p:cNvSpPr/>
            <p:nvPr/>
          </p:nvSpPr>
          <p:spPr>
            <a:xfrm>
              <a:off x="6654700" y="2741722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83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83"/>
            <p:cNvSpPr/>
            <p:nvPr/>
          </p:nvSpPr>
          <p:spPr>
            <a:xfrm>
              <a:off x="6931275" y="32248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83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5" name="Google Shape;905;p83"/>
          <p:cNvSpPr/>
          <p:nvPr/>
        </p:nvSpPr>
        <p:spPr>
          <a:xfrm>
            <a:off x="6880585" y="6201079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6" name="Google Shape;906;p83"/>
          <p:cNvGrpSpPr/>
          <p:nvPr/>
        </p:nvGrpSpPr>
        <p:grpSpPr>
          <a:xfrm rot="10800000" flipH="1">
            <a:off x="-662049" y="-68954"/>
            <a:ext cx="1906767" cy="4875033"/>
            <a:chOff x="7423913" y="1536309"/>
            <a:chExt cx="1430075" cy="3656275"/>
          </a:xfrm>
        </p:grpSpPr>
        <p:sp>
          <p:nvSpPr>
            <p:cNvPr id="907" name="Google Shape;907;p83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83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84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911" name="Google Shape;911;p84"/>
          <p:cNvSpPr txBox="1">
            <a:spLocks noGrp="1"/>
          </p:cNvSpPr>
          <p:nvPr>
            <p:ph type="subTitle" idx="1"/>
          </p:nvPr>
        </p:nvSpPr>
        <p:spPr>
          <a:xfrm>
            <a:off x="1875433" y="5230467"/>
            <a:ext cx="3141200" cy="8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12" name="Google Shape;912;p84"/>
          <p:cNvSpPr txBox="1">
            <a:spLocks noGrp="1"/>
          </p:cNvSpPr>
          <p:nvPr>
            <p:ph type="subTitle" idx="2"/>
          </p:nvPr>
        </p:nvSpPr>
        <p:spPr>
          <a:xfrm>
            <a:off x="7175356" y="5230467"/>
            <a:ext cx="3141200" cy="8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13" name="Google Shape;913;p84"/>
          <p:cNvSpPr txBox="1">
            <a:spLocks noGrp="1"/>
          </p:cNvSpPr>
          <p:nvPr>
            <p:ph type="title" idx="3"/>
          </p:nvPr>
        </p:nvSpPr>
        <p:spPr>
          <a:xfrm>
            <a:off x="2268061" y="4064667"/>
            <a:ext cx="2356000" cy="1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14" name="Google Shape;914;p84"/>
          <p:cNvSpPr txBox="1">
            <a:spLocks noGrp="1"/>
          </p:cNvSpPr>
          <p:nvPr>
            <p:ph type="title" idx="4"/>
          </p:nvPr>
        </p:nvSpPr>
        <p:spPr>
          <a:xfrm>
            <a:off x="7567984" y="4064667"/>
            <a:ext cx="2356000" cy="1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915" name="Google Shape;915;p84"/>
          <p:cNvGrpSpPr/>
          <p:nvPr/>
        </p:nvGrpSpPr>
        <p:grpSpPr>
          <a:xfrm rot="10800000" flipH="1">
            <a:off x="10350869" y="-274"/>
            <a:ext cx="1765665" cy="4514281"/>
            <a:chOff x="7423913" y="1536309"/>
            <a:chExt cx="1430075" cy="3656275"/>
          </a:xfrm>
        </p:grpSpPr>
        <p:sp>
          <p:nvSpPr>
            <p:cNvPr id="916" name="Google Shape;916;p84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84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8" name="Google Shape;918;p84"/>
          <p:cNvGrpSpPr/>
          <p:nvPr/>
        </p:nvGrpSpPr>
        <p:grpSpPr>
          <a:xfrm>
            <a:off x="8487618" y="949046"/>
            <a:ext cx="1132500" cy="1168033"/>
            <a:chOff x="1285388" y="2846834"/>
            <a:chExt cx="849375" cy="876025"/>
          </a:xfrm>
        </p:grpSpPr>
        <p:sp>
          <p:nvSpPr>
            <p:cNvPr id="919" name="Google Shape;919;p84"/>
            <p:cNvSpPr/>
            <p:nvPr/>
          </p:nvSpPr>
          <p:spPr>
            <a:xfrm>
              <a:off x="1608663" y="3229059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84"/>
            <p:cNvSpPr/>
            <p:nvPr/>
          </p:nvSpPr>
          <p:spPr>
            <a:xfrm>
              <a:off x="1980938" y="2846834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84"/>
            <p:cNvSpPr/>
            <p:nvPr/>
          </p:nvSpPr>
          <p:spPr>
            <a:xfrm>
              <a:off x="1285388" y="3559809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2" name="Google Shape;922;p84"/>
          <p:cNvSpPr/>
          <p:nvPr/>
        </p:nvSpPr>
        <p:spPr>
          <a:xfrm>
            <a:off x="-73412" y="105660"/>
            <a:ext cx="987416" cy="1456387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84"/>
          <p:cNvSpPr/>
          <p:nvPr/>
        </p:nvSpPr>
        <p:spPr>
          <a:xfrm>
            <a:off x="-147000" y="4064679"/>
            <a:ext cx="1556933" cy="2802900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1_Title + Two Columns 1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85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926" name="Google Shape;926;p85"/>
          <p:cNvSpPr txBox="1">
            <a:spLocks noGrp="1"/>
          </p:cNvSpPr>
          <p:nvPr>
            <p:ph type="title" idx="2"/>
          </p:nvPr>
        </p:nvSpPr>
        <p:spPr>
          <a:xfrm>
            <a:off x="961069" y="4143267"/>
            <a:ext cx="29740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927" name="Google Shape;927;p85"/>
          <p:cNvSpPr txBox="1">
            <a:spLocks noGrp="1"/>
          </p:cNvSpPr>
          <p:nvPr>
            <p:ph type="subTitle" idx="1"/>
          </p:nvPr>
        </p:nvSpPr>
        <p:spPr>
          <a:xfrm>
            <a:off x="1324033" y="4733067"/>
            <a:ext cx="26112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28" name="Google Shape;928;p85"/>
          <p:cNvSpPr txBox="1">
            <a:spLocks noGrp="1"/>
          </p:cNvSpPr>
          <p:nvPr>
            <p:ph type="title" idx="3"/>
          </p:nvPr>
        </p:nvSpPr>
        <p:spPr>
          <a:xfrm>
            <a:off x="8256931" y="4143267"/>
            <a:ext cx="2974000" cy="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929" name="Google Shape;929;p85"/>
          <p:cNvSpPr txBox="1">
            <a:spLocks noGrp="1"/>
          </p:cNvSpPr>
          <p:nvPr>
            <p:ph type="subTitle" idx="4"/>
          </p:nvPr>
        </p:nvSpPr>
        <p:spPr>
          <a:xfrm>
            <a:off x="8256933" y="4733067"/>
            <a:ext cx="26112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30" name="Google Shape;930;p85"/>
          <p:cNvSpPr/>
          <p:nvPr/>
        </p:nvSpPr>
        <p:spPr>
          <a:xfrm rot="10800000">
            <a:off x="1" y="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31" name="Google Shape;931;p85"/>
          <p:cNvGrpSpPr/>
          <p:nvPr/>
        </p:nvGrpSpPr>
        <p:grpSpPr>
          <a:xfrm rot="10800000" flipH="1">
            <a:off x="10936760" y="-95296"/>
            <a:ext cx="1325965" cy="3390099"/>
            <a:chOff x="7423913" y="1536309"/>
            <a:chExt cx="1430075" cy="3656275"/>
          </a:xfrm>
        </p:grpSpPr>
        <p:sp>
          <p:nvSpPr>
            <p:cNvPr id="932" name="Google Shape;932;p85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85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4" name="Google Shape;934;p85"/>
          <p:cNvGrpSpPr/>
          <p:nvPr/>
        </p:nvGrpSpPr>
        <p:grpSpPr>
          <a:xfrm>
            <a:off x="546642" y="971863"/>
            <a:ext cx="944959" cy="974607"/>
            <a:chOff x="1285388" y="2846834"/>
            <a:chExt cx="849375" cy="876025"/>
          </a:xfrm>
        </p:grpSpPr>
        <p:sp>
          <p:nvSpPr>
            <p:cNvPr id="935" name="Google Shape;935;p85"/>
            <p:cNvSpPr/>
            <p:nvPr/>
          </p:nvSpPr>
          <p:spPr>
            <a:xfrm>
              <a:off x="1608663" y="3229059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85"/>
            <p:cNvSpPr/>
            <p:nvPr/>
          </p:nvSpPr>
          <p:spPr>
            <a:xfrm>
              <a:off x="1980938" y="2846834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85"/>
            <p:cNvSpPr/>
            <p:nvPr/>
          </p:nvSpPr>
          <p:spPr>
            <a:xfrm>
              <a:off x="1285388" y="3559809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86"/>
          <p:cNvSpPr txBox="1">
            <a:spLocks noGrp="1"/>
          </p:cNvSpPr>
          <p:nvPr>
            <p:ph type="body" idx="1"/>
          </p:nvPr>
        </p:nvSpPr>
        <p:spPr>
          <a:xfrm>
            <a:off x="1283733" y="2803433"/>
            <a:ext cx="2718000" cy="2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914400" lvl="1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371600" lvl="2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1828800" lvl="3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2286000" lvl="4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2743200" lvl="5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3200400" lvl="6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3657600" lvl="7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4114800" lvl="8" indent="-33020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940" name="Google Shape;940;p86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941" name="Google Shape;941;p86"/>
          <p:cNvSpPr/>
          <p:nvPr/>
        </p:nvSpPr>
        <p:spPr>
          <a:xfrm>
            <a:off x="-16" y="6201079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86"/>
          <p:cNvSpPr/>
          <p:nvPr/>
        </p:nvSpPr>
        <p:spPr>
          <a:xfrm rot="6300125">
            <a:off x="103858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86"/>
          <p:cNvSpPr/>
          <p:nvPr/>
        </p:nvSpPr>
        <p:spPr>
          <a:xfrm rot="6300125">
            <a:off x="112704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86"/>
          <p:cNvSpPr/>
          <p:nvPr/>
        </p:nvSpPr>
        <p:spPr>
          <a:xfrm>
            <a:off x="984617" y="1118745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86"/>
          <p:cNvSpPr/>
          <p:nvPr/>
        </p:nvSpPr>
        <p:spPr>
          <a:xfrm>
            <a:off x="772884" y="742930"/>
            <a:ext cx="316167" cy="464500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86"/>
          <p:cNvSpPr/>
          <p:nvPr/>
        </p:nvSpPr>
        <p:spPr>
          <a:xfrm>
            <a:off x="2082603" y="1118740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87"/>
          <p:cNvSpPr/>
          <p:nvPr/>
        </p:nvSpPr>
        <p:spPr>
          <a:xfrm rot="10800000">
            <a:off x="3578585" y="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9" name="Google Shape;949;p87"/>
          <p:cNvGrpSpPr/>
          <p:nvPr/>
        </p:nvGrpSpPr>
        <p:grpSpPr>
          <a:xfrm>
            <a:off x="293351" y="327379"/>
            <a:ext cx="701467" cy="6093167"/>
            <a:chOff x="1608663" y="2310909"/>
            <a:chExt cx="526100" cy="4569875"/>
          </a:xfrm>
        </p:grpSpPr>
        <p:sp>
          <p:nvSpPr>
            <p:cNvPr id="950" name="Google Shape;950;p87"/>
            <p:cNvSpPr/>
            <p:nvPr/>
          </p:nvSpPr>
          <p:spPr>
            <a:xfrm>
              <a:off x="1608663" y="2693134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87"/>
            <p:cNvSpPr/>
            <p:nvPr/>
          </p:nvSpPr>
          <p:spPr>
            <a:xfrm>
              <a:off x="1980938" y="2310909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87"/>
            <p:cNvSpPr/>
            <p:nvPr/>
          </p:nvSpPr>
          <p:spPr>
            <a:xfrm>
              <a:off x="1608663" y="6717734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3" name="Google Shape;953;p87"/>
          <p:cNvSpPr txBox="1">
            <a:spLocks noGrp="1"/>
          </p:cNvSpPr>
          <p:nvPr>
            <p:ph type="title"/>
          </p:nvPr>
        </p:nvSpPr>
        <p:spPr>
          <a:xfrm>
            <a:off x="1283700" y="1051784"/>
            <a:ext cx="4759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4" name="Google Shape;954;p87"/>
          <p:cNvSpPr txBox="1">
            <a:spLocks noGrp="1"/>
          </p:cNvSpPr>
          <p:nvPr>
            <p:ph type="subTitle" idx="1"/>
          </p:nvPr>
        </p:nvSpPr>
        <p:spPr>
          <a:xfrm>
            <a:off x="1283700" y="2072603"/>
            <a:ext cx="4350400" cy="18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55" name="Google Shape;955;p87"/>
          <p:cNvSpPr txBox="1"/>
          <p:nvPr/>
        </p:nvSpPr>
        <p:spPr>
          <a:xfrm>
            <a:off x="1265400" y="4559733"/>
            <a:ext cx="4649600" cy="12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rgbClr val="AA5E56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pt-BR" sz="1600" b="1" i="0" u="none" strike="noStrike" cap="none">
                <a:solidFill>
                  <a:schemeClr val="hlink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/>
              </a:rPr>
              <a:t>Slidesgo</a:t>
            </a:r>
            <a:r>
              <a:rPr lang="pt-BR" sz="1600" b="0" i="0" u="none" strike="noStrike" cap="none">
                <a:solidFill>
                  <a:srgbClr val="AA5E56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pt-BR" sz="1600" b="1" i="0" u="none" strike="noStrike" cap="none">
                <a:solidFill>
                  <a:schemeClr val="hlink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/>
              </a:rPr>
              <a:t>Flaticon</a:t>
            </a:r>
            <a:r>
              <a:rPr lang="pt-BR" sz="1600" b="0" i="0" u="none" strike="noStrike" cap="none">
                <a:solidFill>
                  <a:srgbClr val="AA5E56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pt-BR" sz="1600" b="1" i="0" u="none" strike="noStrike" cap="none">
                <a:solidFill>
                  <a:schemeClr val="hlink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/>
              </a:rPr>
              <a:t>Freepik</a:t>
            </a:r>
            <a:r>
              <a:rPr lang="pt-BR" sz="1600" b="0" i="0" u="none" strike="noStrike" cap="none">
                <a:solidFill>
                  <a:srgbClr val="AA5E56"/>
                </a:solidFill>
                <a:latin typeface="Roboto"/>
                <a:ea typeface="Roboto"/>
                <a:cs typeface="Roboto"/>
                <a:sym typeface="Roboto"/>
              </a:rPr>
              <a:t> and illustrations by </a:t>
            </a:r>
            <a:r>
              <a:rPr lang="pt-BR" sz="1600" b="1" i="0" u="none" strike="noStrike" cap="none">
                <a:solidFill>
                  <a:srgbClr val="AA5E56"/>
                </a:solidFill>
                <a:latin typeface="Roboto"/>
                <a:ea typeface="Roboto"/>
                <a:cs typeface="Roboto"/>
                <a:sym typeface="Roboto"/>
              </a:rPr>
              <a:t>Stories</a:t>
            </a:r>
            <a:endParaRPr sz="1600" b="1" i="0" u="none" strike="noStrike" cap="none">
              <a:solidFill>
                <a:srgbClr val="AA5E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6" name="Google Shape;956;p87"/>
          <p:cNvSpPr/>
          <p:nvPr/>
        </p:nvSpPr>
        <p:spPr>
          <a:xfrm flipH="1">
            <a:off x="10337777" y="4479735"/>
            <a:ext cx="1321057" cy="2378260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87"/>
          <p:cNvSpPr/>
          <p:nvPr/>
        </p:nvSpPr>
        <p:spPr>
          <a:xfrm flipH="1">
            <a:off x="11019949" y="4084456"/>
            <a:ext cx="1540585" cy="2773469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8" name="Google Shape;958;p87"/>
          <p:cNvGrpSpPr/>
          <p:nvPr/>
        </p:nvGrpSpPr>
        <p:grpSpPr>
          <a:xfrm>
            <a:off x="11271434" y="692297"/>
            <a:ext cx="514367" cy="1352633"/>
            <a:chOff x="7027375" y="2092622"/>
            <a:chExt cx="385775" cy="1014475"/>
          </a:xfrm>
        </p:grpSpPr>
        <p:sp>
          <p:nvSpPr>
            <p:cNvPr id="959" name="Google Shape;959;p87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87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88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963" name="Google Shape;963;p88"/>
          <p:cNvSpPr/>
          <p:nvPr/>
        </p:nvSpPr>
        <p:spPr>
          <a:xfrm>
            <a:off x="-16" y="6401546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88"/>
          <p:cNvSpPr/>
          <p:nvPr/>
        </p:nvSpPr>
        <p:spPr>
          <a:xfrm rot="6300125">
            <a:off x="10628457" y="-521714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88"/>
          <p:cNvSpPr/>
          <p:nvPr/>
        </p:nvSpPr>
        <p:spPr>
          <a:xfrm rot="6300125">
            <a:off x="11325641" y="-610414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p88"/>
          <p:cNvSpPr/>
          <p:nvPr/>
        </p:nvSpPr>
        <p:spPr>
          <a:xfrm>
            <a:off x="1150117" y="409845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p88"/>
          <p:cNvSpPr/>
          <p:nvPr/>
        </p:nvSpPr>
        <p:spPr>
          <a:xfrm>
            <a:off x="772884" y="742930"/>
            <a:ext cx="316167" cy="464500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88"/>
          <p:cNvSpPr/>
          <p:nvPr/>
        </p:nvSpPr>
        <p:spPr>
          <a:xfrm>
            <a:off x="2082603" y="1118740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kcground">
  <p:cSld name="Bakcground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1" name="Google Shape;971;p90"/>
          <p:cNvGrpSpPr/>
          <p:nvPr/>
        </p:nvGrpSpPr>
        <p:grpSpPr>
          <a:xfrm>
            <a:off x="-285028" y="3034230"/>
            <a:ext cx="1535328" cy="3925377"/>
            <a:chOff x="7423913" y="1536309"/>
            <a:chExt cx="1430075" cy="3656275"/>
          </a:xfrm>
        </p:grpSpPr>
        <p:sp>
          <p:nvSpPr>
            <p:cNvPr id="972" name="Google Shape;972;p90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90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4" name="Google Shape;974;p90"/>
          <p:cNvSpPr/>
          <p:nvPr/>
        </p:nvSpPr>
        <p:spPr>
          <a:xfrm rot="6300125">
            <a:off x="103858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90"/>
          <p:cNvSpPr/>
          <p:nvPr/>
        </p:nvSpPr>
        <p:spPr>
          <a:xfrm rot="6300125">
            <a:off x="11270474" y="-232681"/>
            <a:ext cx="1225180" cy="1807076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90"/>
          <p:cNvSpPr/>
          <p:nvPr/>
        </p:nvSpPr>
        <p:spPr>
          <a:xfrm>
            <a:off x="1397417" y="3444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p90"/>
          <p:cNvSpPr/>
          <p:nvPr/>
        </p:nvSpPr>
        <p:spPr>
          <a:xfrm>
            <a:off x="750817" y="222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8" name="Google Shape;978;p90"/>
          <p:cNvSpPr/>
          <p:nvPr/>
        </p:nvSpPr>
        <p:spPr>
          <a:xfrm>
            <a:off x="10992217" y="3569845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9" name="Google Shape;979;p90"/>
          <p:cNvSpPr/>
          <p:nvPr/>
        </p:nvSpPr>
        <p:spPr>
          <a:xfrm>
            <a:off x="11491685" y="4022679"/>
            <a:ext cx="316167" cy="464500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90"/>
          <p:cNvSpPr/>
          <p:nvPr/>
        </p:nvSpPr>
        <p:spPr>
          <a:xfrm>
            <a:off x="1016352" y="6575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90"/>
          <p:cNvSpPr/>
          <p:nvPr/>
        </p:nvSpPr>
        <p:spPr>
          <a:xfrm>
            <a:off x="11811903" y="47908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91"/>
          <p:cNvGrpSpPr/>
          <p:nvPr/>
        </p:nvGrpSpPr>
        <p:grpSpPr>
          <a:xfrm rot="10800000" flipH="1">
            <a:off x="10350869" y="-274"/>
            <a:ext cx="1765665" cy="4514281"/>
            <a:chOff x="7423913" y="1536309"/>
            <a:chExt cx="1430075" cy="3656275"/>
          </a:xfrm>
        </p:grpSpPr>
        <p:sp>
          <p:nvSpPr>
            <p:cNvPr id="984" name="Google Shape;984;p91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91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6" name="Google Shape;986;p91"/>
          <p:cNvGrpSpPr/>
          <p:nvPr/>
        </p:nvGrpSpPr>
        <p:grpSpPr>
          <a:xfrm>
            <a:off x="8487618" y="949046"/>
            <a:ext cx="1132500" cy="1168033"/>
            <a:chOff x="1285388" y="2846834"/>
            <a:chExt cx="849375" cy="876025"/>
          </a:xfrm>
        </p:grpSpPr>
        <p:sp>
          <p:nvSpPr>
            <p:cNvPr id="987" name="Google Shape;987;p91"/>
            <p:cNvSpPr/>
            <p:nvPr/>
          </p:nvSpPr>
          <p:spPr>
            <a:xfrm>
              <a:off x="1608663" y="3229059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91"/>
            <p:cNvSpPr/>
            <p:nvPr/>
          </p:nvSpPr>
          <p:spPr>
            <a:xfrm>
              <a:off x="1980938" y="2846834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91"/>
            <p:cNvSpPr/>
            <p:nvPr/>
          </p:nvSpPr>
          <p:spPr>
            <a:xfrm>
              <a:off x="1285388" y="3559809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90" name="Google Shape;990;p91"/>
          <p:cNvSpPr/>
          <p:nvPr/>
        </p:nvSpPr>
        <p:spPr>
          <a:xfrm>
            <a:off x="-73412" y="105660"/>
            <a:ext cx="987416" cy="1456387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91"/>
          <p:cNvSpPr/>
          <p:nvPr/>
        </p:nvSpPr>
        <p:spPr>
          <a:xfrm>
            <a:off x="-147000" y="4064679"/>
            <a:ext cx="1556933" cy="2802900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92"/>
          <p:cNvSpPr/>
          <p:nvPr/>
        </p:nvSpPr>
        <p:spPr>
          <a:xfrm rot="10800000">
            <a:off x="6043118" y="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92"/>
          <p:cNvSpPr/>
          <p:nvPr/>
        </p:nvSpPr>
        <p:spPr>
          <a:xfrm flipH="1">
            <a:off x="11379489" y="331633"/>
            <a:ext cx="812511" cy="1198411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95" name="Google Shape;995;p92"/>
          <p:cNvGrpSpPr/>
          <p:nvPr/>
        </p:nvGrpSpPr>
        <p:grpSpPr>
          <a:xfrm>
            <a:off x="246033" y="3244997"/>
            <a:ext cx="1011267" cy="1727033"/>
            <a:chOff x="6654700" y="2092622"/>
            <a:chExt cx="758450" cy="1295275"/>
          </a:xfrm>
        </p:grpSpPr>
        <p:sp>
          <p:nvSpPr>
            <p:cNvPr id="996" name="Google Shape;996;p92"/>
            <p:cNvSpPr/>
            <p:nvPr/>
          </p:nvSpPr>
          <p:spPr>
            <a:xfrm>
              <a:off x="6654700" y="2741722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92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92"/>
            <p:cNvSpPr/>
            <p:nvPr/>
          </p:nvSpPr>
          <p:spPr>
            <a:xfrm>
              <a:off x="6931275" y="32248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92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0" name="Google Shape;1000;p92"/>
          <p:cNvGrpSpPr/>
          <p:nvPr/>
        </p:nvGrpSpPr>
        <p:grpSpPr>
          <a:xfrm>
            <a:off x="10306772" y="2932630"/>
            <a:ext cx="1535328" cy="3925377"/>
            <a:chOff x="7423913" y="1536309"/>
            <a:chExt cx="1430075" cy="3656275"/>
          </a:xfrm>
        </p:grpSpPr>
        <p:sp>
          <p:nvSpPr>
            <p:cNvPr id="1001" name="Google Shape;1001;p92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92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title"/>
          </p:nvPr>
        </p:nvSpPr>
        <p:spPr>
          <a:xfrm>
            <a:off x="7199333" y="701800"/>
            <a:ext cx="35968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88" name="Google Shape;88;p10"/>
          <p:cNvGrpSpPr/>
          <p:nvPr/>
        </p:nvGrpSpPr>
        <p:grpSpPr>
          <a:xfrm>
            <a:off x="627033" y="5294630"/>
            <a:ext cx="702000" cy="861567"/>
            <a:chOff x="6654700" y="2741722"/>
            <a:chExt cx="526500" cy="646175"/>
          </a:xfrm>
        </p:grpSpPr>
        <p:sp>
          <p:nvSpPr>
            <p:cNvPr id="89" name="Google Shape;89;p10"/>
            <p:cNvSpPr/>
            <p:nvPr/>
          </p:nvSpPr>
          <p:spPr>
            <a:xfrm>
              <a:off x="6654700" y="2741722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0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0"/>
            <p:cNvSpPr/>
            <p:nvPr/>
          </p:nvSpPr>
          <p:spPr>
            <a:xfrm>
              <a:off x="6931275" y="32248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" name="Google Shape;92;p10"/>
          <p:cNvSpPr/>
          <p:nvPr/>
        </p:nvSpPr>
        <p:spPr>
          <a:xfrm rot="10800000">
            <a:off x="-16" y="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3" name="Google Shape;93;p10"/>
          <p:cNvGrpSpPr/>
          <p:nvPr/>
        </p:nvGrpSpPr>
        <p:grpSpPr>
          <a:xfrm rot="10800000">
            <a:off x="10421459" y="-139"/>
            <a:ext cx="1801308" cy="2850151"/>
            <a:chOff x="7728825" y="3055059"/>
            <a:chExt cx="1350981" cy="2137613"/>
          </a:xfrm>
        </p:grpSpPr>
        <p:sp>
          <p:nvSpPr>
            <p:cNvPr id="94" name="Google Shape;94;p10"/>
            <p:cNvSpPr/>
            <p:nvPr/>
          </p:nvSpPr>
          <p:spPr>
            <a:xfrm>
              <a:off x="7728825" y="3055059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0"/>
            <p:cNvSpPr/>
            <p:nvPr/>
          </p:nvSpPr>
          <p:spPr>
            <a:xfrm>
              <a:off x="8527627" y="3440991"/>
              <a:ext cx="552179" cy="1751681"/>
            </a:xfrm>
            <a:custGeom>
              <a:avLst/>
              <a:gdLst/>
              <a:ahLst/>
              <a:cxnLst/>
              <a:rect l="l" t="t" r="r" b="b"/>
              <a:pathLst>
                <a:path w="26952" h="85500" extrusionOk="0">
                  <a:moveTo>
                    <a:pt x="6140" y="1"/>
                  </a:moveTo>
                  <a:cubicBezTo>
                    <a:pt x="4336" y="1"/>
                    <a:pt x="2812" y="2046"/>
                    <a:pt x="2172" y="3914"/>
                  </a:cubicBezTo>
                  <a:cubicBezTo>
                    <a:pt x="1" y="10258"/>
                    <a:pt x="1148" y="17265"/>
                    <a:pt x="3182" y="23650"/>
                  </a:cubicBezTo>
                  <a:cubicBezTo>
                    <a:pt x="5217" y="30039"/>
                    <a:pt x="8120" y="36164"/>
                    <a:pt x="9526" y="42717"/>
                  </a:cubicBezTo>
                  <a:cubicBezTo>
                    <a:pt x="10973" y="49460"/>
                    <a:pt x="10791" y="56428"/>
                    <a:pt x="11201" y="63312"/>
                  </a:cubicBezTo>
                  <a:cubicBezTo>
                    <a:pt x="11617" y="70196"/>
                    <a:pt x="12718" y="77274"/>
                    <a:pt x="16395" y="83108"/>
                  </a:cubicBezTo>
                  <a:cubicBezTo>
                    <a:pt x="16921" y="83944"/>
                    <a:pt x="17505" y="84744"/>
                    <a:pt x="18143" y="85499"/>
                  </a:cubicBezTo>
                  <a:lnTo>
                    <a:pt x="26952" y="85499"/>
                  </a:lnTo>
                  <a:lnTo>
                    <a:pt x="26952" y="82205"/>
                  </a:lnTo>
                  <a:cubicBezTo>
                    <a:pt x="25877" y="81488"/>
                    <a:pt x="24833" y="80731"/>
                    <a:pt x="23928" y="79812"/>
                  </a:cubicBezTo>
                  <a:cubicBezTo>
                    <a:pt x="20729" y="76554"/>
                    <a:pt x="19715" y="71697"/>
                    <a:pt x="19792" y="67133"/>
                  </a:cubicBezTo>
                  <a:cubicBezTo>
                    <a:pt x="19868" y="62566"/>
                    <a:pt x="20881" y="58063"/>
                    <a:pt x="21091" y="53499"/>
                  </a:cubicBezTo>
                  <a:cubicBezTo>
                    <a:pt x="21487" y="44934"/>
                    <a:pt x="19049" y="36523"/>
                    <a:pt x="16637" y="28293"/>
                  </a:cubicBezTo>
                  <a:cubicBezTo>
                    <a:pt x="14247" y="20136"/>
                    <a:pt x="11856" y="11976"/>
                    <a:pt x="9463" y="3816"/>
                  </a:cubicBezTo>
                  <a:cubicBezTo>
                    <a:pt x="9024" y="2327"/>
                    <a:pt x="8401" y="631"/>
                    <a:pt x="6930" y="133"/>
                  </a:cubicBezTo>
                  <a:cubicBezTo>
                    <a:pt x="6662" y="43"/>
                    <a:pt x="6398" y="1"/>
                    <a:pt x="61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94"/>
          <p:cNvSpPr txBox="1">
            <a:spLocks noGrp="1"/>
          </p:cNvSpPr>
          <p:nvPr>
            <p:ph type="body" idx="1"/>
          </p:nvPr>
        </p:nvSpPr>
        <p:spPr>
          <a:xfrm>
            <a:off x="846600" y="1454017"/>
            <a:ext cx="104988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79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0"/>
              <a:buChar char="●"/>
              <a:defRPr sz="1667"/>
            </a:lvl1pPr>
            <a:lvl2pPr marL="914400" lvl="1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○"/>
              <a:defRPr sz="1667"/>
            </a:lvl2pPr>
            <a:lvl3pPr marL="1371600" lvl="2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■"/>
              <a:defRPr sz="1667"/>
            </a:lvl3pPr>
            <a:lvl4pPr marL="1828800" lvl="3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●"/>
              <a:defRPr sz="1667"/>
            </a:lvl4pPr>
            <a:lvl5pPr marL="2286000" lvl="4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○"/>
              <a:defRPr sz="1667"/>
            </a:lvl5pPr>
            <a:lvl6pPr marL="2743200" lvl="5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■"/>
              <a:defRPr sz="1667"/>
            </a:lvl6pPr>
            <a:lvl7pPr marL="3200400" lvl="6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●"/>
              <a:defRPr sz="1667"/>
            </a:lvl7pPr>
            <a:lvl8pPr marL="3657600" lvl="7" indent="-30797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50"/>
              <a:buChar char="○"/>
              <a:defRPr sz="1667"/>
            </a:lvl8pPr>
            <a:lvl9pPr marL="4114800" lvl="8" indent="-307975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50"/>
              <a:buChar char="■"/>
              <a:defRPr sz="1667"/>
            </a:lvl9pPr>
          </a:lstStyle>
          <a:p>
            <a:endParaRPr/>
          </a:p>
        </p:txBody>
      </p:sp>
      <p:sp>
        <p:nvSpPr>
          <p:cNvPr id="1008" name="Google Shape;1008;p94"/>
          <p:cNvSpPr txBox="1">
            <a:spLocks noGrp="1"/>
          </p:cNvSpPr>
          <p:nvPr>
            <p:ph type="title"/>
          </p:nvPr>
        </p:nvSpPr>
        <p:spPr>
          <a:xfrm>
            <a:off x="1364200" y="593367"/>
            <a:ext cx="946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1009" name="Google Shape;1009;p94"/>
          <p:cNvSpPr/>
          <p:nvPr/>
        </p:nvSpPr>
        <p:spPr>
          <a:xfrm>
            <a:off x="6880585" y="6201079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94"/>
          <p:cNvSpPr/>
          <p:nvPr/>
        </p:nvSpPr>
        <p:spPr>
          <a:xfrm rot="10800000" flipH="1">
            <a:off x="45731" y="-68926"/>
            <a:ext cx="721101" cy="3652863"/>
          </a:xfrm>
          <a:custGeom>
            <a:avLst/>
            <a:gdLst/>
            <a:ahLst/>
            <a:cxnLst/>
            <a:rect l="l" t="t" r="r" b="b"/>
            <a:pathLst>
              <a:path w="28871" h="146251" extrusionOk="0">
                <a:moveTo>
                  <a:pt x="15661" y="0"/>
                </a:moveTo>
                <a:cubicBezTo>
                  <a:pt x="15118" y="0"/>
                  <a:pt x="14567" y="68"/>
                  <a:pt x="14013" y="213"/>
                </a:cubicBezTo>
                <a:cubicBezTo>
                  <a:pt x="9753" y="1325"/>
                  <a:pt x="7860" y="6206"/>
                  <a:pt x="6766" y="10465"/>
                </a:cubicBezTo>
                <a:cubicBezTo>
                  <a:pt x="3650" y="22588"/>
                  <a:pt x="1828" y="35027"/>
                  <a:pt x="1167" y="47522"/>
                </a:cubicBezTo>
                <a:cubicBezTo>
                  <a:pt x="1" y="69538"/>
                  <a:pt x="2431" y="91669"/>
                  <a:pt x="7463" y="113106"/>
                </a:cubicBezTo>
                <a:cubicBezTo>
                  <a:pt x="10012" y="123971"/>
                  <a:pt x="13194" y="134730"/>
                  <a:pt x="17052" y="145207"/>
                </a:cubicBezTo>
                <a:cubicBezTo>
                  <a:pt x="17185" y="145565"/>
                  <a:pt x="17319" y="145911"/>
                  <a:pt x="17464" y="146251"/>
                </a:cubicBezTo>
                <a:lnTo>
                  <a:pt x="19142" y="146251"/>
                </a:lnTo>
                <a:cubicBezTo>
                  <a:pt x="18380" y="143949"/>
                  <a:pt x="17589" y="141655"/>
                  <a:pt x="16823" y="139356"/>
                </a:cubicBezTo>
                <a:cubicBezTo>
                  <a:pt x="15410" y="135106"/>
                  <a:pt x="14196" y="130823"/>
                  <a:pt x="13150" y="126469"/>
                </a:cubicBezTo>
                <a:cubicBezTo>
                  <a:pt x="11090" y="117903"/>
                  <a:pt x="9329" y="109264"/>
                  <a:pt x="7970" y="100560"/>
                </a:cubicBezTo>
                <a:cubicBezTo>
                  <a:pt x="6604" y="91820"/>
                  <a:pt x="5631" y="83012"/>
                  <a:pt x="5188" y="74175"/>
                </a:cubicBezTo>
                <a:cubicBezTo>
                  <a:pt x="4747" y="65372"/>
                  <a:pt x="4831" y="56536"/>
                  <a:pt x="5580" y="47751"/>
                </a:cubicBezTo>
                <a:cubicBezTo>
                  <a:pt x="6326" y="39009"/>
                  <a:pt x="7729" y="30322"/>
                  <a:pt x="9896" y="21820"/>
                </a:cubicBezTo>
                <a:cubicBezTo>
                  <a:pt x="10002" y="21404"/>
                  <a:pt x="10321" y="21225"/>
                  <a:pt x="10650" y="21225"/>
                </a:cubicBezTo>
                <a:cubicBezTo>
                  <a:pt x="11147" y="21225"/>
                  <a:pt x="11668" y="21635"/>
                  <a:pt x="11508" y="22263"/>
                </a:cubicBezTo>
                <a:cubicBezTo>
                  <a:pt x="11242" y="23302"/>
                  <a:pt x="10988" y="24345"/>
                  <a:pt x="10744" y="25390"/>
                </a:cubicBezTo>
                <a:cubicBezTo>
                  <a:pt x="8763" y="33912"/>
                  <a:pt x="7549" y="42600"/>
                  <a:pt x="6983" y="51331"/>
                </a:cubicBezTo>
                <a:cubicBezTo>
                  <a:pt x="6417" y="60053"/>
                  <a:pt x="6486" y="68813"/>
                  <a:pt x="7054" y="77533"/>
                </a:cubicBezTo>
                <a:cubicBezTo>
                  <a:pt x="7628" y="86338"/>
                  <a:pt x="8709" y="95107"/>
                  <a:pt x="10183" y="103805"/>
                </a:cubicBezTo>
                <a:cubicBezTo>
                  <a:pt x="11639" y="112391"/>
                  <a:pt x="13461" y="120918"/>
                  <a:pt x="15582" y="129364"/>
                </a:cubicBezTo>
                <a:cubicBezTo>
                  <a:pt x="17019" y="135095"/>
                  <a:pt x="19053" y="140643"/>
                  <a:pt x="20896" y="146249"/>
                </a:cubicBezTo>
                <a:lnTo>
                  <a:pt x="22169" y="146249"/>
                </a:lnTo>
                <a:cubicBezTo>
                  <a:pt x="22073" y="146028"/>
                  <a:pt x="21981" y="145808"/>
                  <a:pt x="21890" y="145586"/>
                </a:cubicBezTo>
                <a:cubicBezTo>
                  <a:pt x="19223" y="139018"/>
                  <a:pt x="18329" y="131429"/>
                  <a:pt x="21010" y="124870"/>
                </a:cubicBezTo>
                <a:cubicBezTo>
                  <a:pt x="22977" y="120068"/>
                  <a:pt x="26817" y="115676"/>
                  <a:pt x="26447" y="110503"/>
                </a:cubicBezTo>
                <a:cubicBezTo>
                  <a:pt x="26081" y="105375"/>
                  <a:pt x="21632" y="101374"/>
                  <a:pt x="20656" y="96327"/>
                </a:cubicBezTo>
                <a:cubicBezTo>
                  <a:pt x="18996" y="87748"/>
                  <a:pt x="27697" y="80068"/>
                  <a:pt x="27179" y="71347"/>
                </a:cubicBezTo>
                <a:cubicBezTo>
                  <a:pt x="26687" y="63088"/>
                  <a:pt x="18123" y="56921"/>
                  <a:pt x="17871" y="48648"/>
                </a:cubicBezTo>
                <a:cubicBezTo>
                  <a:pt x="17674" y="42105"/>
                  <a:pt x="22691" y="36737"/>
                  <a:pt x="25445" y="30793"/>
                </a:cubicBezTo>
                <a:cubicBezTo>
                  <a:pt x="28870" y="23390"/>
                  <a:pt x="28695" y="14420"/>
                  <a:pt x="24980" y="7154"/>
                </a:cubicBezTo>
                <a:cubicBezTo>
                  <a:pt x="23108" y="3496"/>
                  <a:pt x="19563" y="0"/>
                  <a:pt x="15661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 type="secHead">
  <p:cSld name="SECTION_HEADER"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95"/>
          <p:cNvSpPr txBox="1">
            <a:spLocks noGrp="1"/>
          </p:cNvSpPr>
          <p:nvPr>
            <p:ph type="title"/>
          </p:nvPr>
        </p:nvSpPr>
        <p:spPr>
          <a:xfrm>
            <a:off x="763051" y="2414016"/>
            <a:ext cx="10666949" cy="3099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95"/>
          <p:cNvSpPr txBox="1">
            <a:spLocks noGrp="1"/>
          </p:cNvSpPr>
          <p:nvPr>
            <p:ph type="body" idx="1"/>
          </p:nvPr>
        </p:nvSpPr>
        <p:spPr>
          <a:xfrm>
            <a:off x="758952" y="1389888"/>
            <a:ext cx="10671048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i="1">
                <a:solidFill>
                  <a:srgbClr val="B6756E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C49B9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C49B9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C49B9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C49B9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C49B9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C49B9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C49B9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600">
                <a:solidFill>
                  <a:srgbClr val="C49B98"/>
                </a:solidFill>
              </a:defRPr>
            </a:lvl9pPr>
          </a:lstStyle>
          <a:p>
            <a:endParaRPr/>
          </a:p>
        </p:txBody>
      </p:sp>
      <p:sp>
        <p:nvSpPr>
          <p:cNvPr id="1014" name="Google Shape;1014;p9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5" name="Google Shape;1015;p9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6" name="Google Shape;1016;p9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venir"/>
              <a:buNone/>
              <a:defRPr sz="9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96"/>
          <p:cNvSpPr txBox="1">
            <a:spLocks noGrp="1"/>
          </p:cNvSpPr>
          <p:nvPr>
            <p:ph type="subTitle" idx="1"/>
          </p:nvPr>
        </p:nvSpPr>
        <p:spPr>
          <a:xfrm>
            <a:off x="1119500" y="1866233"/>
            <a:ext cx="53936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Jockey One"/>
              <a:buNone/>
              <a:defRPr sz="2800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19" name="Google Shape;1019;p96"/>
          <p:cNvSpPr txBox="1">
            <a:spLocks noGrp="1"/>
          </p:cNvSpPr>
          <p:nvPr>
            <p:ph type="body" idx="2"/>
          </p:nvPr>
        </p:nvSpPr>
        <p:spPr>
          <a:xfrm>
            <a:off x="1119500" y="2814367"/>
            <a:ext cx="4322400" cy="34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0" name="Google Shape;1020;p96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1021" name="Google Shape;1021;p96"/>
          <p:cNvSpPr/>
          <p:nvPr/>
        </p:nvSpPr>
        <p:spPr>
          <a:xfrm>
            <a:off x="1397417" y="344479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96"/>
          <p:cNvSpPr/>
          <p:nvPr/>
        </p:nvSpPr>
        <p:spPr>
          <a:xfrm>
            <a:off x="659150" y="866545"/>
            <a:ext cx="499467" cy="522067"/>
          </a:xfrm>
          <a:custGeom>
            <a:avLst/>
            <a:gdLst/>
            <a:ahLst/>
            <a:cxnLst/>
            <a:rect l="l" t="t" r="r" b="b"/>
            <a:pathLst>
              <a:path w="14984" h="15662" extrusionOk="0">
                <a:moveTo>
                  <a:pt x="7831" y="1"/>
                </a:moveTo>
                <a:lnTo>
                  <a:pt x="6654" y="7061"/>
                </a:lnTo>
                <a:lnTo>
                  <a:pt x="4030" y="4346"/>
                </a:lnTo>
                <a:lnTo>
                  <a:pt x="5930" y="7243"/>
                </a:lnTo>
                <a:lnTo>
                  <a:pt x="5930" y="7243"/>
                </a:lnTo>
                <a:lnTo>
                  <a:pt x="1" y="7061"/>
                </a:lnTo>
                <a:lnTo>
                  <a:pt x="6247" y="8330"/>
                </a:lnTo>
                <a:lnTo>
                  <a:pt x="3026" y="11407"/>
                </a:lnTo>
                <a:lnTo>
                  <a:pt x="3026" y="11407"/>
                </a:lnTo>
                <a:lnTo>
                  <a:pt x="6884" y="8781"/>
                </a:lnTo>
                <a:lnTo>
                  <a:pt x="7198" y="15662"/>
                </a:lnTo>
                <a:lnTo>
                  <a:pt x="8239" y="9001"/>
                </a:lnTo>
                <a:lnTo>
                  <a:pt x="11724" y="11951"/>
                </a:lnTo>
                <a:lnTo>
                  <a:pt x="8737" y="8330"/>
                </a:lnTo>
                <a:lnTo>
                  <a:pt x="14983" y="8102"/>
                </a:lnTo>
                <a:lnTo>
                  <a:pt x="8827" y="7378"/>
                </a:lnTo>
                <a:lnTo>
                  <a:pt x="10592" y="4346"/>
                </a:lnTo>
                <a:lnTo>
                  <a:pt x="8057" y="7061"/>
                </a:lnTo>
                <a:lnTo>
                  <a:pt x="78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96"/>
          <p:cNvSpPr/>
          <p:nvPr/>
        </p:nvSpPr>
        <p:spPr>
          <a:xfrm>
            <a:off x="1016352" y="657506"/>
            <a:ext cx="142275" cy="209025"/>
          </a:xfrm>
          <a:custGeom>
            <a:avLst/>
            <a:gdLst/>
            <a:ahLst/>
            <a:cxnLst/>
            <a:rect l="l" t="t" r="r" b="b"/>
            <a:pathLst>
              <a:path w="9485" h="13935" extrusionOk="0">
                <a:moveTo>
                  <a:pt x="4742" y="0"/>
                </a:moveTo>
                <a:lnTo>
                  <a:pt x="4122" y="1962"/>
                </a:lnTo>
                <a:cubicBezTo>
                  <a:pt x="3444" y="4099"/>
                  <a:pt x="1967" y="5892"/>
                  <a:pt x="1" y="6967"/>
                </a:cubicBezTo>
                <a:cubicBezTo>
                  <a:pt x="1967" y="8044"/>
                  <a:pt x="3443" y="9838"/>
                  <a:pt x="4122" y="11973"/>
                </a:cubicBezTo>
                <a:lnTo>
                  <a:pt x="4742" y="13935"/>
                </a:lnTo>
                <a:lnTo>
                  <a:pt x="5364" y="11973"/>
                </a:lnTo>
                <a:cubicBezTo>
                  <a:pt x="6042" y="9838"/>
                  <a:pt x="7517" y="8044"/>
                  <a:pt x="9484" y="6967"/>
                </a:cubicBezTo>
                <a:cubicBezTo>
                  <a:pt x="7517" y="5892"/>
                  <a:pt x="6040" y="4099"/>
                  <a:pt x="5364" y="1962"/>
                </a:cubicBezTo>
                <a:lnTo>
                  <a:pt x="474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96"/>
          <p:cNvSpPr/>
          <p:nvPr/>
        </p:nvSpPr>
        <p:spPr>
          <a:xfrm rot="-7345472" flipH="1">
            <a:off x="22709" y="-318096"/>
            <a:ext cx="988591" cy="1458120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97"/>
          <p:cNvSpPr txBox="1">
            <a:spLocks noGrp="1"/>
          </p:cNvSpPr>
          <p:nvPr>
            <p:ph type="title"/>
          </p:nvPr>
        </p:nvSpPr>
        <p:spPr>
          <a:xfrm>
            <a:off x="6043133" y="1703800"/>
            <a:ext cx="5447600" cy="2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027" name="Google Shape;1027;p97"/>
          <p:cNvSpPr txBox="1">
            <a:spLocks noGrp="1"/>
          </p:cNvSpPr>
          <p:nvPr>
            <p:ph type="body" idx="1"/>
          </p:nvPr>
        </p:nvSpPr>
        <p:spPr>
          <a:xfrm>
            <a:off x="6043133" y="3955800"/>
            <a:ext cx="3562000" cy="11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371600" lvl="2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1828800" lvl="3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2286000" lvl="4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2743200" lvl="5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3200400" lvl="6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3657600" lvl="7" indent="-3429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4114800" lvl="8" indent="-34290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1028" name="Google Shape;1028;p97"/>
          <p:cNvSpPr/>
          <p:nvPr/>
        </p:nvSpPr>
        <p:spPr>
          <a:xfrm rot="10800000">
            <a:off x="6043118" y="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97"/>
          <p:cNvSpPr/>
          <p:nvPr/>
        </p:nvSpPr>
        <p:spPr>
          <a:xfrm flipH="1">
            <a:off x="11379489" y="331633"/>
            <a:ext cx="812511" cy="1198411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30" name="Google Shape;1030;p97"/>
          <p:cNvGrpSpPr/>
          <p:nvPr/>
        </p:nvGrpSpPr>
        <p:grpSpPr>
          <a:xfrm>
            <a:off x="246033" y="3244997"/>
            <a:ext cx="1011267" cy="1727033"/>
            <a:chOff x="6654700" y="2092622"/>
            <a:chExt cx="758450" cy="1295275"/>
          </a:xfrm>
        </p:grpSpPr>
        <p:sp>
          <p:nvSpPr>
            <p:cNvPr id="1031" name="Google Shape;1031;p97"/>
            <p:cNvSpPr/>
            <p:nvPr/>
          </p:nvSpPr>
          <p:spPr>
            <a:xfrm>
              <a:off x="6654700" y="2741722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97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97"/>
            <p:cNvSpPr/>
            <p:nvPr/>
          </p:nvSpPr>
          <p:spPr>
            <a:xfrm>
              <a:off x="6931275" y="32248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97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35" name="Google Shape;1035;p97"/>
          <p:cNvGrpSpPr/>
          <p:nvPr/>
        </p:nvGrpSpPr>
        <p:grpSpPr>
          <a:xfrm>
            <a:off x="10306772" y="2932630"/>
            <a:ext cx="1535328" cy="3925377"/>
            <a:chOff x="7423913" y="1536309"/>
            <a:chExt cx="1430075" cy="3656275"/>
          </a:xfrm>
        </p:grpSpPr>
        <p:sp>
          <p:nvSpPr>
            <p:cNvPr id="1036" name="Google Shape;1036;p97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97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98"/>
          <p:cNvSpPr txBox="1">
            <a:spLocks noGrp="1"/>
          </p:cNvSpPr>
          <p:nvPr>
            <p:ph type="ctrTitle"/>
          </p:nvPr>
        </p:nvSpPr>
        <p:spPr>
          <a:xfrm>
            <a:off x="1188200" y="927267"/>
            <a:ext cx="98156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40" name="Google Shape;1040;p98"/>
          <p:cNvSpPr/>
          <p:nvPr/>
        </p:nvSpPr>
        <p:spPr>
          <a:xfrm>
            <a:off x="3761618" y="62375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1" name="Google Shape;1041;p98"/>
          <p:cNvGrpSpPr/>
          <p:nvPr/>
        </p:nvGrpSpPr>
        <p:grpSpPr>
          <a:xfrm>
            <a:off x="-62182" y="2048413"/>
            <a:ext cx="12330767" cy="4875033"/>
            <a:chOff x="-46637" y="1536309"/>
            <a:chExt cx="9248075" cy="3656275"/>
          </a:xfrm>
        </p:grpSpPr>
        <p:sp>
          <p:nvSpPr>
            <p:cNvPr id="1042" name="Google Shape;1042;p98"/>
            <p:cNvSpPr/>
            <p:nvPr/>
          </p:nvSpPr>
          <p:spPr>
            <a:xfrm>
              <a:off x="7423913" y="3090384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rgbClr val="45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43" name="Google Shape;1043;p98"/>
            <p:cNvGrpSpPr/>
            <p:nvPr/>
          </p:nvGrpSpPr>
          <p:grpSpPr>
            <a:xfrm>
              <a:off x="-46637" y="1777084"/>
              <a:ext cx="1009950" cy="3366425"/>
              <a:chOff x="-46637" y="1777084"/>
              <a:chExt cx="1009950" cy="3366425"/>
            </a:xfrm>
          </p:grpSpPr>
          <p:sp>
            <p:nvSpPr>
              <p:cNvPr id="1044" name="Google Shape;1044;p98"/>
              <p:cNvSpPr/>
              <p:nvPr/>
            </p:nvSpPr>
            <p:spPr>
              <a:xfrm>
                <a:off x="-11987" y="1777084"/>
                <a:ext cx="975300" cy="3366425"/>
              </a:xfrm>
              <a:custGeom>
                <a:avLst/>
                <a:gdLst/>
                <a:ahLst/>
                <a:cxnLst/>
                <a:rect l="l" t="t" r="r" b="b"/>
                <a:pathLst>
                  <a:path w="39012" h="134657" extrusionOk="0">
                    <a:moveTo>
                      <a:pt x="25485" y="1"/>
                    </a:moveTo>
                    <a:cubicBezTo>
                      <a:pt x="25475" y="1"/>
                      <a:pt x="25466" y="1"/>
                      <a:pt x="25457" y="1"/>
                    </a:cubicBezTo>
                    <a:cubicBezTo>
                      <a:pt x="20984" y="24"/>
                      <a:pt x="21465" y="3537"/>
                      <a:pt x="20949" y="6539"/>
                    </a:cubicBezTo>
                    <a:cubicBezTo>
                      <a:pt x="19064" y="17468"/>
                      <a:pt x="14744" y="28417"/>
                      <a:pt x="11617" y="39070"/>
                    </a:cubicBezTo>
                    <a:cubicBezTo>
                      <a:pt x="8687" y="49051"/>
                      <a:pt x="5939" y="59163"/>
                      <a:pt x="7265" y="69643"/>
                    </a:cubicBezTo>
                    <a:cubicBezTo>
                      <a:pt x="8382" y="78496"/>
                      <a:pt x="11678" y="87907"/>
                      <a:pt x="9449" y="96832"/>
                    </a:cubicBezTo>
                    <a:cubicBezTo>
                      <a:pt x="7917" y="102986"/>
                      <a:pt x="3699" y="108176"/>
                      <a:pt x="1931" y="114267"/>
                    </a:cubicBezTo>
                    <a:cubicBezTo>
                      <a:pt x="0" y="120926"/>
                      <a:pt x="1159" y="127928"/>
                      <a:pt x="3228" y="134657"/>
                    </a:cubicBezTo>
                    <a:lnTo>
                      <a:pt x="23658" y="134657"/>
                    </a:lnTo>
                    <a:cubicBezTo>
                      <a:pt x="21817" y="125749"/>
                      <a:pt x="20359" y="116785"/>
                      <a:pt x="19285" y="107763"/>
                    </a:cubicBezTo>
                    <a:cubicBezTo>
                      <a:pt x="18172" y="98419"/>
                      <a:pt x="17501" y="89023"/>
                      <a:pt x="17327" y="79614"/>
                    </a:cubicBezTo>
                    <a:cubicBezTo>
                      <a:pt x="17152" y="70157"/>
                      <a:pt x="17487" y="60686"/>
                      <a:pt x="18378" y="51270"/>
                    </a:cubicBezTo>
                    <a:cubicBezTo>
                      <a:pt x="19278" y="41810"/>
                      <a:pt x="20741" y="32404"/>
                      <a:pt x="22798" y="23123"/>
                    </a:cubicBezTo>
                    <a:cubicBezTo>
                      <a:pt x="22891" y="22705"/>
                      <a:pt x="23201" y="22524"/>
                      <a:pt x="23527" y="22524"/>
                    </a:cubicBezTo>
                    <a:cubicBezTo>
                      <a:pt x="24021" y="22524"/>
                      <a:pt x="24550" y="22938"/>
                      <a:pt x="24410" y="23569"/>
                    </a:cubicBezTo>
                    <a:cubicBezTo>
                      <a:pt x="24153" y="24721"/>
                      <a:pt x="23906" y="25874"/>
                      <a:pt x="23670" y="27027"/>
                    </a:cubicBezTo>
                    <a:cubicBezTo>
                      <a:pt x="21773" y="36266"/>
                      <a:pt x="20469" y="45622"/>
                      <a:pt x="19724" y="55024"/>
                    </a:cubicBezTo>
                    <a:cubicBezTo>
                      <a:pt x="18988" y="64366"/>
                      <a:pt x="18794" y="73746"/>
                      <a:pt x="19086" y="83106"/>
                    </a:cubicBezTo>
                    <a:cubicBezTo>
                      <a:pt x="19385" y="92512"/>
                      <a:pt x="20173" y="101899"/>
                      <a:pt x="21391" y="111229"/>
                    </a:cubicBezTo>
                    <a:cubicBezTo>
                      <a:pt x="22416" y="119081"/>
                      <a:pt x="23757" y="126899"/>
                      <a:pt x="25366" y="134655"/>
                    </a:cubicBezTo>
                    <a:lnTo>
                      <a:pt x="39012" y="134655"/>
                    </a:lnTo>
                    <a:cubicBezTo>
                      <a:pt x="38871" y="130990"/>
                      <a:pt x="38239" y="127279"/>
                      <a:pt x="37366" y="123782"/>
                    </a:cubicBezTo>
                    <a:cubicBezTo>
                      <a:pt x="34959" y="114175"/>
                      <a:pt x="31054" y="104578"/>
                      <a:pt x="32090" y="94726"/>
                    </a:cubicBezTo>
                    <a:cubicBezTo>
                      <a:pt x="33030" y="85788"/>
                      <a:pt x="38006" y="77522"/>
                      <a:pt x="38117" y="68534"/>
                    </a:cubicBezTo>
                    <a:cubicBezTo>
                      <a:pt x="38246" y="58049"/>
                      <a:pt x="31762" y="48556"/>
                      <a:pt x="30551" y="38141"/>
                    </a:cubicBezTo>
                    <a:cubicBezTo>
                      <a:pt x="29401" y="28270"/>
                      <a:pt x="33069" y="18310"/>
                      <a:pt x="31971" y="8432"/>
                    </a:cubicBezTo>
                    <a:cubicBezTo>
                      <a:pt x="31591" y="5034"/>
                      <a:pt x="29573" y="1"/>
                      <a:pt x="25485" y="1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98"/>
              <p:cNvSpPr/>
              <p:nvPr/>
            </p:nvSpPr>
            <p:spPr>
              <a:xfrm>
                <a:off x="-46637" y="4355509"/>
                <a:ext cx="76600" cy="250825"/>
              </a:xfrm>
              <a:custGeom>
                <a:avLst/>
                <a:gdLst/>
                <a:ahLst/>
                <a:cxnLst/>
                <a:rect l="l" t="t" r="r" b="b"/>
                <a:pathLst>
                  <a:path w="3064" h="10033" extrusionOk="0">
                    <a:moveTo>
                      <a:pt x="0" y="1"/>
                    </a:moveTo>
                    <a:lnTo>
                      <a:pt x="0" y="7445"/>
                    </a:lnTo>
                    <a:cubicBezTo>
                      <a:pt x="1032" y="8291"/>
                      <a:pt x="2049" y="9160"/>
                      <a:pt x="3063" y="10032"/>
                    </a:cubicBezTo>
                    <a:cubicBezTo>
                      <a:pt x="1977" y="6711"/>
                      <a:pt x="956" y="3366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98"/>
              <p:cNvSpPr/>
              <p:nvPr/>
            </p:nvSpPr>
            <p:spPr>
              <a:xfrm>
                <a:off x="-46637" y="4595659"/>
                <a:ext cx="211650" cy="379725"/>
              </a:xfrm>
              <a:custGeom>
                <a:avLst/>
                <a:gdLst/>
                <a:ahLst/>
                <a:cxnLst/>
                <a:rect l="l" t="t" r="r" b="b"/>
                <a:pathLst>
                  <a:path w="8466" h="15189" extrusionOk="0">
                    <a:moveTo>
                      <a:pt x="0" y="0"/>
                    </a:moveTo>
                    <a:lnTo>
                      <a:pt x="0" y="8274"/>
                    </a:lnTo>
                    <a:cubicBezTo>
                      <a:pt x="94" y="8237"/>
                      <a:pt x="190" y="8220"/>
                      <a:pt x="284" y="8220"/>
                    </a:cubicBezTo>
                    <a:cubicBezTo>
                      <a:pt x="571" y="8220"/>
                      <a:pt x="846" y="8379"/>
                      <a:pt x="1021" y="8632"/>
                    </a:cubicBezTo>
                    <a:cubicBezTo>
                      <a:pt x="2941" y="11368"/>
                      <a:pt x="5776" y="13230"/>
                      <a:pt x="8465" y="15188"/>
                    </a:cubicBezTo>
                    <a:cubicBezTo>
                      <a:pt x="7875" y="13748"/>
                      <a:pt x="7295" y="12301"/>
                      <a:pt x="6740" y="10846"/>
                    </a:cubicBezTo>
                    <a:cubicBezTo>
                      <a:pt x="5810" y="8419"/>
                      <a:pt x="4929" y="5973"/>
                      <a:pt x="4096" y="3508"/>
                    </a:cubicBezTo>
                    <a:cubicBezTo>
                      <a:pt x="2728" y="2342"/>
                      <a:pt x="1375" y="115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98"/>
              <p:cNvSpPr/>
              <p:nvPr/>
            </p:nvSpPr>
            <p:spPr>
              <a:xfrm>
                <a:off x="-46637" y="4846684"/>
                <a:ext cx="284025" cy="296800"/>
              </a:xfrm>
              <a:custGeom>
                <a:avLst/>
                <a:gdLst/>
                <a:ahLst/>
                <a:cxnLst/>
                <a:rect l="l" t="t" r="r" b="b"/>
                <a:pathLst>
                  <a:path w="11361" h="11872" extrusionOk="0">
                    <a:moveTo>
                      <a:pt x="0" y="1"/>
                    </a:moveTo>
                    <a:lnTo>
                      <a:pt x="0" y="8615"/>
                    </a:lnTo>
                    <a:cubicBezTo>
                      <a:pt x="537" y="9655"/>
                      <a:pt x="1089" y="10690"/>
                      <a:pt x="1657" y="11720"/>
                    </a:cubicBezTo>
                    <a:cubicBezTo>
                      <a:pt x="1689" y="11769"/>
                      <a:pt x="1714" y="11822"/>
                      <a:pt x="1745" y="11871"/>
                    </a:cubicBezTo>
                    <a:lnTo>
                      <a:pt x="11361" y="11871"/>
                    </a:lnTo>
                    <a:cubicBezTo>
                      <a:pt x="10801" y="10644"/>
                      <a:pt x="10263" y="9408"/>
                      <a:pt x="9731" y="8169"/>
                    </a:cubicBezTo>
                    <a:cubicBezTo>
                      <a:pt x="9643" y="8131"/>
                      <a:pt x="9560" y="8081"/>
                      <a:pt x="9486" y="8020"/>
                    </a:cubicBezTo>
                    <a:cubicBezTo>
                      <a:pt x="6290" y="5373"/>
                      <a:pt x="2565" y="3322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98"/>
              <p:cNvSpPr/>
              <p:nvPr/>
            </p:nvSpPr>
            <p:spPr>
              <a:xfrm>
                <a:off x="-46637" y="3252159"/>
                <a:ext cx="640700" cy="1891350"/>
              </a:xfrm>
              <a:custGeom>
                <a:avLst/>
                <a:gdLst/>
                <a:ahLst/>
                <a:cxnLst/>
                <a:rect l="l" t="t" r="r" b="b"/>
                <a:pathLst>
                  <a:path w="25628" h="75654" extrusionOk="0">
                    <a:moveTo>
                      <a:pt x="0" y="1"/>
                    </a:moveTo>
                    <a:lnTo>
                      <a:pt x="0" y="8729"/>
                    </a:lnTo>
                    <a:cubicBezTo>
                      <a:pt x="18" y="8727"/>
                      <a:pt x="36" y="8726"/>
                      <a:pt x="55" y="8726"/>
                    </a:cubicBezTo>
                    <a:cubicBezTo>
                      <a:pt x="121" y="8726"/>
                      <a:pt x="188" y="8736"/>
                      <a:pt x="251" y="8754"/>
                    </a:cubicBezTo>
                    <a:cubicBezTo>
                      <a:pt x="663" y="8869"/>
                      <a:pt x="991" y="9361"/>
                      <a:pt x="835" y="9784"/>
                    </a:cubicBezTo>
                    <a:cubicBezTo>
                      <a:pt x="587" y="10461"/>
                      <a:pt x="305" y="11124"/>
                      <a:pt x="0" y="11776"/>
                    </a:cubicBezTo>
                    <a:lnTo>
                      <a:pt x="0" y="36475"/>
                    </a:lnTo>
                    <a:cubicBezTo>
                      <a:pt x="1725" y="32341"/>
                      <a:pt x="3996" y="28442"/>
                      <a:pt x="5825" y="24348"/>
                    </a:cubicBezTo>
                    <a:cubicBezTo>
                      <a:pt x="5946" y="24077"/>
                      <a:pt x="6248" y="23943"/>
                      <a:pt x="6543" y="23943"/>
                    </a:cubicBezTo>
                    <a:cubicBezTo>
                      <a:pt x="6695" y="23943"/>
                      <a:pt x="6846" y="23979"/>
                      <a:pt x="6968" y="24050"/>
                    </a:cubicBezTo>
                    <a:cubicBezTo>
                      <a:pt x="7387" y="24294"/>
                      <a:pt x="7451" y="24781"/>
                      <a:pt x="7270" y="25193"/>
                    </a:cubicBezTo>
                    <a:cubicBezTo>
                      <a:pt x="5105" y="30043"/>
                      <a:pt x="2264" y="34607"/>
                      <a:pt x="564" y="39658"/>
                    </a:cubicBezTo>
                    <a:cubicBezTo>
                      <a:pt x="552" y="39693"/>
                      <a:pt x="534" y="39724"/>
                      <a:pt x="518" y="39758"/>
                    </a:cubicBezTo>
                    <a:cubicBezTo>
                      <a:pt x="1548" y="43559"/>
                      <a:pt x="2651" y="47341"/>
                      <a:pt x="3829" y="51103"/>
                    </a:cubicBezTo>
                    <a:cubicBezTo>
                      <a:pt x="4263" y="52482"/>
                      <a:pt x="4711" y="53855"/>
                      <a:pt x="5171" y="55221"/>
                    </a:cubicBezTo>
                    <a:cubicBezTo>
                      <a:pt x="6896" y="51771"/>
                      <a:pt x="8859" y="48409"/>
                      <a:pt x="9814" y="44646"/>
                    </a:cubicBezTo>
                    <a:cubicBezTo>
                      <a:pt x="9920" y="44231"/>
                      <a:pt x="10238" y="44051"/>
                      <a:pt x="10567" y="44051"/>
                    </a:cubicBezTo>
                    <a:cubicBezTo>
                      <a:pt x="11065" y="44051"/>
                      <a:pt x="11586" y="44463"/>
                      <a:pt x="11425" y="45092"/>
                    </a:cubicBezTo>
                    <a:cubicBezTo>
                      <a:pt x="10306" y="49503"/>
                      <a:pt x="7848" y="53385"/>
                      <a:pt x="5932" y="57469"/>
                    </a:cubicBezTo>
                    <a:cubicBezTo>
                      <a:pt x="7211" y="61176"/>
                      <a:pt x="8594" y="64845"/>
                      <a:pt x="10080" y="68475"/>
                    </a:cubicBezTo>
                    <a:cubicBezTo>
                      <a:pt x="10168" y="68197"/>
                      <a:pt x="10256" y="67919"/>
                      <a:pt x="10351" y="67642"/>
                    </a:cubicBezTo>
                    <a:cubicBezTo>
                      <a:pt x="11124" y="65340"/>
                      <a:pt x="11977" y="63058"/>
                      <a:pt x="12995" y="60852"/>
                    </a:cubicBezTo>
                    <a:cubicBezTo>
                      <a:pt x="13936" y="58821"/>
                      <a:pt x="15029" y="56802"/>
                      <a:pt x="16546" y="55142"/>
                    </a:cubicBezTo>
                    <a:cubicBezTo>
                      <a:pt x="16716" y="54956"/>
                      <a:pt x="16911" y="54878"/>
                      <a:pt x="17100" y="54878"/>
                    </a:cubicBezTo>
                    <a:cubicBezTo>
                      <a:pt x="17721" y="54878"/>
                      <a:pt x="18285" y="55715"/>
                      <a:pt x="17730" y="56322"/>
                    </a:cubicBezTo>
                    <a:cubicBezTo>
                      <a:pt x="16967" y="57157"/>
                      <a:pt x="16347" y="58101"/>
                      <a:pt x="15787" y="59074"/>
                    </a:cubicBezTo>
                    <a:cubicBezTo>
                      <a:pt x="13673" y="62739"/>
                      <a:pt x="12332" y="66819"/>
                      <a:pt x="11067" y="70845"/>
                    </a:cubicBezTo>
                    <a:cubicBezTo>
                      <a:pt x="11756" y="72457"/>
                      <a:pt x="12461" y="74061"/>
                      <a:pt x="13197" y="75654"/>
                    </a:cubicBezTo>
                    <a:lnTo>
                      <a:pt x="25570" y="75654"/>
                    </a:lnTo>
                    <a:cubicBezTo>
                      <a:pt x="25627" y="72503"/>
                      <a:pt x="24877" y="69344"/>
                      <a:pt x="24123" y="66261"/>
                    </a:cubicBezTo>
                    <a:cubicBezTo>
                      <a:pt x="18545" y="43552"/>
                      <a:pt x="12196" y="20690"/>
                      <a:pt x="328" y="540"/>
                    </a:cubicBezTo>
                    <a:cubicBezTo>
                      <a:pt x="229" y="370"/>
                      <a:pt x="118" y="19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67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49" name="Google Shape;1049;p98"/>
            <p:cNvSpPr/>
            <p:nvPr/>
          </p:nvSpPr>
          <p:spPr>
            <a:xfrm>
              <a:off x="8132213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98"/>
            <p:cNvSpPr/>
            <p:nvPr/>
          </p:nvSpPr>
          <p:spPr>
            <a:xfrm>
              <a:off x="8527638" y="3055059"/>
              <a:ext cx="673800" cy="2137500"/>
            </a:xfrm>
            <a:custGeom>
              <a:avLst/>
              <a:gdLst/>
              <a:ahLst/>
              <a:cxnLst/>
              <a:rect l="l" t="t" r="r" b="b"/>
              <a:pathLst>
                <a:path w="26952" h="85500" extrusionOk="0">
                  <a:moveTo>
                    <a:pt x="6140" y="1"/>
                  </a:moveTo>
                  <a:cubicBezTo>
                    <a:pt x="4336" y="1"/>
                    <a:pt x="2812" y="2046"/>
                    <a:pt x="2172" y="3914"/>
                  </a:cubicBezTo>
                  <a:cubicBezTo>
                    <a:pt x="1" y="10258"/>
                    <a:pt x="1148" y="17265"/>
                    <a:pt x="3182" y="23650"/>
                  </a:cubicBezTo>
                  <a:cubicBezTo>
                    <a:pt x="5217" y="30039"/>
                    <a:pt x="8120" y="36164"/>
                    <a:pt x="9526" y="42717"/>
                  </a:cubicBezTo>
                  <a:cubicBezTo>
                    <a:pt x="10973" y="49460"/>
                    <a:pt x="10791" y="56428"/>
                    <a:pt x="11201" y="63312"/>
                  </a:cubicBezTo>
                  <a:cubicBezTo>
                    <a:pt x="11617" y="70196"/>
                    <a:pt x="12718" y="77274"/>
                    <a:pt x="16395" y="83108"/>
                  </a:cubicBezTo>
                  <a:cubicBezTo>
                    <a:pt x="16921" y="83944"/>
                    <a:pt x="17505" y="84744"/>
                    <a:pt x="18143" y="85499"/>
                  </a:cubicBezTo>
                  <a:lnTo>
                    <a:pt x="26952" y="85499"/>
                  </a:lnTo>
                  <a:lnTo>
                    <a:pt x="26952" y="82205"/>
                  </a:lnTo>
                  <a:cubicBezTo>
                    <a:pt x="25877" y="81488"/>
                    <a:pt x="24833" y="80731"/>
                    <a:pt x="23928" y="79812"/>
                  </a:cubicBezTo>
                  <a:cubicBezTo>
                    <a:pt x="20729" y="76554"/>
                    <a:pt x="19715" y="71697"/>
                    <a:pt x="19792" y="67133"/>
                  </a:cubicBezTo>
                  <a:cubicBezTo>
                    <a:pt x="19868" y="62566"/>
                    <a:pt x="20881" y="58063"/>
                    <a:pt x="21091" y="53499"/>
                  </a:cubicBezTo>
                  <a:cubicBezTo>
                    <a:pt x="21487" y="44934"/>
                    <a:pt x="19049" y="36523"/>
                    <a:pt x="16637" y="28293"/>
                  </a:cubicBezTo>
                  <a:cubicBezTo>
                    <a:pt x="14247" y="20136"/>
                    <a:pt x="11856" y="11976"/>
                    <a:pt x="9463" y="3816"/>
                  </a:cubicBezTo>
                  <a:cubicBezTo>
                    <a:pt x="9024" y="2327"/>
                    <a:pt x="8401" y="631"/>
                    <a:pt x="6930" y="133"/>
                  </a:cubicBezTo>
                  <a:cubicBezTo>
                    <a:pt x="6662" y="43"/>
                    <a:pt x="6398" y="1"/>
                    <a:pt x="61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1" name="Google Shape;1051;p98"/>
          <p:cNvSpPr/>
          <p:nvPr/>
        </p:nvSpPr>
        <p:spPr>
          <a:xfrm>
            <a:off x="-1465" y="150351"/>
            <a:ext cx="1225193" cy="1807095"/>
          </a:xfrm>
          <a:custGeom>
            <a:avLst/>
            <a:gdLst/>
            <a:ahLst/>
            <a:cxnLst/>
            <a:rect l="l" t="t" r="r" b="b"/>
            <a:pathLst>
              <a:path w="32132" h="47393" extrusionOk="0">
                <a:moveTo>
                  <a:pt x="28806" y="1"/>
                </a:moveTo>
                <a:cubicBezTo>
                  <a:pt x="27541" y="1"/>
                  <a:pt x="26225" y="750"/>
                  <a:pt x="25414" y="1783"/>
                </a:cubicBezTo>
                <a:cubicBezTo>
                  <a:pt x="24287" y="3216"/>
                  <a:pt x="23849" y="5049"/>
                  <a:pt x="23266" y="6775"/>
                </a:cubicBezTo>
                <a:cubicBezTo>
                  <a:pt x="19924" y="16595"/>
                  <a:pt x="11361" y="23620"/>
                  <a:pt x="2819" y="29513"/>
                </a:cubicBezTo>
                <a:cubicBezTo>
                  <a:pt x="1884" y="30155"/>
                  <a:pt x="944" y="30797"/>
                  <a:pt x="0" y="31442"/>
                </a:cubicBezTo>
                <a:lnTo>
                  <a:pt x="0" y="47392"/>
                </a:lnTo>
                <a:cubicBezTo>
                  <a:pt x="2712" y="44832"/>
                  <a:pt x="5554" y="42402"/>
                  <a:pt x="8336" y="40070"/>
                </a:cubicBezTo>
                <a:cubicBezTo>
                  <a:pt x="19410" y="30790"/>
                  <a:pt x="31305" y="19757"/>
                  <a:pt x="32036" y="5330"/>
                </a:cubicBezTo>
                <a:cubicBezTo>
                  <a:pt x="32131" y="3471"/>
                  <a:pt x="31842" y="1276"/>
                  <a:pt x="30217" y="363"/>
                </a:cubicBezTo>
                <a:cubicBezTo>
                  <a:pt x="29776" y="112"/>
                  <a:pt x="29295" y="1"/>
                  <a:pt x="28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p98"/>
          <p:cNvSpPr/>
          <p:nvPr/>
        </p:nvSpPr>
        <p:spPr>
          <a:xfrm>
            <a:off x="10966704" y="-2"/>
            <a:ext cx="1225312" cy="1277076"/>
          </a:xfrm>
          <a:custGeom>
            <a:avLst/>
            <a:gdLst/>
            <a:ahLst/>
            <a:cxnLst/>
            <a:rect l="l" t="t" r="r" b="b"/>
            <a:pathLst>
              <a:path w="30015" h="31283" extrusionOk="0">
                <a:moveTo>
                  <a:pt x="1" y="0"/>
                </a:moveTo>
                <a:cubicBezTo>
                  <a:pt x="530" y="1630"/>
                  <a:pt x="1221" y="3163"/>
                  <a:pt x="1597" y="4111"/>
                </a:cubicBezTo>
                <a:cubicBezTo>
                  <a:pt x="5210" y="13235"/>
                  <a:pt x="11746" y="21167"/>
                  <a:pt x="19926" y="26569"/>
                </a:cubicBezTo>
                <a:cubicBezTo>
                  <a:pt x="20635" y="27037"/>
                  <a:pt x="25933" y="29533"/>
                  <a:pt x="30015" y="31282"/>
                </a:cubicBezTo>
                <a:lnTo>
                  <a:pt x="30015" y="15251"/>
                </a:lnTo>
                <a:cubicBezTo>
                  <a:pt x="29390" y="14610"/>
                  <a:pt x="28829" y="13913"/>
                  <a:pt x="28376" y="13143"/>
                </a:cubicBezTo>
                <a:cubicBezTo>
                  <a:pt x="27206" y="11171"/>
                  <a:pt x="26787" y="8850"/>
                  <a:pt x="25865" y="6751"/>
                </a:cubicBezTo>
                <a:cubicBezTo>
                  <a:pt x="24681" y="4050"/>
                  <a:pt x="22684" y="1794"/>
                  <a:pt x="203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98"/>
          <p:cNvSpPr/>
          <p:nvPr/>
        </p:nvSpPr>
        <p:spPr>
          <a:xfrm>
            <a:off x="-1465" y="-2"/>
            <a:ext cx="676388" cy="852587"/>
          </a:xfrm>
          <a:custGeom>
            <a:avLst/>
            <a:gdLst/>
            <a:ahLst/>
            <a:cxnLst/>
            <a:rect l="l" t="t" r="r" b="b"/>
            <a:pathLst>
              <a:path w="17739" h="22360" extrusionOk="0">
                <a:moveTo>
                  <a:pt x="0" y="0"/>
                </a:moveTo>
                <a:lnTo>
                  <a:pt x="0" y="22360"/>
                </a:lnTo>
                <a:cubicBezTo>
                  <a:pt x="8576" y="17730"/>
                  <a:pt x="15144" y="9395"/>
                  <a:pt x="17739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4" name="Google Shape;1054;p98"/>
          <p:cNvGrpSpPr/>
          <p:nvPr/>
        </p:nvGrpSpPr>
        <p:grpSpPr>
          <a:xfrm>
            <a:off x="1441152" y="1239363"/>
            <a:ext cx="9965233" cy="3724450"/>
            <a:chOff x="1080863" y="929522"/>
            <a:chExt cx="7473925" cy="2793337"/>
          </a:xfrm>
        </p:grpSpPr>
        <p:sp>
          <p:nvSpPr>
            <p:cNvPr id="1055" name="Google Shape;1055;p98"/>
            <p:cNvSpPr/>
            <p:nvPr/>
          </p:nvSpPr>
          <p:spPr>
            <a:xfrm>
              <a:off x="6654700" y="2741722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98"/>
            <p:cNvSpPr/>
            <p:nvPr/>
          </p:nvSpPr>
          <p:spPr>
            <a:xfrm>
              <a:off x="1608663" y="3229059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98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98"/>
            <p:cNvSpPr/>
            <p:nvPr/>
          </p:nvSpPr>
          <p:spPr>
            <a:xfrm>
              <a:off x="1980938" y="2846834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98"/>
            <p:cNvSpPr/>
            <p:nvPr/>
          </p:nvSpPr>
          <p:spPr>
            <a:xfrm>
              <a:off x="6931275" y="32248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98"/>
            <p:cNvSpPr/>
            <p:nvPr/>
          </p:nvSpPr>
          <p:spPr>
            <a:xfrm>
              <a:off x="1285388" y="3559809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98"/>
            <p:cNvSpPr/>
            <p:nvPr/>
          </p:nvSpPr>
          <p:spPr>
            <a:xfrm>
              <a:off x="1225888" y="2217809"/>
              <a:ext cx="374600" cy="391550"/>
            </a:xfrm>
            <a:custGeom>
              <a:avLst/>
              <a:gdLst/>
              <a:ahLst/>
              <a:cxnLst/>
              <a:rect l="l" t="t" r="r" b="b"/>
              <a:pathLst>
                <a:path w="14984" h="15662" extrusionOk="0">
                  <a:moveTo>
                    <a:pt x="7831" y="1"/>
                  </a:moveTo>
                  <a:lnTo>
                    <a:pt x="6654" y="7061"/>
                  </a:lnTo>
                  <a:lnTo>
                    <a:pt x="4030" y="4346"/>
                  </a:lnTo>
                  <a:lnTo>
                    <a:pt x="5930" y="7243"/>
                  </a:lnTo>
                  <a:lnTo>
                    <a:pt x="5930" y="7243"/>
                  </a:lnTo>
                  <a:lnTo>
                    <a:pt x="1" y="7061"/>
                  </a:lnTo>
                  <a:lnTo>
                    <a:pt x="6247" y="8330"/>
                  </a:lnTo>
                  <a:lnTo>
                    <a:pt x="3026" y="11407"/>
                  </a:lnTo>
                  <a:lnTo>
                    <a:pt x="3026" y="11407"/>
                  </a:lnTo>
                  <a:lnTo>
                    <a:pt x="6884" y="8781"/>
                  </a:lnTo>
                  <a:lnTo>
                    <a:pt x="7198" y="15662"/>
                  </a:lnTo>
                  <a:lnTo>
                    <a:pt x="8239" y="9001"/>
                  </a:lnTo>
                  <a:lnTo>
                    <a:pt x="11724" y="11951"/>
                  </a:lnTo>
                  <a:lnTo>
                    <a:pt x="8737" y="8330"/>
                  </a:lnTo>
                  <a:lnTo>
                    <a:pt x="14983" y="8102"/>
                  </a:lnTo>
                  <a:lnTo>
                    <a:pt x="8827" y="7378"/>
                  </a:lnTo>
                  <a:lnTo>
                    <a:pt x="10592" y="4346"/>
                  </a:lnTo>
                  <a:lnTo>
                    <a:pt x="8057" y="7061"/>
                  </a:lnTo>
                  <a:lnTo>
                    <a:pt x="78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98"/>
            <p:cNvSpPr/>
            <p:nvPr/>
          </p:nvSpPr>
          <p:spPr>
            <a:xfrm>
              <a:off x="8225013" y="929522"/>
              <a:ext cx="329775" cy="340350"/>
            </a:xfrm>
            <a:custGeom>
              <a:avLst/>
              <a:gdLst/>
              <a:ahLst/>
              <a:cxnLst/>
              <a:rect l="l" t="t" r="r" b="b"/>
              <a:pathLst>
                <a:path w="13191" h="13614" extrusionOk="0">
                  <a:moveTo>
                    <a:pt x="3966" y="0"/>
                  </a:moveTo>
                  <a:lnTo>
                    <a:pt x="5681" y="6482"/>
                  </a:lnTo>
                  <a:lnTo>
                    <a:pt x="2394" y="5174"/>
                  </a:lnTo>
                  <a:lnTo>
                    <a:pt x="5133" y="6915"/>
                  </a:lnTo>
                  <a:lnTo>
                    <a:pt x="1" y="9044"/>
                  </a:lnTo>
                  <a:lnTo>
                    <a:pt x="5822" y="7720"/>
                  </a:lnTo>
                  <a:lnTo>
                    <a:pt x="4257" y="11588"/>
                  </a:lnTo>
                  <a:lnTo>
                    <a:pt x="6540" y="7861"/>
                  </a:lnTo>
                  <a:lnTo>
                    <a:pt x="9457" y="13613"/>
                  </a:lnTo>
                  <a:lnTo>
                    <a:pt x="7780" y="7527"/>
                  </a:lnTo>
                  <a:lnTo>
                    <a:pt x="11891" y="8701"/>
                  </a:lnTo>
                  <a:lnTo>
                    <a:pt x="7946" y="6761"/>
                  </a:lnTo>
                  <a:lnTo>
                    <a:pt x="13191" y="4161"/>
                  </a:lnTo>
                  <a:lnTo>
                    <a:pt x="7658" y="5915"/>
                  </a:lnTo>
                  <a:lnTo>
                    <a:pt x="7996" y="2646"/>
                  </a:lnTo>
                  <a:lnTo>
                    <a:pt x="6878" y="5941"/>
                  </a:lnTo>
                  <a:lnTo>
                    <a:pt x="39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98"/>
            <p:cNvSpPr/>
            <p:nvPr/>
          </p:nvSpPr>
          <p:spPr>
            <a:xfrm>
              <a:off x="7042250" y="2092622"/>
              <a:ext cx="370900" cy="379925"/>
            </a:xfrm>
            <a:custGeom>
              <a:avLst/>
              <a:gdLst/>
              <a:ahLst/>
              <a:cxnLst/>
              <a:rect l="l" t="t" r="r" b="b"/>
              <a:pathLst>
                <a:path w="14836" h="15197" extrusionOk="0">
                  <a:moveTo>
                    <a:pt x="904" y="0"/>
                  </a:moveTo>
                  <a:lnTo>
                    <a:pt x="5886" y="6790"/>
                  </a:lnTo>
                  <a:lnTo>
                    <a:pt x="1" y="6936"/>
                  </a:lnTo>
                  <a:lnTo>
                    <a:pt x="6107" y="7799"/>
                  </a:lnTo>
                  <a:lnTo>
                    <a:pt x="299" y="14805"/>
                  </a:lnTo>
                  <a:lnTo>
                    <a:pt x="7235" y="9218"/>
                  </a:lnTo>
                  <a:lnTo>
                    <a:pt x="8023" y="15197"/>
                  </a:lnTo>
                  <a:lnTo>
                    <a:pt x="8320" y="9002"/>
                  </a:lnTo>
                  <a:lnTo>
                    <a:pt x="14628" y="14332"/>
                  </a:lnTo>
                  <a:lnTo>
                    <a:pt x="9253" y="8153"/>
                  </a:lnTo>
                  <a:lnTo>
                    <a:pt x="13673" y="6757"/>
                  </a:lnTo>
                  <a:lnTo>
                    <a:pt x="8783" y="7159"/>
                  </a:lnTo>
                  <a:lnTo>
                    <a:pt x="14835" y="54"/>
                  </a:lnTo>
                  <a:lnTo>
                    <a:pt x="7411" y="5912"/>
                  </a:lnTo>
                  <a:lnTo>
                    <a:pt x="7256" y="925"/>
                  </a:lnTo>
                  <a:lnTo>
                    <a:pt x="6542" y="5446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98"/>
            <p:cNvSpPr/>
            <p:nvPr/>
          </p:nvSpPr>
          <p:spPr>
            <a:xfrm>
              <a:off x="1080863" y="957809"/>
              <a:ext cx="514175" cy="494125"/>
            </a:xfrm>
            <a:custGeom>
              <a:avLst/>
              <a:gdLst/>
              <a:ahLst/>
              <a:cxnLst/>
              <a:rect l="l" t="t" r="r" b="b"/>
              <a:pathLst>
                <a:path w="20567" h="19765" extrusionOk="0">
                  <a:moveTo>
                    <a:pt x="9725" y="1"/>
                  </a:moveTo>
                  <a:lnTo>
                    <a:pt x="9370" y="8413"/>
                  </a:lnTo>
                  <a:lnTo>
                    <a:pt x="4685" y="4849"/>
                  </a:lnTo>
                  <a:lnTo>
                    <a:pt x="8913" y="9339"/>
                  </a:lnTo>
                  <a:lnTo>
                    <a:pt x="0" y="11178"/>
                  </a:lnTo>
                  <a:lnTo>
                    <a:pt x="8906" y="11153"/>
                  </a:lnTo>
                  <a:lnTo>
                    <a:pt x="5784" y="16312"/>
                  </a:lnTo>
                  <a:lnTo>
                    <a:pt x="5784" y="16312"/>
                  </a:lnTo>
                  <a:lnTo>
                    <a:pt x="9889" y="11662"/>
                  </a:lnTo>
                  <a:lnTo>
                    <a:pt x="11482" y="19764"/>
                  </a:lnTo>
                  <a:lnTo>
                    <a:pt x="11147" y="11583"/>
                  </a:lnTo>
                  <a:lnTo>
                    <a:pt x="11147" y="11583"/>
                  </a:lnTo>
                  <a:lnTo>
                    <a:pt x="15471" y="13254"/>
                  </a:lnTo>
                  <a:lnTo>
                    <a:pt x="11401" y="10512"/>
                  </a:lnTo>
                  <a:lnTo>
                    <a:pt x="20566" y="8748"/>
                  </a:lnTo>
                  <a:lnTo>
                    <a:pt x="11108" y="8682"/>
                  </a:lnTo>
                  <a:lnTo>
                    <a:pt x="14106" y="4691"/>
                  </a:lnTo>
                  <a:lnTo>
                    <a:pt x="10722" y="7774"/>
                  </a:lnTo>
                  <a:lnTo>
                    <a:pt x="9725" y="1"/>
                  </a:lnTo>
                  <a:close/>
                </a:path>
              </a:pathLst>
            </a:custGeom>
            <a:solidFill>
              <a:srgbClr val="FD79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98"/>
          <p:cNvSpPr txBox="1">
            <a:spLocks noGrp="1"/>
          </p:cNvSpPr>
          <p:nvPr>
            <p:ph type="subTitle" idx="1"/>
          </p:nvPr>
        </p:nvSpPr>
        <p:spPr>
          <a:xfrm>
            <a:off x="1188200" y="2074456"/>
            <a:ext cx="98156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7" name="Google Shape;1067;p99"/>
          <p:cNvGrpSpPr/>
          <p:nvPr/>
        </p:nvGrpSpPr>
        <p:grpSpPr>
          <a:xfrm>
            <a:off x="9842218" y="1025479"/>
            <a:ext cx="1211833" cy="2006733"/>
            <a:chOff x="1225888" y="2217809"/>
            <a:chExt cx="908875" cy="1505050"/>
          </a:xfrm>
        </p:grpSpPr>
        <p:sp>
          <p:nvSpPr>
            <p:cNvPr id="1068" name="Google Shape;1068;p99"/>
            <p:cNvSpPr/>
            <p:nvPr/>
          </p:nvSpPr>
          <p:spPr>
            <a:xfrm>
              <a:off x="1608663" y="3229059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2" y="1962"/>
                  </a:lnTo>
                  <a:cubicBezTo>
                    <a:pt x="3444" y="4099"/>
                    <a:pt x="1967" y="5892"/>
                    <a:pt x="1" y="6967"/>
                  </a:cubicBezTo>
                  <a:cubicBezTo>
                    <a:pt x="1967" y="8044"/>
                    <a:pt x="3443" y="9838"/>
                    <a:pt x="4122" y="11973"/>
                  </a:cubicBezTo>
                  <a:lnTo>
                    <a:pt x="4742" y="13935"/>
                  </a:lnTo>
                  <a:lnTo>
                    <a:pt x="5364" y="11973"/>
                  </a:lnTo>
                  <a:cubicBezTo>
                    <a:pt x="6042" y="9838"/>
                    <a:pt x="7517" y="8044"/>
                    <a:pt x="9484" y="6967"/>
                  </a:cubicBezTo>
                  <a:cubicBezTo>
                    <a:pt x="7517" y="5892"/>
                    <a:pt x="6040" y="4099"/>
                    <a:pt x="5364" y="1962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99"/>
            <p:cNvSpPr/>
            <p:nvPr/>
          </p:nvSpPr>
          <p:spPr>
            <a:xfrm>
              <a:off x="1980938" y="2846834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6" y="1"/>
                  </a:moveTo>
                  <a:lnTo>
                    <a:pt x="2674" y="1272"/>
                  </a:lnTo>
                  <a:cubicBezTo>
                    <a:pt x="2234" y="2659"/>
                    <a:pt x="1277" y="3822"/>
                    <a:pt x="0" y="4521"/>
                  </a:cubicBezTo>
                  <a:cubicBezTo>
                    <a:pt x="1277" y="5218"/>
                    <a:pt x="2234" y="6383"/>
                    <a:pt x="2673" y="7769"/>
                  </a:cubicBezTo>
                  <a:lnTo>
                    <a:pt x="3076" y="9041"/>
                  </a:lnTo>
                  <a:lnTo>
                    <a:pt x="3480" y="7769"/>
                  </a:lnTo>
                  <a:cubicBezTo>
                    <a:pt x="3918" y="6383"/>
                    <a:pt x="4877" y="5218"/>
                    <a:pt x="6152" y="4521"/>
                  </a:cubicBezTo>
                  <a:cubicBezTo>
                    <a:pt x="4876" y="3822"/>
                    <a:pt x="3918" y="2659"/>
                    <a:pt x="3480" y="1272"/>
                  </a:cubicBezTo>
                  <a:lnTo>
                    <a:pt x="3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99"/>
            <p:cNvSpPr/>
            <p:nvPr/>
          </p:nvSpPr>
          <p:spPr>
            <a:xfrm>
              <a:off x="1285388" y="3559809"/>
              <a:ext cx="110950" cy="163050"/>
            </a:xfrm>
            <a:custGeom>
              <a:avLst/>
              <a:gdLst/>
              <a:ahLst/>
              <a:cxnLst/>
              <a:rect l="l" t="t" r="r" b="b"/>
              <a:pathLst>
                <a:path w="4438" h="6522" extrusionOk="0">
                  <a:moveTo>
                    <a:pt x="2218" y="0"/>
                  </a:moveTo>
                  <a:lnTo>
                    <a:pt x="1929" y="918"/>
                  </a:lnTo>
                  <a:cubicBezTo>
                    <a:pt x="1611" y="1917"/>
                    <a:pt x="920" y="2757"/>
                    <a:pt x="0" y="3261"/>
                  </a:cubicBezTo>
                  <a:cubicBezTo>
                    <a:pt x="920" y="3765"/>
                    <a:pt x="1611" y="4604"/>
                    <a:pt x="1929" y="5604"/>
                  </a:cubicBezTo>
                  <a:lnTo>
                    <a:pt x="2218" y="6521"/>
                  </a:lnTo>
                  <a:lnTo>
                    <a:pt x="2509" y="5604"/>
                  </a:lnTo>
                  <a:cubicBezTo>
                    <a:pt x="2826" y="4603"/>
                    <a:pt x="3516" y="3763"/>
                    <a:pt x="4438" y="3261"/>
                  </a:cubicBezTo>
                  <a:cubicBezTo>
                    <a:pt x="3516" y="2757"/>
                    <a:pt x="2826" y="1917"/>
                    <a:pt x="2509" y="918"/>
                  </a:cubicBez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99"/>
            <p:cNvSpPr/>
            <p:nvPr/>
          </p:nvSpPr>
          <p:spPr>
            <a:xfrm>
              <a:off x="1225888" y="2217809"/>
              <a:ext cx="374600" cy="391550"/>
            </a:xfrm>
            <a:custGeom>
              <a:avLst/>
              <a:gdLst/>
              <a:ahLst/>
              <a:cxnLst/>
              <a:rect l="l" t="t" r="r" b="b"/>
              <a:pathLst>
                <a:path w="14984" h="15662" extrusionOk="0">
                  <a:moveTo>
                    <a:pt x="7831" y="1"/>
                  </a:moveTo>
                  <a:lnTo>
                    <a:pt x="6654" y="7061"/>
                  </a:lnTo>
                  <a:lnTo>
                    <a:pt x="4030" y="4346"/>
                  </a:lnTo>
                  <a:lnTo>
                    <a:pt x="5930" y="7243"/>
                  </a:lnTo>
                  <a:lnTo>
                    <a:pt x="5930" y="7243"/>
                  </a:lnTo>
                  <a:lnTo>
                    <a:pt x="1" y="7061"/>
                  </a:lnTo>
                  <a:lnTo>
                    <a:pt x="6247" y="8330"/>
                  </a:lnTo>
                  <a:lnTo>
                    <a:pt x="3026" y="11407"/>
                  </a:lnTo>
                  <a:lnTo>
                    <a:pt x="3026" y="11407"/>
                  </a:lnTo>
                  <a:lnTo>
                    <a:pt x="6884" y="8781"/>
                  </a:lnTo>
                  <a:lnTo>
                    <a:pt x="7198" y="15662"/>
                  </a:lnTo>
                  <a:lnTo>
                    <a:pt x="8239" y="9001"/>
                  </a:lnTo>
                  <a:lnTo>
                    <a:pt x="11724" y="11951"/>
                  </a:lnTo>
                  <a:lnTo>
                    <a:pt x="8737" y="8330"/>
                  </a:lnTo>
                  <a:lnTo>
                    <a:pt x="14983" y="8102"/>
                  </a:lnTo>
                  <a:lnTo>
                    <a:pt x="8827" y="7378"/>
                  </a:lnTo>
                  <a:lnTo>
                    <a:pt x="10592" y="4346"/>
                  </a:lnTo>
                  <a:lnTo>
                    <a:pt x="8057" y="7061"/>
                  </a:lnTo>
                  <a:lnTo>
                    <a:pt x="78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2" name="Google Shape;1072;p99"/>
          <p:cNvSpPr txBox="1">
            <a:spLocks noGrp="1"/>
          </p:cNvSpPr>
          <p:nvPr>
            <p:ph type="title"/>
          </p:nvPr>
        </p:nvSpPr>
        <p:spPr>
          <a:xfrm>
            <a:off x="6731233" y="3443084"/>
            <a:ext cx="4759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3" name="Google Shape;1073;p99"/>
          <p:cNvSpPr txBox="1">
            <a:spLocks noGrp="1"/>
          </p:cNvSpPr>
          <p:nvPr>
            <p:ph type="subTitle" idx="1"/>
          </p:nvPr>
        </p:nvSpPr>
        <p:spPr>
          <a:xfrm>
            <a:off x="6731233" y="4422484"/>
            <a:ext cx="40500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74" name="Google Shape;1074;p99"/>
          <p:cNvSpPr txBox="1">
            <a:spLocks noGrp="1"/>
          </p:cNvSpPr>
          <p:nvPr>
            <p:ph type="title" idx="2"/>
          </p:nvPr>
        </p:nvSpPr>
        <p:spPr>
          <a:xfrm>
            <a:off x="6731233" y="1175517"/>
            <a:ext cx="46052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100"/>
          <p:cNvSpPr txBox="1">
            <a:spLocks noGrp="1"/>
          </p:cNvSpPr>
          <p:nvPr>
            <p:ph type="body" idx="1"/>
          </p:nvPr>
        </p:nvSpPr>
        <p:spPr>
          <a:xfrm>
            <a:off x="1033400" y="1535633"/>
            <a:ext cx="4936400" cy="4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77" name="Google Shape;1077;p100"/>
          <p:cNvSpPr txBox="1">
            <a:spLocks noGrp="1"/>
          </p:cNvSpPr>
          <p:nvPr>
            <p:ph type="body" idx="2"/>
          </p:nvPr>
        </p:nvSpPr>
        <p:spPr>
          <a:xfrm>
            <a:off x="6612836" y="1535633"/>
            <a:ext cx="4936400" cy="4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78" name="Google Shape;1078;p100"/>
          <p:cNvSpPr txBox="1">
            <a:spLocks noGrp="1"/>
          </p:cNvSpPr>
          <p:nvPr>
            <p:ph type="title"/>
          </p:nvPr>
        </p:nvSpPr>
        <p:spPr>
          <a:xfrm>
            <a:off x="1364200" y="593367"/>
            <a:ext cx="946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1079" name="Google Shape;1079;p100"/>
          <p:cNvSpPr/>
          <p:nvPr/>
        </p:nvSpPr>
        <p:spPr>
          <a:xfrm>
            <a:off x="6880585" y="6201079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100"/>
          <p:cNvSpPr/>
          <p:nvPr/>
        </p:nvSpPr>
        <p:spPr>
          <a:xfrm rot="10800000" flipH="1">
            <a:off x="45731" y="-68926"/>
            <a:ext cx="721101" cy="3652863"/>
          </a:xfrm>
          <a:custGeom>
            <a:avLst/>
            <a:gdLst/>
            <a:ahLst/>
            <a:cxnLst/>
            <a:rect l="l" t="t" r="r" b="b"/>
            <a:pathLst>
              <a:path w="28871" h="146251" extrusionOk="0">
                <a:moveTo>
                  <a:pt x="15661" y="0"/>
                </a:moveTo>
                <a:cubicBezTo>
                  <a:pt x="15118" y="0"/>
                  <a:pt x="14567" y="68"/>
                  <a:pt x="14013" y="213"/>
                </a:cubicBezTo>
                <a:cubicBezTo>
                  <a:pt x="9753" y="1325"/>
                  <a:pt x="7860" y="6206"/>
                  <a:pt x="6766" y="10465"/>
                </a:cubicBezTo>
                <a:cubicBezTo>
                  <a:pt x="3650" y="22588"/>
                  <a:pt x="1828" y="35027"/>
                  <a:pt x="1167" y="47522"/>
                </a:cubicBezTo>
                <a:cubicBezTo>
                  <a:pt x="1" y="69538"/>
                  <a:pt x="2431" y="91669"/>
                  <a:pt x="7463" y="113106"/>
                </a:cubicBezTo>
                <a:cubicBezTo>
                  <a:pt x="10012" y="123971"/>
                  <a:pt x="13194" y="134730"/>
                  <a:pt x="17052" y="145207"/>
                </a:cubicBezTo>
                <a:cubicBezTo>
                  <a:pt x="17185" y="145565"/>
                  <a:pt x="17319" y="145911"/>
                  <a:pt x="17464" y="146251"/>
                </a:cubicBezTo>
                <a:lnTo>
                  <a:pt x="19142" y="146251"/>
                </a:lnTo>
                <a:cubicBezTo>
                  <a:pt x="18380" y="143949"/>
                  <a:pt x="17589" y="141655"/>
                  <a:pt x="16823" y="139356"/>
                </a:cubicBezTo>
                <a:cubicBezTo>
                  <a:pt x="15410" y="135106"/>
                  <a:pt x="14196" y="130823"/>
                  <a:pt x="13150" y="126469"/>
                </a:cubicBezTo>
                <a:cubicBezTo>
                  <a:pt x="11090" y="117903"/>
                  <a:pt x="9329" y="109264"/>
                  <a:pt x="7970" y="100560"/>
                </a:cubicBezTo>
                <a:cubicBezTo>
                  <a:pt x="6604" y="91820"/>
                  <a:pt x="5631" y="83012"/>
                  <a:pt x="5188" y="74175"/>
                </a:cubicBezTo>
                <a:cubicBezTo>
                  <a:pt x="4747" y="65372"/>
                  <a:pt x="4831" y="56536"/>
                  <a:pt x="5580" y="47751"/>
                </a:cubicBezTo>
                <a:cubicBezTo>
                  <a:pt x="6326" y="39009"/>
                  <a:pt x="7729" y="30322"/>
                  <a:pt x="9896" y="21820"/>
                </a:cubicBezTo>
                <a:cubicBezTo>
                  <a:pt x="10002" y="21404"/>
                  <a:pt x="10321" y="21225"/>
                  <a:pt x="10650" y="21225"/>
                </a:cubicBezTo>
                <a:cubicBezTo>
                  <a:pt x="11147" y="21225"/>
                  <a:pt x="11668" y="21635"/>
                  <a:pt x="11508" y="22263"/>
                </a:cubicBezTo>
                <a:cubicBezTo>
                  <a:pt x="11242" y="23302"/>
                  <a:pt x="10988" y="24345"/>
                  <a:pt x="10744" y="25390"/>
                </a:cubicBezTo>
                <a:cubicBezTo>
                  <a:pt x="8763" y="33912"/>
                  <a:pt x="7549" y="42600"/>
                  <a:pt x="6983" y="51331"/>
                </a:cubicBezTo>
                <a:cubicBezTo>
                  <a:pt x="6417" y="60053"/>
                  <a:pt x="6486" y="68813"/>
                  <a:pt x="7054" y="77533"/>
                </a:cubicBezTo>
                <a:cubicBezTo>
                  <a:pt x="7628" y="86338"/>
                  <a:pt x="8709" y="95107"/>
                  <a:pt x="10183" y="103805"/>
                </a:cubicBezTo>
                <a:cubicBezTo>
                  <a:pt x="11639" y="112391"/>
                  <a:pt x="13461" y="120918"/>
                  <a:pt x="15582" y="129364"/>
                </a:cubicBezTo>
                <a:cubicBezTo>
                  <a:pt x="17019" y="135095"/>
                  <a:pt x="19053" y="140643"/>
                  <a:pt x="20896" y="146249"/>
                </a:cubicBezTo>
                <a:lnTo>
                  <a:pt x="22169" y="146249"/>
                </a:lnTo>
                <a:cubicBezTo>
                  <a:pt x="22073" y="146028"/>
                  <a:pt x="21981" y="145808"/>
                  <a:pt x="21890" y="145586"/>
                </a:cubicBezTo>
                <a:cubicBezTo>
                  <a:pt x="19223" y="139018"/>
                  <a:pt x="18329" y="131429"/>
                  <a:pt x="21010" y="124870"/>
                </a:cubicBezTo>
                <a:cubicBezTo>
                  <a:pt x="22977" y="120068"/>
                  <a:pt x="26817" y="115676"/>
                  <a:pt x="26447" y="110503"/>
                </a:cubicBezTo>
                <a:cubicBezTo>
                  <a:pt x="26081" y="105375"/>
                  <a:pt x="21632" y="101374"/>
                  <a:pt x="20656" y="96327"/>
                </a:cubicBezTo>
                <a:cubicBezTo>
                  <a:pt x="18996" y="87748"/>
                  <a:pt x="27697" y="80068"/>
                  <a:pt x="27179" y="71347"/>
                </a:cubicBezTo>
                <a:cubicBezTo>
                  <a:pt x="26687" y="63088"/>
                  <a:pt x="18123" y="56921"/>
                  <a:pt x="17871" y="48648"/>
                </a:cubicBezTo>
                <a:cubicBezTo>
                  <a:pt x="17674" y="42105"/>
                  <a:pt x="22691" y="36737"/>
                  <a:pt x="25445" y="30793"/>
                </a:cubicBezTo>
                <a:cubicBezTo>
                  <a:pt x="28870" y="23390"/>
                  <a:pt x="28695" y="14420"/>
                  <a:pt x="24980" y="7154"/>
                </a:cubicBezTo>
                <a:cubicBezTo>
                  <a:pt x="23108" y="3496"/>
                  <a:pt x="19563" y="0"/>
                  <a:pt x="15661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01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  <p:sp>
        <p:nvSpPr>
          <p:cNvPr id="1083" name="Google Shape;1083;p101"/>
          <p:cNvSpPr/>
          <p:nvPr/>
        </p:nvSpPr>
        <p:spPr>
          <a:xfrm rot="10800000">
            <a:off x="7597151" y="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84" name="Google Shape;1084;p101"/>
          <p:cNvGrpSpPr/>
          <p:nvPr/>
        </p:nvGrpSpPr>
        <p:grpSpPr>
          <a:xfrm>
            <a:off x="-73520" y="2462184"/>
            <a:ext cx="1225293" cy="4395821"/>
            <a:chOff x="8055801" y="1536309"/>
            <a:chExt cx="1019153" cy="3656278"/>
          </a:xfrm>
        </p:grpSpPr>
        <p:sp>
          <p:nvSpPr>
            <p:cNvPr id="1085" name="Google Shape;1085;p101"/>
            <p:cNvSpPr/>
            <p:nvPr/>
          </p:nvSpPr>
          <p:spPr>
            <a:xfrm>
              <a:off x="8055801" y="1536309"/>
              <a:ext cx="721775" cy="3656275"/>
            </a:xfrm>
            <a:custGeom>
              <a:avLst/>
              <a:gdLst/>
              <a:ahLst/>
              <a:cxnLst/>
              <a:rect l="l" t="t" r="r" b="b"/>
              <a:pathLst>
                <a:path w="28871" h="146251" extrusionOk="0">
                  <a:moveTo>
                    <a:pt x="15661" y="0"/>
                  </a:moveTo>
                  <a:cubicBezTo>
                    <a:pt x="15118" y="0"/>
                    <a:pt x="14567" y="68"/>
                    <a:pt x="14013" y="213"/>
                  </a:cubicBezTo>
                  <a:cubicBezTo>
                    <a:pt x="9753" y="1325"/>
                    <a:pt x="7860" y="6206"/>
                    <a:pt x="6766" y="10465"/>
                  </a:cubicBezTo>
                  <a:cubicBezTo>
                    <a:pt x="3650" y="22588"/>
                    <a:pt x="1828" y="35027"/>
                    <a:pt x="1167" y="47522"/>
                  </a:cubicBezTo>
                  <a:cubicBezTo>
                    <a:pt x="1" y="69538"/>
                    <a:pt x="2431" y="91669"/>
                    <a:pt x="7463" y="113106"/>
                  </a:cubicBezTo>
                  <a:cubicBezTo>
                    <a:pt x="10012" y="123971"/>
                    <a:pt x="13194" y="134730"/>
                    <a:pt x="17052" y="145207"/>
                  </a:cubicBezTo>
                  <a:cubicBezTo>
                    <a:pt x="17185" y="145565"/>
                    <a:pt x="17319" y="145911"/>
                    <a:pt x="17464" y="146251"/>
                  </a:cubicBezTo>
                  <a:lnTo>
                    <a:pt x="19142" y="146251"/>
                  </a:lnTo>
                  <a:cubicBezTo>
                    <a:pt x="18380" y="143949"/>
                    <a:pt x="17589" y="141655"/>
                    <a:pt x="16823" y="139356"/>
                  </a:cubicBezTo>
                  <a:cubicBezTo>
                    <a:pt x="15410" y="135106"/>
                    <a:pt x="14196" y="130823"/>
                    <a:pt x="13150" y="126469"/>
                  </a:cubicBezTo>
                  <a:cubicBezTo>
                    <a:pt x="11090" y="117903"/>
                    <a:pt x="9329" y="109264"/>
                    <a:pt x="7970" y="100560"/>
                  </a:cubicBezTo>
                  <a:cubicBezTo>
                    <a:pt x="6604" y="91820"/>
                    <a:pt x="5631" y="83012"/>
                    <a:pt x="5188" y="74175"/>
                  </a:cubicBezTo>
                  <a:cubicBezTo>
                    <a:pt x="4747" y="65372"/>
                    <a:pt x="4831" y="56536"/>
                    <a:pt x="5580" y="47751"/>
                  </a:cubicBezTo>
                  <a:cubicBezTo>
                    <a:pt x="6326" y="39009"/>
                    <a:pt x="7729" y="30322"/>
                    <a:pt x="9896" y="21820"/>
                  </a:cubicBezTo>
                  <a:cubicBezTo>
                    <a:pt x="10002" y="21404"/>
                    <a:pt x="10321" y="21225"/>
                    <a:pt x="10650" y="21225"/>
                  </a:cubicBezTo>
                  <a:cubicBezTo>
                    <a:pt x="11147" y="21225"/>
                    <a:pt x="11668" y="21635"/>
                    <a:pt x="11508" y="22263"/>
                  </a:cubicBezTo>
                  <a:cubicBezTo>
                    <a:pt x="11242" y="23302"/>
                    <a:pt x="10988" y="24345"/>
                    <a:pt x="10744" y="25390"/>
                  </a:cubicBezTo>
                  <a:cubicBezTo>
                    <a:pt x="8763" y="33912"/>
                    <a:pt x="7549" y="42600"/>
                    <a:pt x="6983" y="51331"/>
                  </a:cubicBezTo>
                  <a:cubicBezTo>
                    <a:pt x="6417" y="60053"/>
                    <a:pt x="6486" y="68813"/>
                    <a:pt x="7054" y="77533"/>
                  </a:cubicBezTo>
                  <a:cubicBezTo>
                    <a:pt x="7628" y="86338"/>
                    <a:pt x="8709" y="95107"/>
                    <a:pt x="10183" y="103805"/>
                  </a:cubicBezTo>
                  <a:cubicBezTo>
                    <a:pt x="11639" y="112391"/>
                    <a:pt x="13461" y="120918"/>
                    <a:pt x="15582" y="129364"/>
                  </a:cubicBezTo>
                  <a:cubicBezTo>
                    <a:pt x="17019" y="135095"/>
                    <a:pt x="19053" y="140643"/>
                    <a:pt x="20896" y="146249"/>
                  </a:cubicBezTo>
                  <a:lnTo>
                    <a:pt x="22169" y="146249"/>
                  </a:lnTo>
                  <a:cubicBezTo>
                    <a:pt x="22073" y="146028"/>
                    <a:pt x="21981" y="145808"/>
                    <a:pt x="21890" y="145586"/>
                  </a:cubicBezTo>
                  <a:cubicBezTo>
                    <a:pt x="19223" y="139018"/>
                    <a:pt x="18329" y="131429"/>
                    <a:pt x="21010" y="124870"/>
                  </a:cubicBezTo>
                  <a:cubicBezTo>
                    <a:pt x="22977" y="120068"/>
                    <a:pt x="26817" y="115676"/>
                    <a:pt x="26447" y="110503"/>
                  </a:cubicBezTo>
                  <a:cubicBezTo>
                    <a:pt x="26081" y="105375"/>
                    <a:pt x="21632" y="101374"/>
                    <a:pt x="20656" y="96327"/>
                  </a:cubicBezTo>
                  <a:cubicBezTo>
                    <a:pt x="18996" y="87748"/>
                    <a:pt x="27697" y="80068"/>
                    <a:pt x="27179" y="71347"/>
                  </a:cubicBezTo>
                  <a:cubicBezTo>
                    <a:pt x="26687" y="63088"/>
                    <a:pt x="18123" y="56921"/>
                    <a:pt x="17871" y="48648"/>
                  </a:cubicBezTo>
                  <a:cubicBezTo>
                    <a:pt x="17674" y="42105"/>
                    <a:pt x="22691" y="36737"/>
                    <a:pt x="25445" y="30793"/>
                  </a:cubicBezTo>
                  <a:cubicBezTo>
                    <a:pt x="28870" y="23390"/>
                    <a:pt x="28695" y="14420"/>
                    <a:pt x="24980" y="7154"/>
                  </a:cubicBezTo>
                  <a:cubicBezTo>
                    <a:pt x="23108" y="3496"/>
                    <a:pt x="19563" y="0"/>
                    <a:pt x="15661" y="0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101"/>
            <p:cNvSpPr/>
            <p:nvPr/>
          </p:nvSpPr>
          <p:spPr>
            <a:xfrm>
              <a:off x="8401154" y="3055087"/>
              <a:ext cx="673800" cy="2137500"/>
            </a:xfrm>
            <a:custGeom>
              <a:avLst/>
              <a:gdLst/>
              <a:ahLst/>
              <a:cxnLst/>
              <a:rect l="l" t="t" r="r" b="b"/>
              <a:pathLst>
                <a:path w="26952" h="85500" extrusionOk="0">
                  <a:moveTo>
                    <a:pt x="6140" y="1"/>
                  </a:moveTo>
                  <a:cubicBezTo>
                    <a:pt x="4336" y="1"/>
                    <a:pt x="2812" y="2046"/>
                    <a:pt x="2172" y="3914"/>
                  </a:cubicBezTo>
                  <a:cubicBezTo>
                    <a:pt x="1" y="10258"/>
                    <a:pt x="1148" y="17265"/>
                    <a:pt x="3182" y="23650"/>
                  </a:cubicBezTo>
                  <a:cubicBezTo>
                    <a:pt x="5217" y="30039"/>
                    <a:pt x="8120" y="36164"/>
                    <a:pt x="9526" y="42717"/>
                  </a:cubicBezTo>
                  <a:cubicBezTo>
                    <a:pt x="10973" y="49460"/>
                    <a:pt x="10791" y="56428"/>
                    <a:pt x="11201" y="63312"/>
                  </a:cubicBezTo>
                  <a:cubicBezTo>
                    <a:pt x="11617" y="70196"/>
                    <a:pt x="12718" y="77274"/>
                    <a:pt x="16395" y="83108"/>
                  </a:cubicBezTo>
                  <a:cubicBezTo>
                    <a:pt x="16921" y="83944"/>
                    <a:pt x="17505" y="84744"/>
                    <a:pt x="18143" y="85499"/>
                  </a:cubicBezTo>
                  <a:lnTo>
                    <a:pt x="26952" y="85499"/>
                  </a:lnTo>
                  <a:lnTo>
                    <a:pt x="26952" y="82205"/>
                  </a:lnTo>
                  <a:cubicBezTo>
                    <a:pt x="25877" y="81488"/>
                    <a:pt x="24833" y="80731"/>
                    <a:pt x="23928" y="79812"/>
                  </a:cubicBezTo>
                  <a:cubicBezTo>
                    <a:pt x="20729" y="76554"/>
                    <a:pt x="19715" y="71697"/>
                    <a:pt x="19792" y="67133"/>
                  </a:cubicBezTo>
                  <a:cubicBezTo>
                    <a:pt x="19868" y="62566"/>
                    <a:pt x="20881" y="58063"/>
                    <a:pt x="21091" y="53499"/>
                  </a:cubicBezTo>
                  <a:cubicBezTo>
                    <a:pt x="21487" y="44934"/>
                    <a:pt x="19049" y="36523"/>
                    <a:pt x="16637" y="28293"/>
                  </a:cubicBezTo>
                  <a:cubicBezTo>
                    <a:pt x="14247" y="20136"/>
                    <a:pt x="11856" y="11976"/>
                    <a:pt x="9463" y="3816"/>
                  </a:cubicBezTo>
                  <a:cubicBezTo>
                    <a:pt x="9024" y="2327"/>
                    <a:pt x="8401" y="631"/>
                    <a:pt x="6930" y="133"/>
                  </a:cubicBezTo>
                  <a:cubicBezTo>
                    <a:pt x="6662" y="43"/>
                    <a:pt x="6398" y="1"/>
                    <a:pt x="61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7" name="Google Shape;1087;p101"/>
          <p:cNvSpPr/>
          <p:nvPr/>
        </p:nvSpPr>
        <p:spPr>
          <a:xfrm flipH="1">
            <a:off x="4" y="-2"/>
            <a:ext cx="1225312" cy="1277076"/>
          </a:xfrm>
          <a:custGeom>
            <a:avLst/>
            <a:gdLst/>
            <a:ahLst/>
            <a:cxnLst/>
            <a:rect l="l" t="t" r="r" b="b"/>
            <a:pathLst>
              <a:path w="30015" h="31283" extrusionOk="0">
                <a:moveTo>
                  <a:pt x="1" y="0"/>
                </a:moveTo>
                <a:cubicBezTo>
                  <a:pt x="530" y="1630"/>
                  <a:pt x="1221" y="3163"/>
                  <a:pt x="1597" y="4111"/>
                </a:cubicBezTo>
                <a:cubicBezTo>
                  <a:pt x="5210" y="13235"/>
                  <a:pt x="11746" y="21167"/>
                  <a:pt x="19926" y="26569"/>
                </a:cubicBezTo>
                <a:cubicBezTo>
                  <a:pt x="20635" y="27037"/>
                  <a:pt x="25933" y="29533"/>
                  <a:pt x="30015" y="31282"/>
                </a:cubicBezTo>
                <a:lnTo>
                  <a:pt x="30015" y="15251"/>
                </a:lnTo>
                <a:cubicBezTo>
                  <a:pt x="29390" y="14610"/>
                  <a:pt x="28829" y="13913"/>
                  <a:pt x="28376" y="13143"/>
                </a:cubicBezTo>
                <a:cubicBezTo>
                  <a:pt x="27206" y="11171"/>
                  <a:pt x="26787" y="8850"/>
                  <a:pt x="25865" y="6751"/>
                </a:cubicBezTo>
                <a:cubicBezTo>
                  <a:pt x="24681" y="4050"/>
                  <a:pt x="22684" y="1794"/>
                  <a:pt x="203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101"/>
          <p:cNvSpPr/>
          <p:nvPr/>
        </p:nvSpPr>
        <p:spPr>
          <a:xfrm>
            <a:off x="11513817" y="1499822"/>
            <a:ext cx="308796" cy="453801"/>
          </a:xfrm>
          <a:custGeom>
            <a:avLst/>
            <a:gdLst/>
            <a:ahLst/>
            <a:cxnLst/>
            <a:rect l="l" t="t" r="r" b="b"/>
            <a:pathLst>
              <a:path w="4438" h="6522" extrusionOk="0">
                <a:moveTo>
                  <a:pt x="2218" y="0"/>
                </a:moveTo>
                <a:lnTo>
                  <a:pt x="1929" y="918"/>
                </a:lnTo>
                <a:cubicBezTo>
                  <a:pt x="1611" y="1917"/>
                  <a:pt x="920" y="2757"/>
                  <a:pt x="0" y="3261"/>
                </a:cubicBezTo>
                <a:cubicBezTo>
                  <a:pt x="920" y="3765"/>
                  <a:pt x="1611" y="4604"/>
                  <a:pt x="1929" y="5604"/>
                </a:cubicBezTo>
                <a:lnTo>
                  <a:pt x="2218" y="6521"/>
                </a:lnTo>
                <a:lnTo>
                  <a:pt x="2509" y="5604"/>
                </a:lnTo>
                <a:cubicBezTo>
                  <a:pt x="2826" y="4603"/>
                  <a:pt x="3516" y="3763"/>
                  <a:pt x="4438" y="3261"/>
                </a:cubicBezTo>
                <a:cubicBezTo>
                  <a:pt x="3516" y="2757"/>
                  <a:pt x="2826" y="1917"/>
                  <a:pt x="2509" y="918"/>
                </a:cubicBezTo>
                <a:lnTo>
                  <a:pt x="22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101"/>
          <p:cNvSpPr/>
          <p:nvPr/>
        </p:nvSpPr>
        <p:spPr>
          <a:xfrm>
            <a:off x="11074084" y="1217112"/>
            <a:ext cx="147933" cy="217400"/>
          </a:xfrm>
          <a:custGeom>
            <a:avLst/>
            <a:gdLst/>
            <a:ahLst/>
            <a:cxnLst/>
            <a:rect l="l" t="t" r="r" b="b"/>
            <a:pathLst>
              <a:path w="4438" h="6522" extrusionOk="0">
                <a:moveTo>
                  <a:pt x="2218" y="0"/>
                </a:moveTo>
                <a:lnTo>
                  <a:pt x="1929" y="918"/>
                </a:lnTo>
                <a:cubicBezTo>
                  <a:pt x="1611" y="1917"/>
                  <a:pt x="920" y="2757"/>
                  <a:pt x="0" y="3261"/>
                </a:cubicBezTo>
                <a:cubicBezTo>
                  <a:pt x="920" y="3765"/>
                  <a:pt x="1611" y="4604"/>
                  <a:pt x="1929" y="5604"/>
                </a:cubicBezTo>
                <a:lnTo>
                  <a:pt x="2218" y="6521"/>
                </a:lnTo>
                <a:lnTo>
                  <a:pt x="2509" y="5604"/>
                </a:lnTo>
                <a:cubicBezTo>
                  <a:pt x="2826" y="4603"/>
                  <a:pt x="3516" y="3763"/>
                  <a:pt x="4438" y="3261"/>
                </a:cubicBezTo>
                <a:cubicBezTo>
                  <a:pt x="3516" y="2757"/>
                  <a:pt x="2826" y="1917"/>
                  <a:pt x="2509" y="918"/>
                </a:cubicBezTo>
                <a:lnTo>
                  <a:pt x="22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101"/>
          <p:cNvSpPr/>
          <p:nvPr/>
        </p:nvSpPr>
        <p:spPr>
          <a:xfrm>
            <a:off x="11752285" y="710396"/>
            <a:ext cx="439700" cy="453800"/>
          </a:xfrm>
          <a:custGeom>
            <a:avLst/>
            <a:gdLst/>
            <a:ahLst/>
            <a:cxnLst/>
            <a:rect l="l" t="t" r="r" b="b"/>
            <a:pathLst>
              <a:path w="13191" h="13614" extrusionOk="0">
                <a:moveTo>
                  <a:pt x="3966" y="0"/>
                </a:moveTo>
                <a:lnTo>
                  <a:pt x="5681" y="6482"/>
                </a:lnTo>
                <a:lnTo>
                  <a:pt x="2394" y="5174"/>
                </a:lnTo>
                <a:lnTo>
                  <a:pt x="5133" y="6915"/>
                </a:lnTo>
                <a:lnTo>
                  <a:pt x="1" y="9044"/>
                </a:lnTo>
                <a:lnTo>
                  <a:pt x="5822" y="7720"/>
                </a:lnTo>
                <a:lnTo>
                  <a:pt x="4257" y="11588"/>
                </a:lnTo>
                <a:lnTo>
                  <a:pt x="6540" y="7861"/>
                </a:lnTo>
                <a:lnTo>
                  <a:pt x="9457" y="13613"/>
                </a:lnTo>
                <a:lnTo>
                  <a:pt x="7780" y="7527"/>
                </a:lnTo>
                <a:lnTo>
                  <a:pt x="11891" y="8701"/>
                </a:lnTo>
                <a:lnTo>
                  <a:pt x="7946" y="6761"/>
                </a:lnTo>
                <a:lnTo>
                  <a:pt x="13191" y="4161"/>
                </a:lnTo>
                <a:lnTo>
                  <a:pt x="7658" y="5915"/>
                </a:lnTo>
                <a:lnTo>
                  <a:pt x="7996" y="2646"/>
                </a:lnTo>
                <a:lnTo>
                  <a:pt x="6878" y="5941"/>
                </a:lnTo>
                <a:lnTo>
                  <a:pt x="396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02"/>
          <p:cNvSpPr txBox="1">
            <a:spLocks noGrp="1"/>
          </p:cNvSpPr>
          <p:nvPr>
            <p:ph type="body" idx="1"/>
          </p:nvPr>
        </p:nvSpPr>
        <p:spPr>
          <a:xfrm>
            <a:off x="6802567" y="2976667"/>
            <a:ext cx="3408000" cy="19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914400" lvl="1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371600" lvl="2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1828800" lvl="3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2286000" lvl="4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2743200" lvl="5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3200400" lvl="6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3657600" lvl="7" indent="-3302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4114800" lvl="8" indent="-33020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1093" name="Google Shape;1093;p102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466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103"/>
          <p:cNvSpPr txBox="1">
            <a:spLocks noGrp="1"/>
          </p:cNvSpPr>
          <p:nvPr>
            <p:ph type="title"/>
          </p:nvPr>
        </p:nvSpPr>
        <p:spPr>
          <a:xfrm>
            <a:off x="7199333" y="701800"/>
            <a:ext cx="35968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096" name="Google Shape;1096;p103"/>
          <p:cNvGrpSpPr/>
          <p:nvPr/>
        </p:nvGrpSpPr>
        <p:grpSpPr>
          <a:xfrm>
            <a:off x="627033" y="5294630"/>
            <a:ext cx="702000" cy="861567"/>
            <a:chOff x="6654700" y="2741722"/>
            <a:chExt cx="526500" cy="646175"/>
          </a:xfrm>
        </p:grpSpPr>
        <p:sp>
          <p:nvSpPr>
            <p:cNvPr id="1097" name="Google Shape;1097;p103"/>
            <p:cNvSpPr/>
            <p:nvPr/>
          </p:nvSpPr>
          <p:spPr>
            <a:xfrm>
              <a:off x="6654700" y="2741722"/>
              <a:ext cx="237125" cy="348375"/>
            </a:xfrm>
            <a:custGeom>
              <a:avLst/>
              <a:gdLst/>
              <a:ahLst/>
              <a:cxnLst/>
              <a:rect l="l" t="t" r="r" b="b"/>
              <a:pathLst>
                <a:path w="9485" h="13935" extrusionOk="0">
                  <a:moveTo>
                    <a:pt x="4742" y="0"/>
                  </a:moveTo>
                  <a:lnTo>
                    <a:pt x="4120" y="1961"/>
                  </a:lnTo>
                  <a:cubicBezTo>
                    <a:pt x="3443" y="4097"/>
                    <a:pt x="1968" y="5891"/>
                    <a:pt x="1" y="6967"/>
                  </a:cubicBezTo>
                  <a:cubicBezTo>
                    <a:pt x="1968" y="8042"/>
                    <a:pt x="3443" y="9836"/>
                    <a:pt x="4120" y="11973"/>
                  </a:cubicBezTo>
                  <a:lnTo>
                    <a:pt x="4742" y="13934"/>
                  </a:lnTo>
                  <a:lnTo>
                    <a:pt x="5363" y="11973"/>
                  </a:lnTo>
                  <a:cubicBezTo>
                    <a:pt x="6040" y="9836"/>
                    <a:pt x="7517" y="8042"/>
                    <a:pt x="9484" y="6967"/>
                  </a:cubicBezTo>
                  <a:cubicBezTo>
                    <a:pt x="7517" y="5891"/>
                    <a:pt x="6040" y="4097"/>
                    <a:pt x="5363" y="1961"/>
                  </a:cubicBezTo>
                  <a:lnTo>
                    <a:pt x="4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103"/>
            <p:cNvSpPr/>
            <p:nvPr/>
          </p:nvSpPr>
          <p:spPr>
            <a:xfrm>
              <a:off x="7027375" y="2881072"/>
              <a:ext cx="153825" cy="226025"/>
            </a:xfrm>
            <a:custGeom>
              <a:avLst/>
              <a:gdLst/>
              <a:ahLst/>
              <a:cxnLst/>
              <a:rect l="l" t="t" r="r" b="b"/>
              <a:pathLst>
                <a:path w="6153" h="9041" extrusionOk="0">
                  <a:moveTo>
                    <a:pt x="3077" y="0"/>
                  </a:moveTo>
                  <a:lnTo>
                    <a:pt x="2673" y="1273"/>
                  </a:lnTo>
                  <a:cubicBezTo>
                    <a:pt x="2234" y="2659"/>
                    <a:pt x="1277" y="3822"/>
                    <a:pt x="1" y="4520"/>
                  </a:cubicBezTo>
                  <a:cubicBezTo>
                    <a:pt x="1277" y="5219"/>
                    <a:pt x="2234" y="6382"/>
                    <a:pt x="2673" y="7770"/>
                  </a:cubicBezTo>
                  <a:lnTo>
                    <a:pt x="3077" y="9041"/>
                  </a:lnTo>
                  <a:lnTo>
                    <a:pt x="3480" y="7770"/>
                  </a:lnTo>
                  <a:cubicBezTo>
                    <a:pt x="3919" y="6382"/>
                    <a:pt x="4876" y="5218"/>
                    <a:pt x="6152" y="4520"/>
                  </a:cubicBezTo>
                  <a:cubicBezTo>
                    <a:pt x="4876" y="3823"/>
                    <a:pt x="3919" y="2659"/>
                    <a:pt x="3480" y="1273"/>
                  </a:cubicBezTo>
                  <a:lnTo>
                    <a:pt x="30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103"/>
            <p:cNvSpPr/>
            <p:nvPr/>
          </p:nvSpPr>
          <p:spPr>
            <a:xfrm>
              <a:off x="6931275" y="3224847"/>
              <a:ext cx="111000" cy="163050"/>
            </a:xfrm>
            <a:custGeom>
              <a:avLst/>
              <a:gdLst/>
              <a:ahLst/>
              <a:cxnLst/>
              <a:rect l="l" t="t" r="r" b="b"/>
              <a:pathLst>
                <a:path w="4440" h="6522" extrusionOk="0">
                  <a:moveTo>
                    <a:pt x="2220" y="0"/>
                  </a:moveTo>
                  <a:lnTo>
                    <a:pt x="1929" y="917"/>
                  </a:lnTo>
                  <a:cubicBezTo>
                    <a:pt x="1612" y="1917"/>
                    <a:pt x="922" y="2756"/>
                    <a:pt x="0" y="3261"/>
                  </a:cubicBezTo>
                  <a:cubicBezTo>
                    <a:pt x="922" y="3763"/>
                    <a:pt x="1612" y="4603"/>
                    <a:pt x="1929" y="5604"/>
                  </a:cubicBezTo>
                  <a:lnTo>
                    <a:pt x="2220" y="6521"/>
                  </a:lnTo>
                  <a:lnTo>
                    <a:pt x="2511" y="5604"/>
                  </a:lnTo>
                  <a:cubicBezTo>
                    <a:pt x="2828" y="4603"/>
                    <a:pt x="3518" y="3763"/>
                    <a:pt x="4440" y="3261"/>
                  </a:cubicBezTo>
                  <a:cubicBezTo>
                    <a:pt x="3518" y="2756"/>
                    <a:pt x="2828" y="1917"/>
                    <a:pt x="2511" y="917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00" name="Google Shape;1100;p103"/>
          <p:cNvSpPr/>
          <p:nvPr/>
        </p:nvSpPr>
        <p:spPr>
          <a:xfrm rot="10800000">
            <a:off x="-16" y="12"/>
            <a:ext cx="4668767" cy="656933"/>
          </a:xfrm>
          <a:custGeom>
            <a:avLst/>
            <a:gdLst/>
            <a:ahLst/>
            <a:cxnLst/>
            <a:rect l="l" t="t" r="r" b="b"/>
            <a:pathLst>
              <a:path w="140063" h="19708" extrusionOk="0">
                <a:moveTo>
                  <a:pt x="115076" y="1"/>
                </a:moveTo>
                <a:cubicBezTo>
                  <a:pt x="111785" y="1"/>
                  <a:pt x="108566" y="829"/>
                  <a:pt x="105791" y="2686"/>
                </a:cubicBezTo>
                <a:cubicBezTo>
                  <a:pt x="101548" y="5525"/>
                  <a:pt x="98001" y="10655"/>
                  <a:pt x="93071" y="10655"/>
                </a:cubicBezTo>
                <a:cubicBezTo>
                  <a:pt x="92821" y="10655"/>
                  <a:pt x="92568" y="10642"/>
                  <a:pt x="92311" y="10615"/>
                </a:cubicBezTo>
                <a:cubicBezTo>
                  <a:pt x="89654" y="10333"/>
                  <a:pt x="87248" y="8475"/>
                  <a:pt x="84624" y="8475"/>
                </a:cubicBezTo>
                <a:cubicBezTo>
                  <a:pt x="84438" y="8475"/>
                  <a:pt x="84251" y="8484"/>
                  <a:pt x="84062" y="8504"/>
                </a:cubicBezTo>
                <a:cubicBezTo>
                  <a:pt x="79981" y="8936"/>
                  <a:pt x="77802" y="13957"/>
                  <a:pt x="73834" y="15005"/>
                </a:cubicBezTo>
                <a:cubicBezTo>
                  <a:pt x="73321" y="15141"/>
                  <a:pt x="72812" y="15204"/>
                  <a:pt x="72308" y="15204"/>
                </a:cubicBezTo>
                <a:cubicBezTo>
                  <a:pt x="68906" y="15204"/>
                  <a:pt x="65788" y="12324"/>
                  <a:pt x="63507" y="9548"/>
                </a:cubicBezTo>
                <a:cubicBezTo>
                  <a:pt x="60909" y="6383"/>
                  <a:pt x="57880" y="2739"/>
                  <a:pt x="53800" y="2739"/>
                </a:cubicBezTo>
                <a:cubicBezTo>
                  <a:pt x="53770" y="2739"/>
                  <a:pt x="53740" y="2740"/>
                  <a:pt x="53710" y="2740"/>
                </a:cubicBezTo>
                <a:cubicBezTo>
                  <a:pt x="48010" y="2814"/>
                  <a:pt x="44600" y="9953"/>
                  <a:pt x="38957" y="10757"/>
                </a:cubicBezTo>
                <a:cubicBezTo>
                  <a:pt x="38592" y="10808"/>
                  <a:pt x="38232" y="10833"/>
                  <a:pt x="37874" y="10833"/>
                </a:cubicBezTo>
                <a:cubicBezTo>
                  <a:pt x="33925" y="10833"/>
                  <a:pt x="30381" y="7867"/>
                  <a:pt x="26529" y="6554"/>
                </a:cubicBezTo>
                <a:cubicBezTo>
                  <a:pt x="24941" y="6013"/>
                  <a:pt x="23297" y="5766"/>
                  <a:pt x="21644" y="5766"/>
                </a:cubicBezTo>
                <a:cubicBezTo>
                  <a:pt x="17202" y="5766"/>
                  <a:pt x="12698" y="7553"/>
                  <a:pt x="9065" y="10224"/>
                </a:cubicBezTo>
                <a:cubicBezTo>
                  <a:pt x="5523" y="12827"/>
                  <a:pt x="2649" y="16177"/>
                  <a:pt x="0" y="19707"/>
                </a:cubicBezTo>
                <a:lnTo>
                  <a:pt x="140063" y="19707"/>
                </a:lnTo>
                <a:cubicBezTo>
                  <a:pt x="137600" y="14372"/>
                  <a:pt x="134457" y="9405"/>
                  <a:pt x="130004" y="5640"/>
                </a:cubicBezTo>
                <a:cubicBezTo>
                  <a:pt x="125888" y="2160"/>
                  <a:pt x="120389" y="1"/>
                  <a:pt x="115076" y="1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1" name="Google Shape;1101;p103"/>
          <p:cNvGrpSpPr/>
          <p:nvPr/>
        </p:nvGrpSpPr>
        <p:grpSpPr>
          <a:xfrm rot="10800000">
            <a:off x="10421459" y="-139"/>
            <a:ext cx="1801308" cy="2850151"/>
            <a:chOff x="7728825" y="3055059"/>
            <a:chExt cx="1350981" cy="2137613"/>
          </a:xfrm>
        </p:grpSpPr>
        <p:sp>
          <p:nvSpPr>
            <p:cNvPr id="1102" name="Google Shape;1102;p103"/>
            <p:cNvSpPr/>
            <p:nvPr/>
          </p:nvSpPr>
          <p:spPr>
            <a:xfrm>
              <a:off x="7728825" y="3055059"/>
              <a:ext cx="1167700" cy="2102175"/>
            </a:xfrm>
            <a:custGeom>
              <a:avLst/>
              <a:gdLst/>
              <a:ahLst/>
              <a:cxnLst/>
              <a:rect l="l" t="t" r="r" b="b"/>
              <a:pathLst>
                <a:path w="46708" h="84087" extrusionOk="0">
                  <a:moveTo>
                    <a:pt x="10968" y="1"/>
                  </a:moveTo>
                  <a:cubicBezTo>
                    <a:pt x="10419" y="1"/>
                    <a:pt x="9872" y="98"/>
                    <a:pt x="9330" y="310"/>
                  </a:cubicBezTo>
                  <a:cubicBezTo>
                    <a:pt x="9300" y="323"/>
                    <a:pt x="9271" y="334"/>
                    <a:pt x="9241" y="347"/>
                  </a:cubicBezTo>
                  <a:cubicBezTo>
                    <a:pt x="0" y="4224"/>
                    <a:pt x="6229" y="33769"/>
                    <a:pt x="7549" y="41049"/>
                  </a:cubicBezTo>
                  <a:cubicBezTo>
                    <a:pt x="10268" y="56035"/>
                    <a:pt x="15388" y="70590"/>
                    <a:pt x="22739" y="83933"/>
                  </a:cubicBezTo>
                  <a:cubicBezTo>
                    <a:pt x="22767" y="83984"/>
                    <a:pt x="22797" y="84035"/>
                    <a:pt x="22826" y="84086"/>
                  </a:cubicBezTo>
                  <a:lnTo>
                    <a:pt x="32443" y="84086"/>
                  </a:lnTo>
                  <a:cubicBezTo>
                    <a:pt x="31883" y="82858"/>
                    <a:pt x="31343" y="81621"/>
                    <a:pt x="30811" y="80381"/>
                  </a:cubicBezTo>
                  <a:cubicBezTo>
                    <a:pt x="30723" y="80344"/>
                    <a:pt x="30640" y="80296"/>
                    <a:pt x="30567" y="80237"/>
                  </a:cubicBezTo>
                  <a:cubicBezTo>
                    <a:pt x="27192" y="77439"/>
                    <a:pt x="23225" y="75309"/>
                    <a:pt x="20660" y="71648"/>
                  </a:cubicBezTo>
                  <a:cubicBezTo>
                    <a:pt x="20399" y="71277"/>
                    <a:pt x="20595" y="70718"/>
                    <a:pt x="20960" y="70505"/>
                  </a:cubicBezTo>
                  <a:cubicBezTo>
                    <a:pt x="21091" y="70428"/>
                    <a:pt x="21228" y="70393"/>
                    <a:pt x="21363" y="70393"/>
                  </a:cubicBezTo>
                  <a:cubicBezTo>
                    <a:pt x="21651" y="70393"/>
                    <a:pt x="21927" y="70553"/>
                    <a:pt x="22103" y="70804"/>
                  </a:cubicBezTo>
                  <a:cubicBezTo>
                    <a:pt x="24021" y="73542"/>
                    <a:pt x="26856" y="75403"/>
                    <a:pt x="29545" y="77362"/>
                  </a:cubicBezTo>
                  <a:cubicBezTo>
                    <a:pt x="28955" y="75921"/>
                    <a:pt x="28377" y="74474"/>
                    <a:pt x="27821" y="73020"/>
                  </a:cubicBezTo>
                  <a:cubicBezTo>
                    <a:pt x="26893" y="70591"/>
                    <a:pt x="26011" y="68146"/>
                    <a:pt x="25176" y="65683"/>
                  </a:cubicBezTo>
                  <a:cubicBezTo>
                    <a:pt x="21870" y="62862"/>
                    <a:pt x="18643" y="59918"/>
                    <a:pt x="14985" y="57553"/>
                  </a:cubicBezTo>
                  <a:cubicBezTo>
                    <a:pt x="14230" y="57066"/>
                    <a:pt x="14695" y="55972"/>
                    <a:pt x="15399" y="55972"/>
                  </a:cubicBezTo>
                  <a:cubicBezTo>
                    <a:pt x="15535" y="55972"/>
                    <a:pt x="15681" y="56014"/>
                    <a:pt x="15829" y="56109"/>
                  </a:cubicBezTo>
                  <a:cubicBezTo>
                    <a:pt x="18788" y="58022"/>
                    <a:pt x="21476" y="60298"/>
                    <a:pt x="24143" y="62597"/>
                  </a:cubicBezTo>
                  <a:cubicBezTo>
                    <a:pt x="22591" y="57847"/>
                    <a:pt x="21170" y="53056"/>
                    <a:pt x="19877" y="48225"/>
                  </a:cubicBezTo>
                  <a:cubicBezTo>
                    <a:pt x="16292" y="45724"/>
                    <a:pt x="13666" y="42171"/>
                    <a:pt x="10471" y="39227"/>
                  </a:cubicBezTo>
                  <a:cubicBezTo>
                    <a:pt x="9852" y="38657"/>
                    <a:pt x="10435" y="37815"/>
                    <a:pt x="11096" y="37815"/>
                  </a:cubicBezTo>
                  <a:cubicBezTo>
                    <a:pt x="11284" y="37815"/>
                    <a:pt x="11478" y="37883"/>
                    <a:pt x="11652" y="38044"/>
                  </a:cubicBezTo>
                  <a:cubicBezTo>
                    <a:pt x="14258" y="40444"/>
                    <a:pt x="16472" y="43298"/>
                    <a:pt x="19179" y="45585"/>
                  </a:cubicBezTo>
                  <a:cubicBezTo>
                    <a:pt x="18994" y="44876"/>
                    <a:pt x="18807" y="44167"/>
                    <a:pt x="18625" y="43457"/>
                  </a:cubicBezTo>
                  <a:cubicBezTo>
                    <a:pt x="17472" y="38923"/>
                    <a:pt x="16404" y="34367"/>
                    <a:pt x="15391" y="29799"/>
                  </a:cubicBezTo>
                  <a:cubicBezTo>
                    <a:pt x="12625" y="27282"/>
                    <a:pt x="9863" y="24740"/>
                    <a:pt x="7484" y="21845"/>
                  </a:cubicBezTo>
                  <a:cubicBezTo>
                    <a:pt x="7196" y="21495"/>
                    <a:pt x="7139" y="21008"/>
                    <a:pt x="7484" y="20663"/>
                  </a:cubicBezTo>
                  <a:cubicBezTo>
                    <a:pt x="7638" y="20508"/>
                    <a:pt x="7874" y="20420"/>
                    <a:pt x="8105" y="20420"/>
                  </a:cubicBezTo>
                  <a:cubicBezTo>
                    <a:pt x="8318" y="20420"/>
                    <a:pt x="8528" y="20495"/>
                    <a:pt x="8666" y="20663"/>
                  </a:cubicBezTo>
                  <a:cubicBezTo>
                    <a:pt x="10526" y="22927"/>
                    <a:pt x="12622" y="24973"/>
                    <a:pt x="14769" y="26963"/>
                  </a:cubicBezTo>
                  <a:cubicBezTo>
                    <a:pt x="13767" y="22336"/>
                    <a:pt x="12805" y="17701"/>
                    <a:pt x="11885" y="13057"/>
                  </a:cubicBezTo>
                  <a:cubicBezTo>
                    <a:pt x="11759" y="12424"/>
                    <a:pt x="12291" y="12011"/>
                    <a:pt x="12781" y="12011"/>
                  </a:cubicBezTo>
                  <a:cubicBezTo>
                    <a:pt x="13107" y="12011"/>
                    <a:pt x="13414" y="12193"/>
                    <a:pt x="13498" y="12614"/>
                  </a:cubicBezTo>
                  <a:cubicBezTo>
                    <a:pt x="14420" y="17222"/>
                    <a:pt x="15374" y="21823"/>
                    <a:pt x="16360" y="26419"/>
                  </a:cubicBezTo>
                  <a:cubicBezTo>
                    <a:pt x="17381" y="23441"/>
                    <a:pt x="19227" y="20748"/>
                    <a:pt x="20305" y="17775"/>
                  </a:cubicBezTo>
                  <a:cubicBezTo>
                    <a:pt x="20435" y="17418"/>
                    <a:pt x="20743" y="17159"/>
                    <a:pt x="21112" y="17159"/>
                  </a:cubicBezTo>
                  <a:cubicBezTo>
                    <a:pt x="21184" y="17159"/>
                    <a:pt x="21258" y="17169"/>
                    <a:pt x="21333" y="17190"/>
                  </a:cubicBezTo>
                  <a:cubicBezTo>
                    <a:pt x="21743" y="17303"/>
                    <a:pt x="22071" y="17793"/>
                    <a:pt x="21917" y="18219"/>
                  </a:cubicBezTo>
                  <a:cubicBezTo>
                    <a:pt x="21197" y="20206"/>
                    <a:pt x="20161" y="22051"/>
                    <a:pt x="19224" y="23938"/>
                  </a:cubicBezTo>
                  <a:cubicBezTo>
                    <a:pt x="18331" y="25737"/>
                    <a:pt x="17482" y="27644"/>
                    <a:pt x="17330" y="29674"/>
                  </a:cubicBezTo>
                  <a:cubicBezTo>
                    <a:pt x="17318" y="29836"/>
                    <a:pt x="17264" y="29990"/>
                    <a:pt x="17174" y="30124"/>
                  </a:cubicBezTo>
                  <a:cubicBezTo>
                    <a:pt x="18317" y="35246"/>
                    <a:pt x="19535" y="40356"/>
                    <a:pt x="20866" y="45434"/>
                  </a:cubicBezTo>
                  <a:cubicBezTo>
                    <a:pt x="22613" y="41101"/>
                    <a:pt x="25004" y="37047"/>
                    <a:pt x="26907" y="32782"/>
                  </a:cubicBezTo>
                  <a:cubicBezTo>
                    <a:pt x="27029" y="32510"/>
                    <a:pt x="27332" y="32376"/>
                    <a:pt x="27627" y="32376"/>
                  </a:cubicBezTo>
                  <a:cubicBezTo>
                    <a:pt x="27779" y="32376"/>
                    <a:pt x="27930" y="32412"/>
                    <a:pt x="28052" y="32483"/>
                  </a:cubicBezTo>
                  <a:cubicBezTo>
                    <a:pt x="28470" y="32728"/>
                    <a:pt x="28534" y="33214"/>
                    <a:pt x="28351" y="33627"/>
                  </a:cubicBezTo>
                  <a:cubicBezTo>
                    <a:pt x="26187" y="38477"/>
                    <a:pt x="23345" y="43041"/>
                    <a:pt x="21645" y="48092"/>
                  </a:cubicBezTo>
                  <a:cubicBezTo>
                    <a:pt x="21633" y="48127"/>
                    <a:pt x="21617" y="48159"/>
                    <a:pt x="21600" y="48192"/>
                  </a:cubicBezTo>
                  <a:cubicBezTo>
                    <a:pt x="22630" y="51995"/>
                    <a:pt x="23733" y="55777"/>
                    <a:pt x="24910" y="59539"/>
                  </a:cubicBezTo>
                  <a:cubicBezTo>
                    <a:pt x="25345" y="60915"/>
                    <a:pt x="25792" y="62288"/>
                    <a:pt x="26252" y="63655"/>
                  </a:cubicBezTo>
                  <a:cubicBezTo>
                    <a:pt x="27978" y="60205"/>
                    <a:pt x="29939" y="56845"/>
                    <a:pt x="30896" y="53080"/>
                  </a:cubicBezTo>
                  <a:cubicBezTo>
                    <a:pt x="31002" y="52664"/>
                    <a:pt x="31322" y="52485"/>
                    <a:pt x="31651" y="52485"/>
                  </a:cubicBezTo>
                  <a:cubicBezTo>
                    <a:pt x="32149" y="52485"/>
                    <a:pt x="32669" y="52896"/>
                    <a:pt x="32509" y="53523"/>
                  </a:cubicBezTo>
                  <a:cubicBezTo>
                    <a:pt x="31386" y="57937"/>
                    <a:pt x="28932" y="61818"/>
                    <a:pt x="27013" y="65902"/>
                  </a:cubicBezTo>
                  <a:cubicBezTo>
                    <a:pt x="28294" y="69608"/>
                    <a:pt x="29678" y="73277"/>
                    <a:pt x="31162" y="76908"/>
                  </a:cubicBezTo>
                  <a:cubicBezTo>
                    <a:pt x="31252" y="76631"/>
                    <a:pt x="31339" y="76351"/>
                    <a:pt x="31433" y="76076"/>
                  </a:cubicBezTo>
                  <a:cubicBezTo>
                    <a:pt x="32208" y="73774"/>
                    <a:pt x="33060" y="71492"/>
                    <a:pt x="34078" y="69286"/>
                  </a:cubicBezTo>
                  <a:cubicBezTo>
                    <a:pt x="35017" y="67254"/>
                    <a:pt x="36111" y="65236"/>
                    <a:pt x="37629" y="63573"/>
                  </a:cubicBezTo>
                  <a:cubicBezTo>
                    <a:pt x="37799" y="63387"/>
                    <a:pt x="37994" y="63309"/>
                    <a:pt x="38183" y="63309"/>
                  </a:cubicBezTo>
                  <a:cubicBezTo>
                    <a:pt x="38804" y="63309"/>
                    <a:pt x="39367" y="64148"/>
                    <a:pt x="38812" y="64756"/>
                  </a:cubicBezTo>
                  <a:cubicBezTo>
                    <a:pt x="38051" y="65590"/>
                    <a:pt x="37429" y="66534"/>
                    <a:pt x="36866" y="67510"/>
                  </a:cubicBezTo>
                  <a:cubicBezTo>
                    <a:pt x="34754" y="71173"/>
                    <a:pt x="33412" y="75253"/>
                    <a:pt x="32150" y="79278"/>
                  </a:cubicBezTo>
                  <a:cubicBezTo>
                    <a:pt x="32836" y="80890"/>
                    <a:pt x="33546" y="82493"/>
                    <a:pt x="34277" y="84086"/>
                  </a:cubicBezTo>
                  <a:lnTo>
                    <a:pt x="46652" y="84086"/>
                  </a:lnTo>
                  <a:cubicBezTo>
                    <a:pt x="46708" y="80935"/>
                    <a:pt x="45959" y="77778"/>
                    <a:pt x="45204" y="74695"/>
                  </a:cubicBezTo>
                  <a:cubicBezTo>
                    <a:pt x="39625" y="51986"/>
                    <a:pt x="33278" y="29124"/>
                    <a:pt x="21408" y="8976"/>
                  </a:cubicBezTo>
                  <a:cubicBezTo>
                    <a:pt x="19672" y="6028"/>
                    <a:pt x="15293" y="1"/>
                    <a:pt x="10968" y="1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103"/>
            <p:cNvSpPr/>
            <p:nvPr/>
          </p:nvSpPr>
          <p:spPr>
            <a:xfrm>
              <a:off x="8527627" y="3440991"/>
              <a:ext cx="552179" cy="1751681"/>
            </a:xfrm>
            <a:custGeom>
              <a:avLst/>
              <a:gdLst/>
              <a:ahLst/>
              <a:cxnLst/>
              <a:rect l="l" t="t" r="r" b="b"/>
              <a:pathLst>
                <a:path w="26952" h="85500" extrusionOk="0">
                  <a:moveTo>
                    <a:pt x="6140" y="1"/>
                  </a:moveTo>
                  <a:cubicBezTo>
                    <a:pt x="4336" y="1"/>
                    <a:pt x="2812" y="2046"/>
                    <a:pt x="2172" y="3914"/>
                  </a:cubicBezTo>
                  <a:cubicBezTo>
                    <a:pt x="1" y="10258"/>
                    <a:pt x="1148" y="17265"/>
                    <a:pt x="3182" y="23650"/>
                  </a:cubicBezTo>
                  <a:cubicBezTo>
                    <a:pt x="5217" y="30039"/>
                    <a:pt x="8120" y="36164"/>
                    <a:pt x="9526" y="42717"/>
                  </a:cubicBezTo>
                  <a:cubicBezTo>
                    <a:pt x="10973" y="49460"/>
                    <a:pt x="10791" y="56428"/>
                    <a:pt x="11201" y="63312"/>
                  </a:cubicBezTo>
                  <a:cubicBezTo>
                    <a:pt x="11617" y="70196"/>
                    <a:pt x="12718" y="77274"/>
                    <a:pt x="16395" y="83108"/>
                  </a:cubicBezTo>
                  <a:cubicBezTo>
                    <a:pt x="16921" y="83944"/>
                    <a:pt x="17505" y="84744"/>
                    <a:pt x="18143" y="85499"/>
                  </a:cubicBezTo>
                  <a:lnTo>
                    <a:pt x="26952" y="85499"/>
                  </a:lnTo>
                  <a:lnTo>
                    <a:pt x="26952" y="82205"/>
                  </a:lnTo>
                  <a:cubicBezTo>
                    <a:pt x="25877" y="81488"/>
                    <a:pt x="24833" y="80731"/>
                    <a:pt x="23928" y="79812"/>
                  </a:cubicBezTo>
                  <a:cubicBezTo>
                    <a:pt x="20729" y="76554"/>
                    <a:pt x="19715" y="71697"/>
                    <a:pt x="19792" y="67133"/>
                  </a:cubicBezTo>
                  <a:cubicBezTo>
                    <a:pt x="19868" y="62566"/>
                    <a:pt x="20881" y="58063"/>
                    <a:pt x="21091" y="53499"/>
                  </a:cubicBezTo>
                  <a:cubicBezTo>
                    <a:pt x="21487" y="44934"/>
                    <a:pt x="19049" y="36523"/>
                    <a:pt x="16637" y="28293"/>
                  </a:cubicBezTo>
                  <a:cubicBezTo>
                    <a:pt x="14247" y="20136"/>
                    <a:pt x="11856" y="11976"/>
                    <a:pt x="9463" y="3816"/>
                  </a:cubicBezTo>
                  <a:cubicBezTo>
                    <a:pt x="9024" y="2327"/>
                    <a:pt x="8401" y="631"/>
                    <a:pt x="6930" y="133"/>
                  </a:cubicBezTo>
                  <a:cubicBezTo>
                    <a:pt x="6662" y="43"/>
                    <a:pt x="6398" y="1"/>
                    <a:pt x="61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9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29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28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slideLayout" Target="../slideLayouts/slideLayout116.xml"/><Relationship Id="rId30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00FF00"/>
          </p15:clr>
        </p15:guide>
        <p15:guide id="2" pos="2880">
          <p15:clr>
            <a:srgbClr val="00FF00"/>
          </p15:clr>
        </p15:guide>
        <p15:guide id="3" pos="5760">
          <p15:clr>
            <a:srgbClr val="00FF00"/>
          </p15:clr>
        </p15:guide>
        <p15:guide id="4">
          <p15:clr>
            <a:srgbClr val="00FF00"/>
          </p15:clr>
        </p15:guide>
        <p15:guide id="5" pos="5311">
          <p15:clr>
            <a:srgbClr val="00FF00"/>
          </p15:clr>
        </p15:guide>
        <p15:guide id="6" pos="449">
          <p15:clr>
            <a:srgbClr val="00FF00"/>
          </p15:clr>
        </p15:guide>
        <p15:guide id="7" orient="horz">
          <p15:clr>
            <a:srgbClr val="00FF00"/>
          </p15:clr>
        </p15:guide>
        <p15:guide id="8" orient="horz" pos="3180">
          <p15:clr>
            <a:srgbClr val="00FF00"/>
          </p15:clr>
        </p15:guide>
        <p15:guide id="9" orient="horz" pos="340">
          <p15:clr>
            <a:srgbClr val="00FF00"/>
          </p15:clr>
        </p15:guide>
        <p15:guide id="10" orient="horz" pos="2903">
          <p15:clr>
            <a:srgbClr val="00FF0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9pPr>
          </a:lstStyle>
          <a:p>
            <a:endParaRPr/>
          </a:p>
        </p:txBody>
      </p:sp>
      <p:sp>
        <p:nvSpPr>
          <p:cNvPr id="351" name="Google Shape;351;p3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00FF00"/>
          </p15:clr>
        </p15:guide>
        <p15:guide id="2" pos="2880">
          <p15:clr>
            <a:srgbClr val="00FF00"/>
          </p15:clr>
        </p15:guide>
        <p15:guide id="3" pos="5760">
          <p15:clr>
            <a:srgbClr val="00FF00"/>
          </p15:clr>
        </p15:guide>
        <p15:guide id="4">
          <p15:clr>
            <a:srgbClr val="00FF00"/>
          </p15:clr>
        </p15:guide>
        <p15:guide id="5" pos="5311">
          <p15:clr>
            <a:srgbClr val="00FF00"/>
          </p15:clr>
        </p15:guide>
        <p15:guide id="6" pos="449">
          <p15:clr>
            <a:srgbClr val="00FF00"/>
          </p15:clr>
        </p15:guide>
        <p15:guide id="7" orient="horz">
          <p15:clr>
            <a:srgbClr val="00FF00"/>
          </p15:clr>
        </p15:guide>
        <p15:guide id="8" orient="horz" pos="3180">
          <p15:clr>
            <a:srgbClr val="00FF00"/>
          </p15:clr>
        </p15:guide>
        <p15:guide id="9" orient="horz" pos="340">
          <p15:clr>
            <a:srgbClr val="00FF00"/>
          </p15:clr>
        </p15:guide>
        <p15:guide id="10" orient="horz" pos="2903">
          <p15:clr>
            <a:srgbClr val="00FF0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6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9pPr>
          </a:lstStyle>
          <a:p>
            <a:endParaRPr/>
          </a:p>
        </p:txBody>
      </p:sp>
      <p:sp>
        <p:nvSpPr>
          <p:cNvPr id="678" name="Google Shape;678;p6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00FF00"/>
          </p15:clr>
        </p15:guide>
        <p15:guide id="2" pos="2880">
          <p15:clr>
            <a:srgbClr val="00FF00"/>
          </p15:clr>
        </p15:guide>
        <p15:guide id="3" pos="5760">
          <p15:clr>
            <a:srgbClr val="00FF00"/>
          </p15:clr>
        </p15:guide>
        <p15:guide id="4">
          <p15:clr>
            <a:srgbClr val="00FF00"/>
          </p15:clr>
        </p15:guide>
        <p15:guide id="5" pos="5311">
          <p15:clr>
            <a:srgbClr val="00FF00"/>
          </p15:clr>
        </p15:guide>
        <p15:guide id="6" pos="449">
          <p15:clr>
            <a:srgbClr val="00FF00"/>
          </p15:clr>
        </p15:guide>
        <p15:guide id="7" orient="horz">
          <p15:clr>
            <a:srgbClr val="00FF00"/>
          </p15:clr>
        </p15:guide>
        <p15:guide id="8" orient="horz" pos="3180">
          <p15:clr>
            <a:srgbClr val="00FF00"/>
          </p15:clr>
        </p15:guide>
        <p15:guide id="9" orient="horz" pos="340">
          <p15:clr>
            <a:srgbClr val="00FF00"/>
          </p15:clr>
        </p15:guide>
        <p15:guide id="10" orient="horz" pos="2903">
          <p15:clr>
            <a:srgbClr val="00FF0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9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Jockey One"/>
              <a:buNone/>
              <a:defRPr sz="2800" b="0" i="0" u="none" strike="noStrike" cap="none">
                <a:solidFill>
                  <a:schemeClr val="lt2"/>
                </a:solidFill>
                <a:latin typeface="Jockey One"/>
                <a:ea typeface="Jockey One"/>
                <a:cs typeface="Jockey One"/>
                <a:sym typeface="Jockey One"/>
              </a:defRPr>
            </a:lvl9pPr>
          </a:lstStyle>
          <a:p>
            <a:endParaRPr/>
          </a:p>
        </p:txBody>
      </p:sp>
      <p:sp>
        <p:nvSpPr>
          <p:cNvPr id="1005" name="Google Shape;1005;p9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59" r:id="rId23"/>
    <p:sldLayoutId id="2147483760" r:id="rId24"/>
    <p:sldLayoutId id="2147483761" r:id="rId25"/>
    <p:sldLayoutId id="2147483762" r:id="rId26"/>
    <p:sldLayoutId id="2147483763" r:id="rId27"/>
    <p:sldLayoutId id="2147483764" r:id="rId28"/>
    <p:sldLayoutId id="2147483765" r:id="rId29"/>
    <p:sldLayoutId id="2147483766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00FF00"/>
          </p15:clr>
        </p15:guide>
        <p15:guide id="2" pos="2880">
          <p15:clr>
            <a:srgbClr val="00FF00"/>
          </p15:clr>
        </p15:guide>
        <p15:guide id="3" pos="5760">
          <p15:clr>
            <a:srgbClr val="00FF00"/>
          </p15:clr>
        </p15:guide>
        <p15:guide id="4">
          <p15:clr>
            <a:srgbClr val="00FF00"/>
          </p15:clr>
        </p15:guide>
        <p15:guide id="5" pos="5311">
          <p15:clr>
            <a:srgbClr val="00FF00"/>
          </p15:clr>
        </p15:guide>
        <p15:guide id="6" pos="449">
          <p15:clr>
            <a:srgbClr val="00FF00"/>
          </p15:clr>
        </p15:guide>
        <p15:guide id="7" orient="horz">
          <p15:clr>
            <a:srgbClr val="00FF00"/>
          </p15:clr>
        </p15:guide>
        <p15:guide id="8" orient="horz" pos="3180">
          <p15:clr>
            <a:srgbClr val="00FF00"/>
          </p15:clr>
        </p15:guide>
        <p15:guide id="9" orient="horz" pos="340">
          <p15:clr>
            <a:srgbClr val="00FF00"/>
          </p15:clr>
        </p15:guide>
        <p15:guide id="10" orient="horz" pos="2903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Relationship Id="rId9" Type="http://schemas.openxmlformats.org/officeDocument/2006/relationships/image" Target="../media/image5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falabr.cgu.gov.br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124"/>
          <p:cNvSpPr txBox="1">
            <a:spLocks noGrp="1"/>
          </p:cNvSpPr>
          <p:nvPr>
            <p:ph type="ctrTitle"/>
          </p:nvPr>
        </p:nvSpPr>
        <p:spPr>
          <a:xfrm>
            <a:off x="950967" y="1630667"/>
            <a:ext cx="9815600" cy="1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</a:pPr>
            <a:r>
              <a:rPr lang="pt-BR"/>
              <a:t>NUGEDS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</a:pPr>
            <a:r>
              <a:rPr lang="pt-BR" sz="26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Núcleo de Gênero e Diversidade Sexual</a:t>
            </a:r>
            <a:endParaRPr/>
          </a:p>
        </p:txBody>
      </p:sp>
      <p:pic>
        <p:nvPicPr>
          <p:cNvPr id="1341" name="Google Shape;1341;p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334" y="5758831"/>
            <a:ext cx="3284732" cy="109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1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6112" y="2964664"/>
            <a:ext cx="2221435" cy="2669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27"/>
          <p:cNvSpPr txBox="1"/>
          <p:nvPr/>
        </p:nvSpPr>
        <p:spPr>
          <a:xfrm>
            <a:off x="1352549" y="309035"/>
            <a:ext cx="7820400" cy="49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4400"/>
              <a:buFont typeface="Calibri"/>
              <a:buNone/>
            </a:pPr>
            <a:r>
              <a:rPr lang="pt-BR" sz="3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pt-BR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ésbicas</a:t>
            </a:r>
            <a:endParaRPr sz="3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rgbClr val="538CD5"/>
              </a:buClr>
              <a:buSzPts val="4400"/>
              <a:buFont typeface="Calibri"/>
              <a:buNone/>
            </a:pPr>
            <a:r>
              <a:rPr lang="pt-BR" sz="3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pt-BR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ays</a:t>
            </a:r>
            <a:endParaRPr sz="3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rgbClr val="538CD5"/>
              </a:buClr>
              <a:buSzPts val="4400"/>
              <a:buFont typeface="Calibri"/>
              <a:buNone/>
            </a:pPr>
            <a:r>
              <a:rPr lang="pt-BR" sz="3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pt-BR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issexuais</a:t>
            </a:r>
            <a:endParaRPr sz="3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rgbClr val="538CD5"/>
              </a:buClr>
              <a:buSzPts val="4400"/>
              <a:buFont typeface="Arial"/>
              <a:buNone/>
            </a:pPr>
            <a:endParaRPr sz="1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rgbClr val="538CD5"/>
              </a:buClr>
              <a:buSzPts val="4400"/>
              <a:buFont typeface="Calibri"/>
              <a:buNone/>
            </a:pPr>
            <a:r>
              <a:rPr lang="pt-BR" sz="3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pt-BR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ravestis</a:t>
            </a:r>
            <a:endParaRPr sz="3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rgbClr val="538CD5"/>
              </a:buClr>
              <a:buSzPts val="4400"/>
              <a:buFont typeface="Calibri"/>
              <a:buNone/>
            </a:pPr>
            <a:r>
              <a:rPr lang="pt-BR" sz="3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pt-BR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ransgêneros</a:t>
            </a:r>
            <a:endParaRPr sz="3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rgbClr val="538CD5"/>
              </a:buClr>
              <a:buSzPts val="4400"/>
              <a:buFont typeface="Calibri"/>
              <a:buNone/>
            </a:pPr>
            <a:r>
              <a:rPr lang="pt-BR" sz="3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pt-BR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ranssexuais</a:t>
            </a:r>
            <a:endParaRPr sz="3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alibri"/>
              <a:buNone/>
            </a:pPr>
            <a:r>
              <a:rPr lang="pt-BR" sz="3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pt-BR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ueer</a:t>
            </a:r>
            <a:endParaRPr sz="3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alibri"/>
              <a:buNone/>
            </a:pPr>
            <a:r>
              <a:rPr lang="pt-BR" sz="3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pt-BR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ntersexos</a:t>
            </a:r>
            <a:endParaRPr sz="3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alibri"/>
              <a:buNone/>
            </a:pPr>
            <a:r>
              <a:rPr lang="pt-BR" sz="3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pt-BR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ssexual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alibri"/>
              <a:buNone/>
            </a:pPr>
            <a:r>
              <a:rPr lang="pt-BR" sz="3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 sz="36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3" name="Google Shape;1363;p127"/>
          <p:cNvSpPr txBox="1"/>
          <p:nvPr/>
        </p:nvSpPr>
        <p:spPr>
          <a:xfrm>
            <a:off x="6671154" y="875837"/>
            <a:ext cx="3041400" cy="12474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pt-BR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orientações sexuais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4" name="Google Shape;1364;p127"/>
          <p:cNvSpPr txBox="1"/>
          <p:nvPr/>
        </p:nvSpPr>
        <p:spPr>
          <a:xfrm>
            <a:off x="6671154" y="3179739"/>
            <a:ext cx="3503700" cy="13596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pt-BR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identidades de gênero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5" name="Google Shape;1365;p127"/>
          <p:cNvSpPr txBox="1"/>
          <p:nvPr/>
        </p:nvSpPr>
        <p:spPr>
          <a:xfrm>
            <a:off x="6465759" y="5124694"/>
            <a:ext cx="4368900" cy="7197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pt-BR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condição genética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6" name="Google Shape;1366;p127"/>
          <p:cNvSpPr/>
          <p:nvPr/>
        </p:nvSpPr>
        <p:spPr>
          <a:xfrm>
            <a:off x="3949930" y="586337"/>
            <a:ext cx="2206500" cy="18264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7" name="Google Shape;1367;p127"/>
          <p:cNvSpPr/>
          <p:nvPr/>
        </p:nvSpPr>
        <p:spPr>
          <a:xfrm>
            <a:off x="4531281" y="3212772"/>
            <a:ext cx="1592700" cy="10764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8" name="Google Shape;1368;p127"/>
          <p:cNvSpPr/>
          <p:nvPr/>
        </p:nvSpPr>
        <p:spPr>
          <a:xfrm>
            <a:off x="4256830" y="5213252"/>
            <a:ext cx="1592700" cy="471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374" name="Google Shape;1374;p1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66156" y="138493"/>
            <a:ext cx="10387644" cy="6719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129"/>
          <p:cNvSpPr txBox="1">
            <a:spLocks noGrp="1"/>
          </p:cNvSpPr>
          <p:nvPr>
            <p:ph type="title"/>
          </p:nvPr>
        </p:nvSpPr>
        <p:spPr>
          <a:xfrm>
            <a:off x="1835700" y="744891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b="1">
                <a:solidFill>
                  <a:srgbClr val="000000"/>
                </a:solidFill>
              </a:rPr>
              <a:t>Sexo Biológico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1380" name="Google Shape;1380;p129"/>
          <p:cNvSpPr txBox="1">
            <a:spLocks noGrp="1"/>
          </p:cNvSpPr>
          <p:nvPr>
            <p:ph type="body" idx="1"/>
          </p:nvPr>
        </p:nvSpPr>
        <p:spPr>
          <a:xfrm>
            <a:off x="1835700" y="2009726"/>
            <a:ext cx="8520600" cy="265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0"/>
              <a:buNone/>
            </a:pPr>
            <a:r>
              <a:rPr lang="pt-BR">
                <a:solidFill>
                  <a:srgbClr val="000000"/>
                </a:solidFill>
              </a:rPr>
              <a:t>genitália - cromossomos - hormônios - características secundárias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50"/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50"/>
              <a:buNone/>
            </a:pPr>
            <a:r>
              <a:rPr lang="pt-BR">
                <a:solidFill>
                  <a:srgbClr val="000000"/>
                </a:solidFill>
              </a:rPr>
              <a:t>Fêmea                                                                                                                                   Macho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200"/>
              </a:spcBef>
              <a:spcAft>
                <a:spcPts val="1600"/>
              </a:spcAft>
              <a:buSzPts val="1250"/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381" name="Google Shape;1381;p129"/>
          <p:cNvSpPr/>
          <p:nvPr/>
        </p:nvSpPr>
        <p:spPr>
          <a:xfrm>
            <a:off x="1697700" y="3557125"/>
            <a:ext cx="8796600" cy="321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2" name="Google Shape;1382;p129"/>
          <p:cNvSpPr txBox="1"/>
          <p:nvPr/>
        </p:nvSpPr>
        <p:spPr>
          <a:xfrm>
            <a:off x="5147482" y="3767256"/>
            <a:ext cx="24522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Intersexual</a:t>
            </a:r>
            <a:endParaRPr/>
          </a:p>
        </p:txBody>
      </p:sp>
      <p:pic>
        <p:nvPicPr>
          <p:cNvPr id="1383" name="Google Shape;1383;p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0700" y="4607453"/>
            <a:ext cx="3198091" cy="2055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4" name="Google Shape;1384;p129"/>
          <p:cNvPicPr preferRelativeResize="0"/>
          <p:nvPr/>
        </p:nvPicPr>
        <p:blipFill rotWithShape="1">
          <a:blip r:embed="rId4">
            <a:alphaModFix/>
          </a:blip>
          <a:srcRect l="11212" t="10512" r="14546"/>
          <a:stretch/>
        </p:blipFill>
        <p:spPr>
          <a:xfrm>
            <a:off x="4688791" y="4515995"/>
            <a:ext cx="2956291" cy="2331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5" name="Google Shape;1385;p1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45082" y="4861325"/>
            <a:ext cx="3044463" cy="1584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p130"/>
          <p:cNvSpPr txBox="1">
            <a:spLocks noGrp="1"/>
          </p:cNvSpPr>
          <p:nvPr>
            <p:ph type="title"/>
          </p:nvPr>
        </p:nvSpPr>
        <p:spPr>
          <a:xfrm>
            <a:off x="3810001" y="243814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5353"/>
              <a:buNone/>
            </a:pPr>
            <a:r>
              <a:rPr lang="pt-BR" sz="8800">
                <a:solidFill>
                  <a:srgbClr val="290D03"/>
                </a:solidFill>
              </a:rPr>
              <a:t>Gênero</a:t>
            </a:r>
            <a:endParaRPr>
              <a:solidFill>
                <a:srgbClr val="290D03"/>
              </a:solidFill>
            </a:endParaRPr>
          </a:p>
        </p:txBody>
      </p:sp>
      <p:sp>
        <p:nvSpPr>
          <p:cNvPr id="1391" name="Google Shape;1391;p130"/>
          <p:cNvSpPr txBox="1">
            <a:spLocks noGrp="1"/>
          </p:cNvSpPr>
          <p:nvPr>
            <p:ph type="body" idx="1"/>
          </p:nvPr>
        </p:nvSpPr>
        <p:spPr>
          <a:xfrm>
            <a:off x="1222342" y="4804283"/>
            <a:ext cx="9144000" cy="307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pt-BR"/>
              <a:t>Experiência subjetiva construída sócio-historicamente. Também pode assumir o mesmo sentido de sexo biológico. </a:t>
            </a:r>
            <a:endParaRPr/>
          </a:p>
        </p:txBody>
      </p:sp>
      <p:pic>
        <p:nvPicPr>
          <p:cNvPr id="1392" name="Google Shape;1392;p130" descr="jaoo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6928" y="1194978"/>
            <a:ext cx="2222500" cy="303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p130" descr="4d51c01b1288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1999" y="1194978"/>
            <a:ext cx="2286000" cy="31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131"/>
          <p:cNvSpPr txBox="1">
            <a:spLocks noGrp="1"/>
          </p:cNvSpPr>
          <p:nvPr>
            <p:ph type="title"/>
          </p:nvPr>
        </p:nvSpPr>
        <p:spPr>
          <a:xfrm>
            <a:off x="1428653" y="424484"/>
            <a:ext cx="8520600" cy="572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sz="3000" b="1">
                <a:solidFill>
                  <a:srgbClr val="000000"/>
                </a:solidFill>
              </a:rPr>
              <a:t/>
            </a:r>
            <a:br>
              <a:rPr lang="pt-BR" sz="3000" b="1">
                <a:solidFill>
                  <a:srgbClr val="000000"/>
                </a:solidFill>
              </a:rPr>
            </a:br>
            <a:r>
              <a:rPr lang="pt-BR" sz="3000" b="1">
                <a:solidFill>
                  <a:srgbClr val="000000"/>
                </a:solidFill>
              </a:rPr>
              <a:t>Cisgênero</a:t>
            </a:r>
            <a:br>
              <a:rPr lang="pt-BR" sz="3000" b="1">
                <a:solidFill>
                  <a:srgbClr val="000000"/>
                </a:solidFill>
              </a:rPr>
            </a:br>
            <a:r>
              <a:rPr lang="pt-BR" sz="3000" b="1">
                <a:solidFill>
                  <a:srgbClr val="000000"/>
                </a:solidFill>
              </a:rPr>
              <a:t/>
            </a:r>
            <a:br>
              <a:rPr lang="pt-BR" sz="3000" b="1">
                <a:solidFill>
                  <a:srgbClr val="000000"/>
                </a:solidFill>
              </a:rPr>
            </a:br>
            <a:r>
              <a:rPr lang="pt-BR" sz="3000" b="1">
                <a:solidFill>
                  <a:srgbClr val="000000"/>
                </a:solidFill>
              </a:rPr>
              <a:t/>
            </a:r>
            <a:br>
              <a:rPr lang="pt-BR" sz="3000" b="1">
                <a:solidFill>
                  <a:srgbClr val="000000"/>
                </a:solidFill>
              </a:rPr>
            </a:br>
            <a:r>
              <a:rPr lang="pt-BR" sz="3000" b="1">
                <a:solidFill>
                  <a:srgbClr val="000000"/>
                </a:solidFill>
              </a:rPr>
              <a:t/>
            </a:r>
            <a:br>
              <a:rPr lang="pt-BR" sz="3000" b="1">
                <a:solidFill>
                  <a:srgbClr val="000000"/>
                </a:solidFill>
              </a:rPr>
            </a:br>
            <a:r>
              <a:rPr lang="pt-BR" sz="3000" b="1">
                <a:solidFill>
                  <a:srgbClr val="000000"/>
                </a:solidFill>
              </a:rPr>
              <a:t/>
            </a:r>
            <a:br>
              <a:rPr lang="pt-BR" sz="3000" b="1">
                <a:solidFill>
                  <a:srgbClr val="000000"/>
                </a:solidFill>
              </a:rPr>
            </a:br>
            <a:r>
              <a:rPr lang="pt-BR" sz="3000" b="1">
                <a:solidFill>
                  <a:srgbClr val="000000"/>
                </a:solidFill>
              </a:rPr>
              <a:t/>
            </a:r>
            <a:br>
              <a:rPr lang="pt-BR" sz="3000" b="1">
                <a:solidFill>
                  <a:srgbClr val="000000"/>
                </a:solidFill>
              </a:rPr>
            </a:br>
            <a:r>
              <a:rPr lang="pt-BR" sz="3000" b="1">
                <a:solidFill>
                  <a:srgbClr val="000000"/>
                </a:solidFill>
              </a:rPr>
              <a:t/>
            </a:r>
            <a:br>
              <a:rPr lang="pt-BR" sz="3000" b="1">
                <a:solidFill>
                  <a:srgbClr val="000000"/>
                </a:solidFill>
              </a:rPr>
            </a:br>
            <a:r>
              <a:rPr lang="pt-BR" sz="3000" b="1">
                <a:solidFill>
                  <a:srgbClr val="000000"/>
                </a:solidFill>
              </a:rPr>
              <a:t/>
            </a:r>
            <a:br>
              <a:rPr lang="pt-BR" sz="3000" b="1">
                <a:solidFill>
                  <a:srgbClr val="000000"/>
                </a:solidFill>
              </a:rPr>
            </a:br>
            <a:r>
              <a:rPr lang="pt-BR" sz="3000" b="1">
                <a:solidFill>
                  <a:srgbClr val="000000"/>
                </a:solidFill>
              </a:rPr>
              <a:t/>
            </a:r>
            <a:br>
              <a:rPr lang="pt-BR" sz="3000" b="1">
                <a:solidFill>
                  <a:srgbClr val="000000"/>
                </a:solidFill>
              </a:rPr>
            </a:br>
            <a:r>
              <a:rPr lang="pt-BR" sz="3000" b="1">
                <a:solidFill>
                  <a:srgbClr val="000000"/>
                </a:solidFill>
              </a:rPr>
              <a:t/>
            </a:r>
            <a:br>
              <a:rPr lang="pt-BR" sz="3000" b="1">
                <a:solidFill>
                  <a:srgbClr val="000000"/>
                </a:solidFill>
              </a:rPr>
            </a:br>
            <a:r>
              <a:rPr lang="pt-BR" sz="3000" b="1">
                <a:solidFill>
                  <a:srgbClr val="000000"/>
                </a:solidFill>
              </a:rPr>
              <a:t>Transgênero</a:t>
            </a:r>
            <a:endParaRPr sz="3000" b="1">
              <a:solidFill>
                <a:srgbClr val="000000"/>
              </a:solidFill>
            </a:endParaRPr>
          </a:p>
        </p:txBody>
      </p:sp>
      <p:pic>
        <p:nvPicPr>
          <p:cNvPr id="1399" name="Google Shape;1399;p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4432" y="1675281"/>
            <a:ext cx="2789042" cy="373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132"/>
          <p:cNvSpPr txBox="1">
            <a:spLocks noGrp="1"/>
          </p:cNvSpPr>
          <p:nvPr>
            <p:ph type="title"/>
          </p:nvPr>
        </p:nvSpPr>
        <p:spPr>
          <a:xfrm>
            <a:off x="1835700" y="75187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sz="3000" b="1">
                <a:solidFill>
                  <a:srgbClr val="000000"/>
                </a:solidFill>
              </a:rPr>
              <a:t>Gênero - Construção Social?</a:t>
            </a:r>
            <a:endParaRPr sz="3000" b="1">
              <a:solidFill>
                <a:srgbClr val="000000"/>
              </a:solidFill>
            </a:endParaRPr>
          </a:p>
        </p:txBody>
      </p:sp>
      <p:sp>
        <p:nvSpPr>
          <p:cNvPr id="1405" name="Google Shape;1405;p132"/>
          <p:cNvSpPr txBox="1">
            <a:spLocks noGrp="1"/>
          </p:cNvSpPr>
          <p:nvPr>
            <p:ph type="body" idx="1"/>
          </p:nvPr>
        </p:nvSpPr>
        <p:spPr>
          <a:xfrm>
            <a:off x="1835700" y="24970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891" lvl="0" indent="-3428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sz="3000">
              <a:solidFill>
                <a:srgbClr val="FF9900"/>
              </a:solidFill>
            </a:endParaRPr>
          </a:p>
          <a:p>
            <a:pPr marL="342891" lvl="0" indent="-3428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pt-BR" sz="3000">
                <a:solidFill>
                  <a:srgbClr val="290D03"/>
                </a:solidFill>
              </a:rPr>
              <a:t>Masculino              Não binário               Feminino</a:t>
            </a:r>
            <a:endParaRPr sz="3000">
              <a:solidFill>
                <a:srgbClr val="290D03"/>
              </a:solidFill>
            </a:endParaRPr>
          </a:p>
          <a:p>
            <a:pPr marL="342891" lvl="0" indent="-3428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sz="3000" b="1" u="sng">
              <a:solidFill>
                <a:srgbClr val="FFFFFF"/>
              </a:solidFill>
            </a:endParaRPr>
          </a:p>
          <a:p>
            <a:pPr marL="342891" lvl="0" indent="-3428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sz="3000">
              <a:solidFill>
                <a:srgbClr val="FFFFFF"/>
              </a:solidFill>
            </a:endParaRPr>
          </a:p>
          <a:p>
            <a:pPr marL="342891" lvl="0" indent="-3428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sz="3000">
              <a:solidFill>
                <a:srgbClr val="FFFFFF"/>
              </a:solidFill>
            </a:endParaRPr>
          </a:p>
          <a:p>
            <a:pPr marL="342891" lvl="0" indent="-3428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pt-BR" sz="3000">
                <a:solidFill>
                  <a:srgbClr val="000000"/>
                </a:solidFill>
              </a:rPr>
              <a:t>Identidade de gênero - Como eu me sinto - me identifico - performance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1406" name="Google Shape;1406;p132"/>
          <p:cNvSpPr/>
          <p:nvPr/>
        </p:nvSpPr>
        <p:spPr>
          <a:xfrm>
            <a:off x="1757700" y="3458225"/>
            <a:ext cx="8796600" cy="321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133"/>
          <p:cNvSpPr txBox="1">
            <a:spLocks noGrp="1"/>
          </p:cNvSpPr>
          <p:nvPr>
            <p:ph type="body" idx="1"/>
          </p:nvPr>
        </p:nvSpPr>
        <p:spPr>
          <a:xfrm>
            <a:off x="5338636" y="1042416"/>
            <a:ext cx="6172200" cy="4252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 b="1" dirty="0"/>
              <a:t>Gênero e sexo biológico são diferentes?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 dirty="0"/>
              <a:t>Construção biomédica;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 dirty="0" err="1"/>
              <a:t>Transfobia</a:t>
            </a:r>
            <a:r>
              <a:rPr lang="pt-BR" dirty="0"/>
              <a:t>;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pic>
        <p:nvPicPr>
          <p:cNvPr id="1412" name="Google Shape;1412;p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326" y="2048256"/>
            <a:ext cx="5071870" cy="2852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134"/>
          <p:cNvSpPr txBox="1">
            <a:spLocks noGrp="1"/>
          </p:cNvSpPr>
          <p:nvPr>
            <p:ph type="body" idx="1"/>
          </p:nvPr>
        </p:nvSpPr>
        <p:spPr>
          <a:xfrm>
            <a:off x="1835700" y="1943351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0"/>
              <a:buNone/>
            </a:pPr>
            <a:r>
              <a:rPr lang="pt-BR" sz="4800" strike="sngStrike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O Travesti</a:t>
            </a:r>
            <a:endParaRPr sz="3600" dirty="0">
              <a:solidFill>
                <a:srgbClr val="98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50"/>
              <a:buNone/>
            </a:pPr>
            <a:endParaRPr sz="3600" b="1"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50"/>
              <a:buNone/>
            </a:pPr>
            <a:r>
              <a:rPr lang="pt-BR" sz="4800" b="1" dirty="0">
                <a:solidFill>
                  <a:srgbClr val="274E13"/>
                </a:solidFill>
              </a:rPr>
              <a:t>A Travesti</a:t>
            </a:r>
            <a:endParaRPr sz="4800" b="1" dirty="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135"/>
          <p:cNvSpPr txBox="1">
            <a:spLocks noGrp="1"/>
          </p:cNvSpPr>
          <p:nvPr>
            <p:ph type="title"/>
          </p:nvPr>
        </p:nvSpPr>
        <p:spPr>
          <a:xfrm>
            <a:off x="1835700" y="1302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b="1">
                <a:solidFill>
                  <a:srgbClr val="000000"/>
                </a:solidFill>
              </a:rPr>
              <a:t>Orientação Sexual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1423" name="Google Shape;1423;p135"/>
          <p:cNvSpPr txBox="1">
            <a:spLocks noGrp="1"/>
          </p:cNvSpPr>
          <p:nvPr>
            <p:ph type="body" idx="1"/>
          </p:nvPr>
        </p:nvSpPr>
        <p:spPr>
          <a:xfrm>
            <a:off x="1835700" y="2009726"/>
            <a:ext cx="85206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0"/>
              <a:buNone/>
            </a:pPr>
            <a:r>
              <a:rPr lang="pt-BR" b="1">
                <a:solidFill>
                  <a:srgbClr val="000000"/>
                </a:solidFill>
              </a:rPr>
              <a:t>A quem se direciona a sua atração sexual e afetiva?</a:t>
            </a: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50"/>
              <a:buNone/>
            </a:pPr>
            <a:endParaRPr b="1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50"/>
              <a:buNone/>
            </a:pPr>
            <a:r>
              <a:rPr lang="pt-BR" b="1">
                <a:solidFill>
                  <a:srgbClr val="000000"/>
                </a:solidFill>
              </a:rPr>
              <a:t>Por quê?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1424" name="Google Shape;1424;p135"/>
          <p:cNvSpPr txBox="1"/>
          <p:nvPr/>
        </p:nvSpPr>
        <p:spPr>
          <a:xfrm rot="-1746707">
            <a:off x="1711100" y="4691550"/>
            <a:ext cx="2219253" cy="47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400"/>
              <a:buFont typeface="Calibri"/>
              <a:buNone/>
            </a:pPr>
            <a:r>
              <a:rPr lang="pt-BR" sz="2400" b="1" i="0" u="none" strike="noStrike" cap="none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Homossexual</a:t>
            </a:r>
            <a:endParaRPr sz="2400" b="1" i="0" u="none" strike="noStrike" cap="none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5" name="Google Shape;1425;p135"/>
          <p:cNvSpPr txBox="1"/>
          <p:nvPr/>
        </p:nvSpPr>
        <p:spPr>
          <a:xfrm rot="2003409">
            <a:off x="8542939" y="4897233"/>
            <a:ext cx="1796172" cy="476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400"/>
              <a:buFont typeface="Calibri"/>
              <a:buNone/>
            </a:pPr>
            <a:r>
              <a:rPr lang="pt-BR" sz="2400" b="1" i="0" u="none" strike="noStrike" cap="none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Bissexual</a:t>
            </a:r>
            <a:endParaRPr sz="2400" b="1" i="0" u="none" strike="noStrike" cap="none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6" name="Google Shape;1426;p135"/>
          <p:cNvSpPr txBox="1"/>
          <p:nvPr/>
        </p:nvSpPr>
        <p:spPr>
          <a:xfrm>
            <a:off x="4910551" y="4181825"/>
            <a:ext cx="23709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400"/>
              <a:buFont typeface="Calibri"/>
              <a:buNone/>
            </a:pPr>
            <a:r>
              <a:rPr lang="pt-BR" sz="2400" b="1" i="0" u="none" strike="noStrike" cap="none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Heterossexual</a:t>
            </a:r>
            <a:endParaRPr sz="2400" b="1" i="0" u="none" strike="noStrike" cap="none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7" name="Google Shape;1427;p135"/>
          <p:cNvSpPr txBox="1"/>
          <p:nvPr/>
        </p:nvSpPr>
        <p:spPr>
          <a:xfrm>
            <a:off x="3148981" y="5286106"/>
            <a:ext cx="2170771" cy="391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400"/>
              <a:buFont typeface="Calibri"/>
              <a:buNone/>
            </a:pPr>
            <a:r>
              <a:rPr lang="pt-BR" sz="2400" b="1" i="0" u="none" strike="noStrike" cap="none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Assexual</a:t>
            </a:r>
            <a:endParaRPr sz="2400" b="1" i="0" u="none" strike="noStrike" cap="none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8" name="Google Shape;1428;p135"/>
          <p:cNvSpPr txBox="1"/>
          <p:nvPr/>
        </p:nvSpPr>
        <p:spPr>
          <a:xfrm>
            <a:off x="6501393" y="5300102"/>
            <a:ext cx="2170771" cy="391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400"/>
              <a:buFont typeface="Calibri"/>
              <a:buNone/>
            </a:pPr>
            <a:r>
              <a:rPr lang="pt-BR" sz="2400" b="1" i="0" u="none" strike="noStrike" cap="none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Pansexual</a:t>
            </a:r>
            <a:endParaRPr sz="2400" b="1" i="0" u="none" strike="noStrike" cap="none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136"/>
          <p:cNvSpPr txBox="1">
            <a:spLocks noGrp="1"/>
          </p:cNvSpPr>
          <p:nvPr>
            <p:ph type="title"/>
          </p:nvPr>
        </p:nvSpPr>
        <p:spPr>
          <a:xfrm>
            <a:off x="1835700" y="857251"/>
            <a:ext cx="8520600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891" lvl="0" indent="-342891" algn="ctr" rtl="0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SzPts val="2800"/>
              <a:buNone/>
            </a:pPr>
            <a:r>
              <a:rPr lang="pt-BR" sz="4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Homossexualidade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434" name="Google Shape;1434;p136"/>
          <p:cNvSpPr txBox="1">
            <a:spLocks noGrp="1"/>
          </p:cNvSpPr>
          <p:nvPr>
            <p:ph type="body" idx="1"/>
          </p:nvPr>
        </p:nvSpPr>
        <p:spPr>
          <a:xfrm>
            <a:off x="1835700" y="19973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None/>
            </a:pPr>
            <a:endParaRPr sz="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sz="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None/>
            </a:pPr>
            <a:r>
              <a:rPr lang="pt-BR" b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NÃO é uma opção:</a:t>
            </a:r>
            <a:r>
              <a:rPr lang="pt-BR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 mesma forma que ninguém escolhe ser heterossexual, ninguém escolhe uma condição passível de discriminação, preconceito e todo o tipo de violência.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0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50"/>
              <a:buNone/>
            </a:pPr>
            <a:r>
              <a:rPr lang="pt-BR" sz="4000" strike="sngStrike">
                <a:solidFill>
                  <a:srgbClr val="980000"/>
                </a:solidFill>
              </a:rPr>
              <a:t>Opção sexual</a:t>
            </a:r>
            <a:endParaRPr sz="4000" strike="sngStrike">
              <a:solidFill>
                <a:srgbClr val="98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None/>
            </a:pPr>
            <a:r>
              <a:rPr lang="pt-BR" sz="4000" b="1">
                <a:solidFill>
                  <a:srgbClr val="274E13"/>
                </a:solidFill>
              </a:rPr>
              <a:t>Orientação sexual</a:t>
            </a:r>
            <a:endParaRPr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125"/>
          <p:cNvSpPr txBox="1">
            <a:spLocks noGrp="1"/>
          </p:cNvSpPr>
          <p:nvPr>
            <p:ph type="title"/>
          </p:nvPr>
        </p:nvSpPr>
        <p:spPr>
          <a:xfrm>
            <a:off x="6731233" y="3443084"/>
            <a:ext cx="4759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sp>
        <p:nvSpPr>
          <p:cNvPr id="1348" name="Google Shape;1348;p125"/>
          <p:cNvSpPr txBox="1">
            <a:spLocks noGrp="1"/>
          </p:cNvSpPr>
          <p:nvPr>
            <p:ph type="subTitle" idx="1"/>
          </p:nvPr>
        </p:nvSpPr>
        <p:spPr>
          <a:xfrm>
            <a:off x="6731233" y="4422484"/>
            <a:ext cx="40500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1349" name="Google Shape;1349;p125"/>
          <p:cNvSpPr txBox="1">
            <a:spLocks noGrp="1"/>
          </p:cNvSpPr>
          <p:nvPr>
            <p:ph type="title" idx="2"/>
          </p:nvPr>
        </p:nvSpPr>
        <p:spPr>
          <a:xfrm>
            <a:off x="6731233" y="1175517"/>
            <a:ext cx="46052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</a:pPr>
            <a:endParaRPr/>
          </a:p>
        </p:txBody>
      </p:sp>
      <p:sp>
        <p:nvSpPr>
          <p:cNvPr id="1350" name="Google Shape;1350;p125"/>
          <p:cNvSpPr txBox="1"/>
          <p:nvPr/>
        </p:nvSpPr>
        <p:spPr>
          <a:xfrm>
            <a:off x="6431280" y="447040"/>
            <a:ext cx="5476240" cy="5994400"/>
          </a:xfrm>
          <a:prstGeom prst="rect">
            <a:avLst/>
          </a:prstGeom>
          <a:solidFill>
            <a:srgbClr val="A5A5A5"/>
          </a:solidFill>
          <a:ln w="12700" cap="flat" cmpd="sng">
            <a:solidFill>
              <a:srgbClr val="7878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pt-BR" sz="4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“Pai e filho sofrem um acidente terrível de carro. Alguém chama a ambulância, mas o pai não resiste e morre no local. O filho é socorrido e levado ao hospital às pressas. Ao chegar no hospital, a pessoa mais competente do centro cirúrgico vê o menino e diz: ‘Não posso operar este menino! Ele é meu filho!”</a:t>
            </a:r>
            <a:endParaRPr sz="4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1" name="Google Shape;1351;p125" descr="Ícone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9181" y="881360"/>
            <a:ext cx="3477446" cy="5085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p137"/>
          <p:cNvSpPr txBox="1"/>
          <p:nvPr/>
        </p:nvSpPr>
        <p:spPr>
          <a:xfrm>
            <a:off x="1604400" y="857251"/>
            <a:ext cx="8983200" cy="4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891" marR="0" lvl="0" indent="-3428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Arial"/>
              <a:buNone/>
            </a:pPr>
            <a:endParaRPr sz="4800" b="0" i="0" u="none" strike="sngStrike" cap="non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91" marR="0" lvl="0" indent="-3428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Calibri"/>
              <a:buNone/>
            </a:pPr>
            <a:r>
              <a:rPr lang="pt-BR" sz="4800" b="0" i="0" u="none" strike="sngStrike" cap="none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Homossexualismo</a:t>
            </a:r>
            <a:endParaRPr sz="4800" b="0" i="0" u="none" strike="noStrike" cap="none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91" marR="0" lvl="0" indent="-342891" algn="ctr" rtl="0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rgbClr val="1F497D"/>
              </a:buClr>
              <a:buSzPts val="7200"/>
              <a:buFont typeface="Calibri"/>
              <a:buNone/>
            </a:pPr>
            <a:r>
              <a:rPr lang="pt-BR" sz="4800" b="1" i="0" u="none" strike="noStrike" cap="none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Homossexualidade</a:t>
            </a:r>
            <a:endParaRPr sz="4800" b="0" i="0" u="none" strike="noStrike" cap="none">
              <a:solidFill>
                <a:srgbClr val="274E1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91" marR="0" lvl="0" indent="-342891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400"/>
              <a:buFont typeface="Calibri"/>
              <a:buNone/>
            </a:pPr>
            <a:r>
              <a:rPr lang="pt-BR" sz="2400" b="1" i="0" u="none" strike="noStrike" cap="none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Não é doença:</a:t>
            </a:r>
            <a:r>
              <a:rPr lang="pt-B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 OMS retirou a homossexualidade do Código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Internacional de Doenças como uma doença mental em 1990, ressignificando o termo.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286000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1951038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r="19151"/>
          <a:stretch>
            <a:fillRect/>
          </a:stretch>
        </p:blipFill>
        <p:spPr bwMode="auto">
          <a:xfrm>
            <a:off x="5738814" y="0"/>
            <a:ext cx="300037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0"/>
          <a:stretch>
            <a:fillRect/>
          </a:stretch>
        </p:blipFill>
        <p:spPr bwMode="auto">
          <a:xfrm>
            <a:off x="8739188" y="0"/>
            <a:ext cx="1928812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5" r="25002"/>
          <a:stretch>
            <a:fillRect/>
          </a:stretch>
        </p:blipFill>
        <p:spPr bwMode="auto">
          <a:xfrm>
            <a:off x="1524000" y="2952750"/>
            <a:ext cx="1868488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1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6" y="2928938"/>
            <a:ext cx="2309813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2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676" y="2928939"/>
            <a:ext cx="2219325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3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8"/>
          <a:stretch>
            <a:fillRect/>
          </a:stretch>
        </p:blipFill>
        <p:spPr bwMode="auto">
          <a:xfrm>
            <a:off x="5667376" y="2928938"/>
            <a:ext cx="2500313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4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2"/>
          <a:stretch>
            <a:fillRect/>
          </a:stretch>
        </p:blipFill>
        <p:spPr bwMode="auto">
          <a:xfrm>
            <a:off x="6381750" y="4714876"/>
            <a:ext cx="2286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5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0"/>
          <a:stretch>
            <a:fillRect/>
          </a:stretch>
        </p:blipFill>
        <p:spPr bwMode="auto">
          <a:xfrm>
            <a:off x="1524001" y="4786314"/>
            <a:ext cx="185737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6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6" y="4392614"/>
            <a:ext cx="1643063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7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4973638"/>
            <a:ext cx="1905000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8810625" y="5929313"/>
            <a:ext cx="1714500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t-BR" alt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Identidade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t-BR" alt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X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pt-BR" altLang="pt-B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Funcionalidade </a:t>
            </a:r>
            <a:endParaRPr kumimoji="0" lang="pt-BR" altLang="pt-BR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169074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4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2000"/>
                                        <p:tgtEl>
                                          <p:spTgt spid="14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2000"/>
                                        <p:tgtEl>
                                          <p:spTgt spid="14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13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445" name="Google Shape;1445;p13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08301" y="0"/>
            <a:ext cx="7975398" cy="6824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FA5864-66A9-2E86-2CBF-6C4A6EC51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algn="ctr"/>
            <a:r>
              <a:rPr lang="en-US" sz="2800" dirty="0"/>
              <a:t>ENTRE O CRIME E A LOUCURA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D774EA2-7B42-4031-D006-940F09886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4752" y="2585724"/>
            <a:ext cx="9314170" cy="272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15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p139"/>
          <p:cNvSpPr txBox="1">
            <a:spLocks noGrp="1"/>
          </p:cNvSpPr>
          <p:nvPr>
            <p:ph type="title"/>
          </p:nvPr>
        </p:nvSpPr>
        <p:spPr>
          <a:xfrm>
            <a:off x="5466142" y="1540947"/>
            <a:ext cx="6026046" cy="5553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sz="4000">
                <a:solidFill>
                  <a:srgbClr val="290D03"/>
                </a:solidFill>
              </a:rPr>
              <a:t>“Eu não gosto dessa comunidade. Ô bando de fresco. Pra mim, não existe isso daí. Tem gente legal? Tem, mas a maioria é fresca e isso me dá ódio”.</a:t>
            </a:r>
            <a:endParaRPr/>
          </a:p>
        </p:txBody>
      </p:sp>
      <p:pic>
        <p:nvPicPr>
          <p:cNvPr id="1451" name="Google Shape;1451;p139" descr="Desenho de uma porta&#10;&#10;Descrição gerada automaticamente com confiança média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r="1" b="6962"/>
          <a:stretch/>
        </p:blipFill>
        <p:spPr>
          <a:xfrm>
            <a:off x="0" y="0"/>
            <a:ext cx="521493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140"/>
          <p:cNvSpPr txBox="1">
            <a:spLocks noGrp="1"/>
          </p:cNvSpPr>
          <p:nvPr>
            <p:ph type="body" idx="1"/>
          </p:nvPr>
        </p:nvSpPr>
        <p:spPr>
          <a:xfrm>
            <a:off x="846600" y="1454017"/>
            <a:ext cx="104988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0"/>
              <a:buNone/>
            </a:pPr>
            <a:endParaRPr sz="3133">
              <a:solidFill>
                <a:schemeClr val="accent1"/>
              </a:solidFill>
              <a:latin typeface="Jockey One"/>
              <a:ea typeface="Jockey One"/>
              <a:cs typeface="Jockey One"/>
              <a:sym typeface="Jockey One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0"/>
              <a:buNone/>
            </a:pPr>
            <a:r>
              <a:rPr lang="pt-BR" sz="3133">
                <a:solidFill>
                  <a:srgbClr val="290D03"/>
                </a:solidFill>
                <a:latin typeface="Jockey One"/>
                <a:ea typeface="Jockey One"/>
                <a:cs typeface="Jockey One"/>
                <a:sym typeface="Jockey One"/>
              </a:rPr>
              <a:t>"Implementar processos educativos, públicos e gratuitos de ensino, pesquisa e extensão, que possibilitem a formação integral mediante o conhecimento humanístico, científico e tecnológico e que ampliem as possibilidades de inclusão e desenvolvimento social." </a:t>
            </a:r>
            <a:endParaRPr sz="3133">
              <a:solidFill>
                <a:srgbClr val="290D03"/>
              </a:solidFill>
              <a:latin typeface="Jockey One"/>
              <a:ea typeface="Jockey One"/>
              <a:cs typeface="Jockey One"/>
              <a:sym typeface="Jockey One"/>
            </a:endParaRPr>
          </a:p>
          <a:p>
            <a:pPr marL="60958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0"/>
              <a:buNone/>
            </a:pPr>
            <a:endParaRPr sz="3133">
              <a:solidFill>
                <a:schemeClr val="accent1"/>
              </a:solidFill>
              <a:latin typeface="Jockey One"/>
              <a:ea typeface="Jockey One"/>
              <a:cs typeface="Jockey One"/>
              <a:sym typeface="Jockey One"/>
            </a:endParaRPr>
          </a:p>
        </p:txBody>
      </p:sp>
      <p:sp>
        <p:nvSpPr>
          <p:cNvPr id="1457" name="Google Shape;1457;p140"/>
          <p:cNvSpPr txBox="1">
            <a:spLocks noGrp="1"/>
          </p:cNvSpPr>
          <p:nvPr>
            <p:ph type="title"/>
          </p:nvPr>
        </p:nvSpPr>
        <p:spPr>
          <a:xfrm>
            <a:off x="1364200" y="593367"/>
            <a:ext cx="946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pt-BR" b="1"/>
              <a:t>Missão IFSul</a:t>
            </a:r>
            <a:endParaRPr b="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141"/>
          <p:cNvSpPr txBox="1">
            <a:spLocks noGrp="1"/>
          </p:cNvSpPr>
          <p:nvPr>
            <p:ph type="body" idx="1"/>
          </p:nvPr>
        </p:nvSpPr>
        <p:spPr>
          <a:xfrm>
            <a:off x="846600" y="1454017"/>
            <a:ext cx="104988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0"/>
              <a:buNone/>
            </a:pPr>
            <a:r>
              <a:rPr lang="pt-BR" sz="3133">
                <a:solidFill>
                  <a:srgbClr val="290D03"/>
                </a:solidFill>
                <a:latin typeface="Jockey One"/>
                <a:ea typeface="Jockey One"/>
                <a:cs typeface="Jockey One"/>
                <a:sym typeface="Jockey One"/>
              </a:rPr>
              <a:t>Desenvolver ações de promoção dos </a:t>
            </a:r>
            <a:r>
              <a:rPr lang="pt-BR" sz="3133" b="1" u="sng">
                <a:solidFill>
                  <a:srgbClr val="290D03"/>
                </a:solidFill>
                <a:latin typeface="Jockey One"/>
                <a:ea typeface="Jockey One"/>
                <a:cs typeface="Jockey One"/>
                <a:sym typeface="Jockey One"/>
              </a:rPr>
              <a:t>direitos da mulher </a:t>
            </a:r>
            <a:r>
              <a:rPr lang="pt-BR" sz="3133">
                <a:solidFill>
                  <a:srgbClr val="290D03"/>
                </a:solidFill>
                <a:latin typeface="Jockey One"/>
                <a:ea typeface="Jockey One"/>
                <a:cs typeface="Jockey One"/>
                <a:sym typeface="Jockey One"/>
              </a:rPr>
              <a:t>e todo um elenco que compõe o universo da </a:t>
            </a:r>
            <a:r>
              <a:rPr lang="pt-BR" sz="3133" b="1" u="sng">
                <a:solidFill>
                  <a:srgbClr val="290D03"/>
                </a:solidFill>
                <a:latin typeface="Jockey One"/>
                <a:ea typeface="Jockey One"/>
                <a:cs typeface="Jockey One"/>
                <a:sym typeface="Jockey One"/>
              </a:rPr>
              <a:t>diversidade sexual </a:t>
            </a:r>
            <a:r>
              <a:rPr lang="pt-BR" sz="3133">
                <a:solidFill>
                  <a:srgbClr val="290D03"/>
                </a:solidFill>
                <a:latin typeface="Jockey One"/>
                <a:ea typeface="Jockey One"/>
                <a:cs typeface="Jockey One"/>
                <a:sym typeface="Jockey One"/>
              </a:rPr>
              <a:t>para a eliminação das discriminações que as atingem, bem como a sua plena integração social, política, econômica e cultural</a:t>
            </a:r>
            <a:endParaRPr>
              <a:solidFill>
                <a:srgbClr val="290D03"/>
              </a:solidFill>
              <a:latin typeface="Jockey One"/>
              <a:ea typeface="Jockey One"/>
              <a:cs typeface="Jockey One"/>
              <a:sym typeface="Jockey One"/>
            </a:endParaRPr>
          </a:p>
        </p:txBody>
      </p:sp>
      <p:sp>
        <p:nvSpPr>
          <p:cNvPr id="1463" name="Google Shape;1463;p141"/>
          <p:cNvSpPr txBox="1">
            <a:spLocks noGrp="1"/>
          </p:cNvSpPr>
          <p:nvPr>
            <p:ph type="title"/>
          </p:nvPr>
        </p:nvSpPr>
        <p:spPr>
          <a:xfrm>
            <a:off x="1364200" y="593367"/>
            <a:ext cx="946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pt-BR" b="1"/>
              <a:t>NUGEDS</a:t>
            </a:r>
            <a:endParaRPr b="1"/>
          </a:p>
        </p:txBody>
      </p:sp>
      <p:grpSp>
        <p:nvGrpSpPr>
          <p:cNvPr id="1464" name="Google Shape;1464;p141"/>
          <p:cNvGrpSpPr/>
          <p:nvPr/>
        </p:nvGrpSpPr>
        <p:grpSpPr>
          <a:xfrm>
            <a:off x="1581277" y="4262930"/>
            <a:ext cx="3696104" cy="2595085"/>
            <a:chOff x="754200" y="1258575"/>
            <a:chExt cx="3227850" cy="2231500"/>
          </a:xfrm>
        </p:grpSpPr>
        <p:sp>
          <p:nvSpPr>
            <p:cNvPr id="1465" name="Google Shape;1465;p141"/>
            <p:cNvSpPr/>
            <p:nvPr/>
          </p:nvSpPr>
          <p:spPr>
            <a:xfrm>
              <a:off x="754200" y="1258575"/>
              <a:ext cx="3227850" cy="2231500"/>
            </a:xfrm>
            <a:custGeom>
              <a:avLst/>
              <a:gdLst/>
              <a:ahLst/>
              <a:cxnLst/>
              <a:rect l="l" t="t" r="r" b="b"/>
              <a:pathLst>
                <a:path w="129114" h="89260" extrusionOk="0">
                  <a:moveTo>
                    <a:pt x="146" y="71011"/>
                  </a:moveTo>
                  <a:cubicBezTo>
                    <a:pt x="146" y="68755"/>
                    <a:pt x="42" y="66493"/>
                    <a:pt x="171" y="64244"/>
                  </a:cubicBezTo>
                  <a:cubicBezTo>
                    <a:pt x="351" y="61150"/>
                    <a:pt x="2033" y="59033"/>
                    <a:pt x="4858" y="57813"/>
                  </a:cubicBezTo>
                  <a:cubicBezTo>
                    <a:pt x="7581" y="56637"/>
                    <a:pt x="10462" y="56267"/>
                    <a:pt x="13393" y="56223"/>
                  </a:cubicBezTo>
                  <a:cubicBezTo>
                    <a:pt x="13995" y="56213"/>
                    <a:pt x="14183" y="56076"/>
                    <a:pt x="14183" y="55451"/>
                  </a:cubicBezTo>
                  <a:cubicBezTo>
                    <a:pt x="14178" y="49978"/>
                    <a:pt x="14435" y="44521"/>
                    <a:pt x="15240" y="39099"/>
                  </a:cubicBezTo>
                  <a:cubicBezTo>
                    <a:pt x="16221" y="32487"/>
                    <a:pt x="17991" y="26130"/>
                    <a:pt x="21312" y="20274"/>
                  </a:cubicBezTo>
                  <a:cubicBezTo>
                    <a:pt x="26018" y="11975"/>
                    <a:pt x="33006" y="6468"/>
                    <a:pt x="41967" y="3367"/>
                  </a:cubicBezTo>
                  <a:cubicBezTo>
                    <a:pt x="46822" y="1687"/>
                    <a:pt x="51836" y="812"/>
                    <a:pt x="56943" y="410"/>
                  </a:cubicBezTo>
                  <a:cubicBezTo>
                    <a:pt x="61981" y="16"/>
                    <a:pt x="67020" y="1"/>
                    <a:pt x="72054" y="433"/>
                  </a:cubicBezTo>
                  <a:cubicBezTo>
                    <a:pt x="79338" y="1059"/>
                    <a:pt x="86382" y="2610"/>
                    <a:pt x="92922" y="6022"/>
                  </a:cubicBezTo>
                  <a:cubicBezTo>
                    <a:pt x="101797" y="10653"/>
                    <a:pt x="107699" y="17857"/>
                    <a:pt x="111155" y="27161"/>
                  </a:cubicBezTo>
                  <a:cubicBezTo>
                    <a:pt x="112900" y="31854"/>
                    <a:pt x="113863" y="36722"/>
                    <a:pt x="114377" y="41689"/>
                  </a:cubicBezTo>
                  <a:cubicBezTo>
                    <a:pt x="114832" y="46078"/>
                    <a:pt x="114927" y="50479"/>
                    <a:pt x="114853" y="54885"/>
                  </a:cubicBezTo>
                  <a:cubicBezTo>
                    <a:pt x="114845" y="55328"/>
                    <a:pt x="114691" y="55899"/>
                    <a:pt x="114907" y="56176"/>
                  </a:cubicBezTo>
                  <a:cubicBezTo>
                    <a:pt x="115123" y="56451"/>
                    <a:pt x="115743" y="56375"/>
                    <a:pt x="116141" y="56554"/>
                  </a:cubicBezTo>
                  <a:cubicBezTo>
                    <a:pt x="116884" y="56886"/>
                    <a:pt x="117617" y="56764"/>
                    <a:pt x="118380" y="56695"/>
                  </a:cubicBezTo>
                  <a:cubicBezTo>
                    <a:pt x="120729" y="56486"/>
                    <a:pt x="123033" y="56681"/>
                    <a:pt x="125106" y="57929"/>
                  </a:cubicBezTo>
                  <a:cubicBezTo>
                    <a:pt x="127714" y="59498"/>
                    <a:pt x="128924" y="61913"/>
                    <a:pt x="129037" y="64891"/>
                  </a:cubicBezTo>
                  <a:cubicBezTo>
                    <a:pt x="129113" y="66869"/>
                    <a:pt x="129001" y="68841"/>
                    <a:pt x="128432" y="70765"/>
                  </a:cubicBezTo>
                  <a:cubicBezTo>
                    <a:pt x="127757" y="73057"/>
                    <a:pt x="126790" y="75181"/>
                    <a:pt x="125090" y="76919"/>
                  </a:cubicBezTo>
                  <a:cubicBezTo>
                    <a:pt x="124892" y="77119"/>
                    <a:pt x="124785" y="77457"/>
                    <a:pt x="124736" y="77748"/>
                  </a:cubicBezTo>
                  <a:cubicBezTo>
                    <a:pt x="124542" y="78856"/>
                    <a:pt x="124503" y="80001"/>
                    <a:pt x="124200" y="81076"/>
                  </a:cubicBezTo>
                  <a:cubicBezTo>
                    <a:pt x="123246" y="84463"/>
                    <a:pt x="120261" y="86669"/>
                    <a:pt x="116742" y="86637"/>
                  </a:cubicBezTo>
                  <a:cubicBezTo>
                    <a:pt x="115022" y="86621"/>
                    <a:pt x="113288" y="86616"/>
                    <a:pt x="111594" y="86379"/>
                  </a:cubicBezTo>
                  <a:cubicBezTo>
                    <a:pt x="110625" y="86245"/>
                    <a:pt x="109749" y="86134"/>
                    <a:pt x="108759" y="86341"/>
                  </a:cubicBezTo>
                  <a:cubicBezTo>
                    <a:pt x="106754" y="86757"/>
                    <a:pt x="104711" y="86913"/>
                    <a:pt x="102706" y="86209"/>
                  </a:cubicBezTo>
                  <a:cubicBezTo>
                    <a:pt x="102548" y="86154"/>
                    <a:pt x="102335" y="86202"/>
                    <a:pt x="102161" y="86253"/>
                  </a:cubicBezTo>
                  <a:cubicBezTo>
                    <a:pt x="99529" y="87016"/>
                    <a:pt x="96920" y="86886"/>
                    <a:pt x="94319" y="86094"/>
                  </a:cubicBezTo>
                  <a:cubicBezTo>
                    <a:pt x="94077" y="86020"/>
                    <a:pt x="93773" y="86002"/>
                    <a:pt x="93536" y="86078"/>
                  </a:cubicBezTo>
                  <a:cubicBezTo>
                    <a:pt x="90662" y="87001"/>
                    <a:pt x="87822" y="87005"/>
                    <a:pt x="84964" y="85966"/>
                  </a:cubicBezTo>
                  <a:cubicBezTo>
                    <a:pt x="84502" y="85798"/>
                    <a:pt x="83886" y="85950"/>
                    <a:pt x="83364" y="86058"/>
                  </a:cubicBezTo>
                  <a:cubicBezTo>
                    <a:pt x="81430" y="86460"/>
                    <a:pt x="79521" y="86471"/>
                    <a:pt x="77639" y="85815"/>
                  </a:cubicBezTo>
                  <a:cubicBezTo>
                    <a:pt x="77063" y="85613"/>
                    <a:pt x="76598" y="85677"/>
                    <a:pt x="76037" y="86000"/>
                  </a:cubicBezTo>
                  <a:cubicBezTo>
                    <a:pt x="70745" y="89069"/>
                    <a:pt x="65343" y="89260"/>
                    <a:pt x="59828" y="86570"/>
                  </a:cubicBezTo>
                  <a:cubicBezTo>
                    <a:pt x="59424" y="86372"/>
                    <a:pt x="59069" y="86350"/>
                    <a:pt x="58624" y="86413"/>
                  </a:cubicBezTo>
                  <a:cubicBezTo>
                    <a:pt x="56516" y="86717"/>
                    <a:pt x="54402" y="86920"/>
                    <a:pt x="52298" y="86338"/>
                  </a:cubicBezTo>
                  <a:cubicBezTo>
                    <a:pt x="52082" y="86280"/>
                    <a:pt x="51837" y="86280"/>
                    <a:pt x="51613" y="86309"/>
                  </a:cubicBezTo>
                  <a:cubicBezTo>
                    <a:pt x="51044" y="86384"/>
                    <a:pt x="50482" y="86555"/>
                    <a:pt x="49914" y="86577"/>
                  </a:cubicBezTo>
                  <a:cubicBezTo>
                    <a:pt x="46840" y="86695"/>
                    <a:pt x="43734" y="87049"/>
                    <a:pt x="40701" y="86486"/>
                  </a:cubicBezTo>
                  <a:cubicBezTo>
                    <a:pt x="39064" y="86182"/>
                    <a:pt x="37552" y="86561"/>
                    <a:pt x="35989" y="86609"/>
                  </a:cubicBezTo>
                  <a:cubicBezTo>
                    <a:pt x="34291" y="86664"/>
                    <a:pt x="32632" y="86707"/>
                    <a:pt x="31043" y="85986"/>
                  </a:cubicBezTo>
                  <a:cubicBezTo>
                    <a:pt x="30878" y="85912"/>
                    <a:pt x="30632" y="85938"/>
                    <a:pt x="30448" y="85996"/>
                  </a:cubicBezTo>
                  <a:cubicBezTo>
                    <a:pt x="26943" y="87108"/>
                    <a:pt x="23521" y="86787"/>
                    <a:pt x="20166" y="85403"/>
                  </a:cubicBezTo>
                  <a:cubicBezTo>
                    <a:pt x="19755" y="85234"/>
                    <a:pt x="19424" y="85242"/>
                    <a:pt x="19021" y="85390"/>
                  </a:cubicBezTo>
                  <a:cubicBezTo>
                    <a:pt x="14828" y="86930"/>
                    <a:pt x="10582" y="87006"/>
                    <a:pt x="6297" y="85805"/>
                  </a:cubicBezTo>
                  <a:cubicBezTo>
                    <a:pt x="3076" y="84902"/>
                    <a:pt x="1218" y="82738"/>
                    <a:pt x="417" y="79538"/>
                  </a:cubicBezTo>
                  <a:cubicBezTo>
                    <a:pt x="1" y="77874"/>
                    <a:pt x="148" y="76198"/>
                    <a:pt x="130" y="74523"/>
                  </a:cubicBezTo>
                  <a:cubicBezTo>
                    <a:pt x="117" y="73352"/>
                    <a:pt x="128" y="72182"/>
                    <a:pt x="128" y="71011"/>
                  </a:cubicBezTo>
                  <a:close/>
                </a:path>
              </a:pathLst>
            </a:custGeom>
            <a:solidFill>
              <a:srgbClr val="FFFFFF">
                <a:alpha val="274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141"/>
            <p:cNvSpPr/>
            <p:nvPr/>
          </p:nvSpPr>
          <p:spPr>
            <a:xfrm>
              <a:off x="939325" y="2852775"/>
              <a:ext cx="307400" cy="389450"/>
            </a:xfrm>
            <a:custGeom>
              <a:avLst/>
              <a:gdLst/>
              <a:ahLst/>
              <a:cxnLst/>
              <a:rect l="l" t="t" r="r" b="b"/>
              <a:pathLst>
                <a:path w="12296" h="15578" extrusionOk="0">
                  <a:moveTo>
                    <a:pt x="5355" y="2364"/>
                  </a:moveTo>
                  <a:cubicBezTo>
                    <a:pt x="6318" y="2364"/>
                    <a:pt x="7227" y="2871"/>
                    <a:pt x="7250" y="4017"/>
                  </a:cubicBezTo>
                  <a:cubicBezTo>
                    <a:pt x="7323" y="5291"/>
                    <a:pt x="6319" y="5609"/>
                    <a:pt x="5266" y="5683"/>
                  </a:cubicBezTo>
                  <a:cubicBezTo>
                    <a:pt x="5201" y="5686"/>
                    <a:pt x="5136" y="5687"/>
                    <a:pt x="5073" y="5687"/>
                  </a:cubicBezTo>
                  <a:cubicBezTo>
                    <a:pt x="4110" y="5687"/>
                    <a:pt x="3357" y="5364"/>
                    <a:pt x="3357" y="5364"/>
                  </a:cubicBezTo>
                  <a:cubicBezTo>
                    <a:pt x="3160" y="4605"/>
                    <a:pt x="3357" y="2622"/>
                    <a:pt x="3357" y="2622"/>
                  </a:cubicBezTo>
                  <a:cubicBezTo>
                    <a:pt x="3357" y="2622"/>
                    <a:pt x="4042" y="2474"/>
                    <a:pt x="5095" y="2376"/>
                  </a:cubicBezTo>
                  <a:cubicBezTo>
                    <a:pt x="5181" y="2368"/>
                    <a:pt x="5268" y="2364"/>
                    <a:pt x="5355" y="2364"/>
                  </a:cubicBezTo>
                  <a:close/>
                  <a:moveTo>
                    <a:pt x="5650" y="8791"/>
                  </a:moveTo>
                  <a:cubicBezTo>
                    <a:pt x="6640" y="8791"/>
                    <a:pt x="8330" y="9025"/>
                    <a:pt x="8376" y="10507"/>
                  </a:cubicBezTo>
                  <a:cubicBezTo>
                    <a:pt x="8474" y="12099"/>
                    <a:pt x="6932" y="12761"/>
                    <a:pt x="6196" y="12784"/>
                  </a:cubicBezTo>
                  <a:cubicBezTo>
                    <a:pt x="6009" y="12803"/>
                    <a:pt x="5773" y="12816"/>
                    <a:pt x="5524" y="12816"/>
                  </a:cubicBezTo>
                  <a:cubicBezTo>
                    <a:pt x="4798" y="12816"/>
                    <a:pt x="3954" y="12709"/>
                    <a:pt x="3845" y="12344"/>
                  </a:cubicBezTo>
                  <a:cubicBezTo>
                    <a:pt x="3600" y="11830"/>
                    <a:pt x="3845" y="9063"/>
                    <a:pt x="3845" y="9063"/>
                  </a:cubicBezTo>
                  <a:cubicBezTo>
                    <a:pt x="3845" y="9063"/>
                    <a:pt x="4531" y="8843"/>
                    <a:pt x="5486" y="8793"/>
                  </a:cubicBezTo>
                  <a:cubicBezTo>
                    <a:pt x="5538" y="8791"/>
                    <a:pt x="5593" y="8791"/>
                    <a:pt x="5650" y="8791"/>
                  </a:cubicBezTo>
                  <a:close/>
                  <a:moveTo>
                    <a:pt x="6540" y="1"/>
                  </a:moveTo>
                  <a:cubicBezTo>
                    <a:pt x="3577" y="1"/>
                    <a:pt x="1373" y="613"/>
                    <a:pt x="1373" y="613"/>
                  </a:cubicBezTo>
                  <a:lnTo>
                    <a:pt x="25" y="1128"/>
                  </a:lnTo>
                  <a:lnTo>
                    <a:pt x="25" y="6564"/>
                  </a:lnTo>
                  <a:cubicBezTo>
                    <a:pt x="25" y="6564"/>
                    <a:pt x="99" y="11095"/>
                    <a:pt x="25" y="11242"/>
                  </a:cubicBezTo>
                  <a:cubicBezTo>
                    <a:pt x="0" y="11388"/>
                    <a:pt x="25" y="13739"/>
                    <a:pt x="25" y="13739"/>
                  </a:cubicBezTo>
                  <a:lnTo>
                    <a:pt x="368" y="14842"/>
                  </a:lnTo>
                  <a:lnTo>
                    <a:pt x="883" y="15038"/>
                  </a:lnTo>
                  <a:cubicBezTo>
                    <a:pt x="883" y="15038"/>
                    <a:pt x="2970" y="15578"/>
                    <a:pt x="4661" y="15578"/>
                  </a:cubicBezTo>
                  <a:cubicBezTo>
                    <a:pt x="4943" y="15578"/>
                    <a:pt x="5214" y="15563"/>
                    <a:pt x="5463" y="15528"/>
                  </a:cubicBezTo>
                  <a:cubicBezTo>
                    <a:pt x="7200" y="15333"/>
                    <a:pt x="12099" y="14768"/>
                    <a:pt x="12025" y="10655"/>
                  </a:cubicBezTo>
                  <a:cubicBezTo>
                    <a:pt x="12025" y="10655"/>
                    <a:pt x="12296" y="8401"/>
                    <a:pt x="10653" y="7445"/>
                  </a:cubicBezTo>
                  <a:lnTo>
                    <a:pt x="9282" y="7029"/>
                  </a:lnTo>
                  <a:cubicBezTo>
                    <a:pt x="9282" y="7029"/>
                    <a:pt x="11413" y="5683"/>
                    <a:pt x="11021" y="3454"/>
                  </a:cubicBezTo>
                  <a:cubicBezTo>
                    <a:pt x="10605" y="1177"/>
                    <a:pt x="9454" y="1"/>
                    <a:pt x="6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141"/>
            <p:cNvSpPr/>
            <p:nvPr/>
          </p:nvSpPr>
          <p:spPr>
            <a:xfrm>
              <a:off x="1261325" y="2852225"/>
              <a:ext cx="316625" cy="390625"/>
            </a:xfrm>
            <a:custGeom>
              <a:avLst/>
              <a:gdLst/>
              <a:ahLst/>
              <a:cxnLst/>
              <a:rect l="l" t="t" r="r" b="b"/>
              <a:pathLst>
                <a:path w="12665" h="15625" extrusionOk="0">
                  <a:moveTo>
                    <a:pt x="5683" y="3086"/>
                  </a:moveTo>
                  <a:cubicBezTo>
                    <a:pt x="5781" y="3086"/>
                    <a:pt x="5830" y="3109"/>
                    <a:pt x="5953" y="3134"/>
                  </a:cubicBezTo>
                  <a:cubicBezTo>
                    <a:pt x="6221" y="3207"/>
                    <a:pt x="6566" y="3257"/>
                    <a:pt x="6834" y="3452"/>
                  </a:cubicBezTo>
                  <a:cubicBezTo>
                    <a:pt x="7152" y="3624"/>
                    <a:pt x="7397" y="3869"/>
                    <a:pt x="7617" y="4212"/>
                  </a:cubicBezTo>
                  <a:cubicBezTo>
                    <a:pt x="7520" y="4334"/>
                    <a:pt x="7422" y="4554"/>
                    <a:pt x="7226" y="4627"/>
                  </a:cubicBezTo>
                  <a:cubicBezTo>
                    <a:pt x="6932" y="4823"/>
                    <a:pt x="6589" y="4920"/>
                    <a:pt x="6221" y="5018"/>
                  </a:cubicBezTo>
                  <a:cubicBezTo>
                    <a:pt x="5928" y="5092"/>
                    <a:pt x="5633" y="5092"/>
                    <a:pt x="5365" y="5092"/>
                  </a:cubicBezTo>
                  <a:cubicBezTo>
                    <a:pt x="5095" y="5092"/>
                    <a:pt x="4825" y="5092"/>
                    <a:pt x="4557" y="5018"/>
                  </a:cubicBezTo>
                  <a:lnTo>
                    <a:pt x="4555" y="5018"/>
                  </a:lnTo>
                  <a:cubicBezTo>
                    <a:pt x="4434" y="4995"/>
                    <a:pt x="4214" y="4995"/>
                    <a:pt x="4115" y="4825"/>
                  </a:cubicBezTo>
                  <a:cubicBezTo>
                    <a:pt x="4360" y="4285"/>
                    <a:pt x="4605" y="3771"/>
                    <a:pt x="5047" y="3379"/>
                  </a:cubicBezTo>
                  <a:cubicBezTo>
                    <a:pt x="5242" y="3207"/>
                    <a:pt x="5438" y="3086"/>
                    <a:pt x="5683" y="3086"/>
                  </a:cubicBezTo>
                  <a:close/>
                  <a:moveTo>
                    <a:pt x="8353" y="6856"/>
                  </a:moveTo>
                  <a:cubicBezTo>
                    <a:pt x="8451" y="6954"/>
                    <a:pt x="8451" y="7051"/>
                    <a:pt x="8451" y="7174"/>
                  </a:cubicBezTo>
                  <a:cubicBezTo>
                    <a:pt x="8451" y="7370"/>
                    <a:pt x="8402" y="7565"/>
                    <a:pt x="8402" y="8153"/>
                  </a:cubicBezTo>
                  <a:cubicBezTo>
                    <a:pt x="8353" y="8448"/>
                    <a:pt x="8207" y="8815"/>
                    <a:pt x="8207" y="9231"/>
                  </a:cubicBezTo>
                  <a:cubicBezTo>
                    <a:pt x="8157" y="9526"/>
                    <a:pt x="8083" y="9868"/>
                    <a:pt x="7937" y="10162"/>
                  </a:cubicBezTo>
                  <a:cubicBezTo>
                    <a:pt x="7863" y="10529"/>
                    <a:pt x="7717" y="10872"/>
                    <a:pt x="7472" y="11117"/>
                  </a:cubicBezTo>
                  <a:cubicBezTo>
                    <a:pt x="7447" y="11142"/>
                    <a:pt x="7399" y="11190"/>
                    <a:pt x="7374" y="11215"/>
                  </a:cubicBezTo>
                  <a:cubicBezTo>
                    <a:pt x="7031" y="11533"/>
                    <a:pt x="6687" y="11802"/>
                    <a:pt x="6198" y="11852"/>
                  </a:cubicBezTo>
                  <a:cubicBezTo>
                    <a:pt x="6075" y="11877"/>
                    <a:pt x="5978" y="11877"/>
                    <a:pt x="5855" y="11877"/>
                  </a:cubicBezTo>
                  <a:cubicBezTo>
                    <a:pt x="5488" y="11877"/>
                    <a:pt x="5120" y="11778"/>
                    <a:pt x="4753" y="11509"/>
                  </a:cubicBezTo>
                  <a:cubicBezTo>
                    <a:pt x="4605" y="11362"/>
                    <a:pt x="4434" y="11215"/>
                    <a:pt x="4214" y="11019"/>
                  </a:cubicBezTo>
                  <a:cubicBezTo>
                    <a:pt x="3847" y="10701"/>
                    <a:pt x="3676" y="10381"/>
                    <a:pt x="3577" y="9966"/>
                  </a:cubicBezTo>
                  <a:cubicBezTo>
                    <a:pt x="3479" y="9623"/>
                    <a:pt x="3406" y="9353"/>
                    <a:pt x="3356" y="9060"/>
                  </a:cubicBezTo>
                  <a:cubicBezTo>
                    <a:pt x="3356" y="9036"/>
                    <a:pt x="3356" y="8865"/>
                    <a:pt x="3283" y="8865"/>
                  </a:cubicBezTo>
                  <a:lnTo>
                    <a:pt x="3283" y="8668"/>
                  </a:lnTo>
                  <a:cubicBezTo>
                    <a:pt x="3283" y="8185"/>
                    <a:pt x="3308" y="7702"/>
                    <a:pt x="3356" y="7222"/>
                  </a:cubicBezTo>
                  <a:cubicBezTo>
                    <a:pt x="3353" y="7146"/>
                    <a:pt x="3371" y="7070"/>
                    <a:pt x="3407" y="7002"/>
                  </a:cubicBezTo>
                  <a:cubicBezTo>
                    <a:pt x="3577" y="7051"/>
                    <a:pt x="3724" y="7051"/>
                    <a:pt x="3822" y="7174"/>
                  </a:cubicBezTo>
                  <a:cubicBezTo>
                    <a:pt x="4019" y="7249"/>
                    <a:pt x="4225" y="7298"/>
                    <a:pt x="4435" y="7321"/>
                  </a:cubicBezTo>
                  <a:lnTo>
                    <a:pt x="5511" y="7321"/>
                  </a:lnTo>
                  <a:cubicBezTo>
                    <a:pt x="5683" y="7321"/>
                    <a:pt x="5856" y="7321"/>
                    <a:pt x="6051" y="7297"/>
                  </a:cubicBezTo>
                  <a:cubicBezTo>
                    <a:pt x="6394" y="7297"/>
                    <a:pt x="6737" y="7297"/>
                    <a:pt x="7079" y="7247"/>
                  </a:cubicBezTo>
                  <a:cubicBezTo>
                    <a:pt x="7275" y="7247"/>
                    <a:pt x="7423" y="7247"/>
                    <a:pt x="7619" y="7222"/>
                  </a:cubicBezTo>
                  <a:cubicBezTo>
                    <a:pt x="7667" y="7222"/>
                    <a:pt x="7765" y="7174"/>
                    <a:pt x="7814" y="7101"/>
                  </a:cubicBezTo>
                  <a:cubicBezTo>
                    <a:pt x="8010" y="7051"/>
                    <a:pt x="8157" y="6954"/>
                    <a:pt x="8353" y="6856"/>
                  </a:cubicBezTo>
                  <a:close/>
                  <a:moveTo>
                    <a:pt x="5731" y="0"/>
                  </a:moveTo>
                  <a:cubicBezTo>
                    <a:pt x="5635" y="0"/>
                    <a:pt x="5511" y="25"/>
                    <a:pt x="5388" y="49"/>
                  </a:cubicBezTo>
                  <a:cubicBezTo>
                    <a:pt x="5193" y="74"/>
                    <a:pt x="4923" y="147"/>
                    <a:pt x="4703" y="220"/>
                  </a:cubicBezTo>
                  <a:cubicBezTo>
                    <a:pt x="4262" y="319"/>
                    <a:pt x="3772" y="342"/>
                    <a:pt x="3331" y="514"/>
                  </a:cubicBezTo>
                  <a:cubicBezTo>
                    <a:pt x="2769" y="735"/>
                    <a:pt x="2328" y="1102"/>
                    <a:pt x="1887" y="1543"/>
                  </a:cubicBezTo>
                  <a:cubicBezTo>
                    <a:pt x="1568" y="1836"/>
                    <a:pt x="1372" y="2106"/>
                    <a:pt x="1127" y="2473"/>
                  </a:cubicBezTo>
                  <a:cubicBezTo>
                    <a:pt x="907" y="2914"/>
                    <a:pt x="712" y="3306"/>
                    <a:pt x="614" y="3747"/>
                  </a:cubicBezTo>
                  <a:cubicBezTo>
                    <a:pt x="540" y="3967"/>
                    <a:pt x="466" y="4114"/>
                    <a:pt x="466" y="4310"/>
                  </a:cubicBezTo>
                  <a:cubicBezTo>
                    <a:pt x="442" y="4482"/>
                    <a:pt x="369" y="4578"/>
                    <a:pt x="344" y="4727"/>
                  </a:cubicBezTo>
                  <a:cubicBezTo>
                    <a:pt x="197" y="5435"/>
                    <a:pt x="99" y="6171"/>
                    <a:pt x="74" y="6906"/>
                  </a:cubicBezTo>
                  <a:cubicBezTo>
                    <a:pt x="1" y="7640"/>
                    <a:pt x="1" y="8325"/>
                    <a:pt x="1" y="9061"/>
                  </a:cubicBezTo>
                  <a:cubicBezTo>
                    <a:pt x="1" y="9428"/>
                    <a:pt x="74" y="9771"/>
                    <a:pt x="74" y="10041"/>
                  </a:cubicBezTo>
                  <a:cubicBezTo>
                    <a:pt x="99" y="10702"/>
                    <a:pt x="271" y="11387"/>
                    <a:pt x="442" y="12048"/>
                  </a:cubicBezTo>
                  <a:cubicBezTo>
                    <a:pt x="614" y="12563"/>
                    <a:pt x="736" y="13003"/>
                    <a:pt x="1005" y="13469"/>
                  </a:cubicBezTo>
                  <a:cubicBezTo>
                    <a:pt x="1299" y="13885"/>
                    <a:pt x="1618" y="14204"/>
                    <a:pt x="1985" y="14547"/>
                  </a:cubicBezTo>
                  <a:cubicBezTo>
                    <a:pt x="2498" y="14913"/>
                    <a:pt x="3063" y="15183"/>
                    <a:pt x="3674" y="15281"/>
                  </a:cubicBezTo>
                  <a:cubicBezTo>
                    <a:pt x="3969" y="15428"/>
                    <a:pt x="4164" y="15428"/>
                    <a:pt x="4434" y="15453"/>
                  </a:cubicBezTo>
                  <a:cubicBezTo>
                    <a:pt x="4972" y="15550"/>
                    <a:pt x="5487" y="15624"/>
                    <a:pt x="6025" y="15624"/>
                  </a:cubicBezTo>
                  <a:cubicBezTo>
                    <a:pt x="6833" y="15550"/>
                    <a:pt x="7494" y="15453"/>
                    <a:pt x="8180" y="15085"/>
                  </a:cubicBezTo>
                  <a:cubicBezTo>
                    <a:pt x="8254" y="15012"/>
                    <a:pt x="8302" y="15012"/>
                    <a:pt x="8352" y="14987"/>
                  </a:cubicBezTo>
                  <a:cubicBezTo>
                    <a:pt x="8548" y="14888"/>
                    <a:pt x="8793" y="14767"/>
                    <a:pt x="8940" y="14645"/>
                  </a:cubicBezTo>
                  <a:cubicBezTo>
                    <a:pt x="9151" y="14520"/>
                    <a:pt x="9334" y="14353"/>
                    <a:pt x="9478" y="14155"/>
                  </a:cubicBezTo>
                  <a:cubicBezTo>
                    <a:pt x="9723" y="13934"/>
                    <a:pt x="9993" y="13739"/>
                    <a:pt x="10091" y="13396"/>
                  </a:cubicBezTo>
                  <a:cubicBezTo>
                    <a:pt x="10189" y="13199"/>
                    <a:pt x="10286" y="13028"/>
                    <a:pt x="10458" y="12833"/>
                  </a:cubicBezTo>
                  <a:cubicBezTo>
                    <a:pt x="10556" y="12588"/>
                    <a:pt x="10776" y="12391"/>
                    <a:pt x="10826" y="12048"/>
                  </a:cubicBezTo>
                  <a:cubicBezTo>
                    <a:pt x="10826" y="11657"/>
                    <a:pt x="10997" y="11362"/>
                    <a:pt x="11144" y="11020"/>
                  </a:cubicBezTo>
                  <a:cubicBezTo>
                    <a:pt x="11267" y="10824"/>
                    <a:pt x="11267" y="10604"/>
                    <a:pt x="11315" y="10407"/>
                  </a:cubicBezTo>
                  <a:lnTo>
                    <a:pt x="11364" y="9796"/>
                  </a:lnTo>
                  <a:cubicBezTo>
                    <a:pt x="11487" y="9574"/>
                    <a:pt x="11512" y="9354"/>
                    <a:pt x="11512" y="9134"/>
                  </a:cubicBezTo>
                  <a:lnTo>
                    <a:pt x="11512" y="8938"/>
                  </a:lnTo>
                  <a:cubicBezTo>
                    <a:pt x="11512" y="8668"/>
                    <a:pt x="11535" y="8400"/>
                    <a:pt x="11609" y="8130"/>
                  </a:cubicBezTo>
                  <a:cubicBezTo>
                    <a:pt x="11609" y="7860"/>
                    <a:pt x="11609" y="7640"/>
                    <a:pt x="11658" y="7445"/>
                  </a:cubicBezTo>
                  <a:lnTo>
                    <a:pt x="11658" y="6146"/>
                  </a:lnTo>
                  <a:lnTo>
                    <a:pt x="11634" y="5754"/>
                  </a:lnTo>
                  <a:cubicBezTo>
                    <a:pt x="11634" y="5705"/>
                    <a:pt x="11634" y="5656"/>
                    <a:pt x="11658" y="5608"/>
                  </a:cubicBezTo>
                  <a:cubicBezTo>
                    <a:pt x="11678" y="5461"/>
                    <a:pt x="11686" y="5315"/>
                    <a:pt x="11683" y="5166"/>
                  </a:cubicBezTo>
                  <a:cubicBezTo>
                    <a:pt x="11683" y="4971"/>
                    <a:pt x="11658" y="4823"/>
                    <a:pt x="11609" y="4628"/>
                  </a:cubicBezTo>
                  <a:cubicBezTo>
                    <a:pt x="11512" y="4359"/>
                    <a:pt x="11512" y="4089"/>
                    <a:pt x="11364" y="3820"/>
                  </a:cubicBezTo>
                  <a:cubicBezTo>
                    <a:pt x="11512" y="3746"/>
                    <a:pt x="11535" y="3746"/>
                    <a:pt x="11535" y="3746"/>
                  </a:cubicBezTo>
                  <a:cubicBezTo>
                    <a:pt x="11878" y="3649"/>
                    <a:pt x="12148" y="3477"/>
                    <a:pt x="12318" y="3183"/>
                  </a:cubicBezTo>
                  <a:cubicBezTo>
                    <a:pt x="12343" y="3036"/>
                    <a:pt x="12418" y="2939"/>
                    <a:pt x="12515" y="2767"/>
                  </a:cubicBezTo>
                  <a:cubicBezTo>
                    <a:pt x="12613" y="2521"/>
                    <a:pt x="12663" y="2278"/>
                    <a:pt x="12663" y="2056"/>
                  </a:cubicBezTo>
                  <a:cubicBezTo>
                    <a:pt x="12664" y="1760"/>
                    <a:pt x="12580" y="1470"/>
                    <a:pt x="12418" y="1222"/>
                  </a:cubicBezTo>
                  <a:cubicBezTo>
                    <a:pt x="12320" y="954"/>
                    <a:pt x="12148" y="734"/>
                    <a:pt x="11878" y="684"/>
                  </a:cubicBezTo>
                  <a:cubicBezTo>
                    <a:pt x="11667" y="588"/>
                    <a:pt x="11436" y="537"/>
                    <a:pt x="11203" y="537"/>
                  </a:cubicBezTo>
                  <a:cubicBezTo>
                    <a:pt x="11200" y="537"/>
                    <a:pt x="11197" y="537"/>
                    <a:pt x="11194" y="537"/>
                  </a:cubicBezTo>
                  <a:cubicBezTo>
                    <a:pt x="11022" y="537"/>
                    <a:pt x="10826" y="562"/>
                    <a:pt x="10679" y="611"/>
                  </a:cubicBezTo>
                  <a:cubicBezTo>
                    <a:pt x="10409" y="734"/>
                    <a:pt x="10189" y="855"/>
                    <a:pt x="10189" y="1150"/>
                  </a:cubicBezTo>
                  <a:cubicBezTo>
                    <a:pt x="10189" y="1320"/>
                    <a:pt x="10091" y="1468"/>
                    <a:pt x="9896" y="1591"/>
                  </a:cubicBezTo>
                  <a:cubicBezTo>
                    <a:pt x="9553" y="1371"/>
                    <a:pt x="9210" y="1102"/>
                    <a:pt x="8818" y="882"/>
                  </a:cubicBezTo>
                  <a:cubicBezTo>
                    <a:pt x="8720" y="783"/>
                    <a:pt x="8548" y="687"/>
                    <a:pt x="8402" y="612"/>
                  </a:cubicBezTo>
                  <a:lnTo>
                    <a:pt x="7935" y="490"/>
                  </a:lnTo>
                  <a:cubicBezTo>
                    <a:pt x="7495" y="319"/>
                    <a:pt x="7079" y="245"/>
                    <a:pt x="6663" y="220"/>
                  </a:cubicBezTo>
                  <a:cubicBezTo>
                    <a:pt x="6491" y="220"/>
                    <a:pt x="6295" y="220"/>
                    <a:pt x="6124" y="147"/>
                  </a:cubicBezTo>
                  <a:cubicBezTo>
                    <a:pt x="6001" y="25"/>
                    <a:pt x="5879" y="0"/>
                    <a:pt x="5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141"/>
            <p:cNvSpPr/>
            <p:nvPr/>
          </p:nvSpPr>
          <p:spPr>
            <a:xfrm>
              <a:off x="1598600" y="2852775"/>
              <a:ext cx="306175" cy="392450"/>
            </a:xfrm>
            <a:custGeom>
              <a:avLst/>
              <a:gdLst/>
              <a:ahLst/>
              <a:cxnLst/>
              <a:rect l="l" t="t" r="r" b="b"/>
              <a:pathLst>
                <a:path w="12247" h="15698" extrusionOk="0">
                  <a:moveTo>
                    <a:pt x="5977" y="2719"/>
                  </a:moveTo>
                  <a:cubicBezTo>
                    <a:pt x="6172" y="2719"/>
                    <a:pt x="6320" y="2719"/>
                    <a:pt x="6467" y="2866"/>
                  </a:cubicBezTo>
                  <a:cubicBezTo>
                    <a:pt x="6687" y="3014"/>
                    <a:pt x="6980" y="3087"/>
                    <a:pt x="7275" y="3234"/>
                  </a:cubicBezTo>
                  <a:cubicBezTo>
                    <a:pt x="7618" y="3380"/>
                    <a:pt x="7911" y="3600"/>
                    <a:pt x="8010" y="3968"/>
                  </a:cubicBezTo>
                  <a:cubicBezTo>
                    <a:pt x="8058" y="4165"/>
                    <a:pt x="8058" y="4458"/>
                    <a:pt x="8058" y="4678"/>
                  </a:cubicBezTo>
                  <a:cubicBezTo>
                    <a:pt x="8058" y="5461"/>
                    <a:pt x="7716" y="6049"/>
                    <a:pt x="7055" y="6637"/>
                  </a:cubicBezTo>
                  <a:cubicBezTo>
                    <a:pt x="6467" y="7079"/>
                    <a:pt x="5831" y="7200"/>
                    <a:pt x="5096" y="7299"/>
                  </a:cubicBezTo>
                  <a:lnTo>
                    <a:pt x="4728" y="7299"/>
                  </a:lnTo>
                  <a:cubicBezTo>
                    <a:pt x="4581" y="7200"/>
                    <a:pt x="4433" y="7152"/>
                    <a:pt x="4385" y="6932"/>
                  </a:cubicBezTo>
                  <a:cubicBezTo>
                    <a:pt x="4312" y="6784"/>
                    <a:pt x="4263" y="6662"/>
                    <a:pt x="4263" y="6516"/>
                  </a:cubicBezTo>
                  <a:cubicBezTo>
                    <a:pt x="4263" y="6466"/>
                    <a:pt x="4263" y="6392"/>
                    <a:pt x="4287" y="6344"/>
                  </a:cubicBezTo>
                  <a:lnTo>
                    <a:pt x="4287" y="3161"/>
                  </a:lnTo>
                  <a:cubicBezTo>
                    <a:pt x="4287" y="2941"/>
                    <a:pt x="4433" y="2866"/>
                    <a:pt x="4678" y="2817"/>
                  </a:cubicBezTo>
                  <a:lnTo>
                    <a:pt x="5977" y="2719"/>
                  </a:lnTo>
                  <a:close/>
                  <a:moveTo>
                    <a:pt x="6001" y="1"/>
                  </a:moveTo>
                  <a:cubicBezTo>
                    <a:pt x="5438" y="1"/>
                    <a:pt x="4900" y="1"/>
                    <a:pt x="4336" y="124"/>
                  </a:cubicBezTo>
                  <a:cubicBezTo>
                    <a:pt x="4213" y="172"/>
                    <a:pt x="4092" y="172"/>
                    <a:pt x="4042" y="245"/>
                  </a:cubicBezTo>
                  <a:cubicBezTo>
                    <a:pt x="3430" y="295"/>
                    <a:pt x="2817" y="417"/>
                    <a:pt x="2206" y="540"/>
                  </a:cubicBezTo>
                  <a:cubicBezTo>
                    <a:pt x="1886" y="613"/>
                    <a:pt x="1643" y="662"/>
                    <a:pt x="1348" y="785"/>
                  </a:cubicBezTo>
                  <a:lnTo>
                    <a:pt x="1030" y="785"/>
                  </a:lnTo>
                  <a:cubicBezTo>
                    <a:pt x="981" y="735"/>
                    <a:pt x="907" y="735"/>
                    <a:pt x="858" y="735"/>
                  </a:cubicBezTo>
                  <a:cubicBezTo>
                    <a:pt x="662" y="735"/>
                    <a:pt x="492" y="858"/>
                    <a:pt x="417" y="1103"/>
                  </a:cubicBezTo>
                  <a:cubicBezTo>
                    <a:pt x="417" y="1275"/>
                    <a:pt x="369" y="1470"/>
                    <a:pt x="369" y="1593"/>
                  </a:cubicBezTo>
                  <a:lnTo>
                    <a:pt x="124" y="6662"/>
                  </a:lnTo>
                  <a:cubicBezTo>
                    <a:pt x="1" y="7593"/>
                    <a:pt x="1" y="8573"/>
                    <a:pt x="1" y="9552"/>
                  </a:cubicBezTo>
                  <a:lnTo>
                    <a:pt x="1" y="11267"/>
                  </a:lnTo>
                  <a:cubicBezTo>
                    <a:pt x="1" y="11878"/>
                    <a:pt x="1" y="12539"/>
                    <a:pt x="50" y="13226"/>
                  </a:cubicBezTo>
                  <a:lnTo>
                    <a:pt x="172" y="15356"/>
                  </a:lnTo>
                  <a:cubicBezTo>
                    <a:pt x="172" y="15551"/>
                    <a:pt x="247" y="15601"/>
                    <a:pt x="417" y="15601"/>
                  </a:cubicBezTo>
                  <a:lnTo>
                    <a:pt x="3111" y="15430"/>
                  </a:lnTo>
                  <a:cubicBezTo>
                    <a:pt x="3185" y="15430"/>
                    <a:pt x="3307" y="15356"/>
                    <a:pt x="3430" y="15356"/>
                  </a:cubicBezTo>
                  <a:cubicBezTo>
                    <a:pt x="3552" y="15306"/>
                    <a:pt x="3675" y="15185"/>
                    <a:pt x="3724" y="14990"/>
                  </a:cubicBezTo>
                  <a:lnTo>
                    <a:pt x="3724" y="12907"/>
                  </a:lnTo>
                  <a:cubicBezTo>
                    <a:pt x="3724" y="12491"/>
                    <a:pt x="3724" y="12050"/>
                    <a:pt x="3797" y="11633"/>
                  </a:cubicBezTo>
                  <a:lnTo>
                    <a:pt x="3847" y="10703"/>
                  </a:lnTo>
                  <a:cubicBezTo>
                    <a:pt x="3870" y="10580"/>
                    <a:pt x="3895" y="10459"/>
                    <a:pt x="3920" y="10384"/>
                  </a:cubicBezTo>
                  <a:lnTo>
                    <a:pt x="4533" y="10532"/>
                  </a:lnTo>
                  <a:lnTo>
                    <a:pt x="6199" y="10532"/>
                  </a:lnTo>
                  <a:cubicBezTo>
                    <a:pt x="6320" y="10679"/>
                    <a:pt x="6419" y="10874"/>
                    <a:pt x="6514" y="11120"/>
                  </a:cubicBezTo>
                  <a:cubicBezTo>
                    <a:pt x="7024" y="12892"/>
                    <a:pt x="8112" y="15602"/>
                    <a:pt x="8131" y="15602"/>
                  </a:cubicBezTo>
                  <a:cubicBezTo>
                    <a:pt x="8131" y="15602"/>
                    <a:pt x="8131" y="15602"/>
                    <a:pt x="8131" y="15601"/>
                  </a:cubicBezTo>
                  <a:lnTo>
                    <a:pt x="8302" y="15601"/>
                  </a:lnTo>
                  <a:cubicBezTo>
                    <a:pt x="8988" y="15601"/>
                    <a:pt x="11412" y="15698"/>
                    <a:pt x="11412" y="15698"/>
                  </a:cubicBezTo>
                  <a:cubicBezTo>
                    <a:pt x="11412" y="15698"/>
                    <a:pt x="10849" y="12148"/>
                    <a:pt x="10286" y="11315"/>
                  </a:cubicBezTo>
                  <a:cubicBezTo>
                    <a:pt x="9919" y="10802"/>
                    <a:pt x="9869" y="10115"/>
                    <a:pt x="9551" y="9626"/>
                  </a:cubicBezTo>
                  <a:lnTo>
                    <a:pt x="9624" y="9576"/>
                  </a:lnTo>
                  <a:lnTo>
                    <a:pt x="9649" y="9161"/>
                  </a:lnTo>
                  <a:cubicBezTo>
                    <a:pt x="10066" y="8891"/>
                    <a:pt x="10409" y="8500"/>
                    <a:pt x="10825" y="8131"/>
                  </a:cubicBezTo>
                  <a:cubicBezTo>
                    <a:pt x="11143" y="7837"/>
                    <a:pt x="11388" y="7397"/>
                    <a:pt x="11560" y="6980"/>
                  </a:cubicBezTo>
                  <a:cubicBezTo>
                    <a:pt x="11633" y="6736"/>
                    <a:pt x="11755" y="6539"/>
                    <a:pt x="11878" y="6368"/>
                  </a:cubicBezTo>
                  <a:cubicBezTo>
                    <a:pt x="12050" y="6123"/>
                    <a:pt x="12123" y="5878"/>
                    <a:pt x="12123" y="5634"/>
                  </a:cubicBezTo>
                  <a:lnTo>
                    <a:pt x="12246" y="4458"/>
                  </a:lnTo>
                  <a:cubicBezTo>
                    <a:pt x="12171" y="4164"/>
                    <a:pt x="12050" y="3919"/>
                    <a:pt x="12050" y="3600"/>
                  </a:cubicBezTo>
                  <a:cubicBezTo>
                    <a:pt x="12001" y="3234"/>
                    <a:pt x="11805" y="2989"/>
                    <a:pt x="11683" y="2694"/>
                  </a:cubicBezTo>
                  <a:cubicBezTo>
                    <a:pt x="11633" y="2449"/>
                    <a:pt x="11511" y="2254"/>
                    <a:pt x="11388" y="2008"/>
                  </a:cubicBezTo>
                  <a:lnTo>
                    <a:pt x="11143" y="1641"/>
                  </a:lnTo>
                  <a:cubicBezTo>
                    <a:pt x="10947" y="1152"/>
                    <a:pt x="10580" y="785"/>
                    <a:pt x="10091" y="539"/>
                  </a:cubicBezTo>
                  <a:cubicBezTo>
                    <a:pt x="9482" y="297"/>
                    <a:pt x="8851" y="117"/>
                    <a:pt x="8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141"/>
            <p:cNvSpPr/>
            <p:nvPr/>
          </p:nvSpPr>
          <p:spPr>
            <a:xfrm>
              <a:off x="1920625" y="2852800"/>
              <a:ext cx="296975" cy="390625"/>
            </a:xfrm>
            <a:custGeom>
              <a:avLst/>
              <a:gdLst/>
              <a:ahLst/>
              <a:cxnLst/>
              <a:rect l="l" t="t" r="r" b="b"/>
              <a:pathLst>
                <a:path w="11879" h="15625" extrusionOk="0">
                  <a:moveTo>
                    <a:pt x="10899" y="1"/>
                  </a:moveTo>
                  <a:cubicBezTo>
                    <a:pt x="10213" y="1"/>
                    <a:pt x="8549" y="246"/>
                    <a:pt x="8549" y="246"/>
                  </a:cubicBezTo>
                  <a:cubicBezTo>
                    <a:pt x="8549" y="246"/>
                    <a:pt x="8058" y="980"/>
                    <a:pt x="8058" y="1665"/>
                  </a:cubicBezTo>
                  <a:cubicBezTo>
                    <a:pt x="8058" y="2352"/>
                    <a:pt x="7863" y="8767"/>
                    <a:pt x="7863" y="8767"/>
                  </a:cubicBezTo>
                  <a:lnTo>
                    <a:pt x="7863" y="9698"/>
                  </a:lnTo>
                  <a:lnTo>
                    <a:pt x="5046" y="956"/>
                  </a:lnTo>
                  <a:cubicBezTo>
                    <a:pt x="5144" y="931"/>
                    <a:pt x="4288" y="368"/>
                    <a:pt x="3748" y="368"/>
                  </a:cubicBezTo>
                  <a:cubicBezTo>
                    <a:pt x="3160" y="368"/>
                    <a:pt x="661" y="612"/>
                    <a:pt x="661" y="612"/>
                  </a:cubicBezTo>
                  <a:lnTo>
                    <a:pt x="0" y="15355"/>
                  </a:lnTo>
                  <a:cubicBezTo>
                    <a:pt x="368" y="15355"/>
                    <a:pt x="1128" y="15600"/>
                    <a:pt x="1642" y="15600"/>
                  </a:cubicBezTo>
                  <a:lnTo>
                    <a:pt x="1812" y="15600"/>
                  </a:lnTo>
                  <a:cubicBezTo>
                    <a:pt x="2304" y="15600"/>
                    <a:pt x="3455" y="15355"/>
                    <a:pt x="3455" y="15355"/>
                  </a:cubicBezTo>
                  <a:lnTo>
                    <a:pt x="3675" y="11609"/>
                  </a:lnTo>
                  <a:lnTo>
                    <a:pt x="3527" y="8817"/>
                  </a:lnTo>
                  <a:lnTo>
                    <a:pt x="3675" y="7837"/>
                  </a:lnTo>
                  <a:lnTo>
                    <a:pt x="3920" y="7837"/>
                  </a:lnTo>
                  <a:lnTo>
                    <a:pt x="4728" y="10506"/>
                  </a:lnTo>
                  <a:lnTo>
                    <a:pt x="6588" y="14767"/>
                  </a:lnTo>
                  <a:cubicBezTo>
                    <a:pt x="6588" y="14767"/>
                    <a:pt x="7151" y="15552"/>
                    <a:pt x="7936" y="15625"/>
                  </a:cubicBezTo>
                  <a:cubicBezTo>
                    <a:pt x="8744" y="15625"/>
                    <a:pt x="9332" y="15552"/>
                    <a:pt x="9332" y="15552"/>
                  </a:cubicBezTo>
                  <a:lnTo>
                    <a:pt x="10140" y="15552"/>
                  </a:lnTo>
                  <a:cubicBezTo>
                    <a:pt x="10215" y="15552"/>
                    <a:pt x="10973" y="15380"/>
                    <a:pt x="11218" y="14817"/>
                  </a:cubicBezTo>
                  <a:cubicBezTo>
                    <a:pt x="11413" y="14253"/>
                    <a:pt x="11561" y="11535"/>
                    <a:pt x="11561" y="11364"/>
                  </a:cubicBezTo>
                  <a:cubicBezTo>
                    <a:pt x="11561" y="11167"/>
                    <a:pt x="11879" y="3379"/>
                    <a:pt x="11879" y="3379"/>
                  </a:cubicBezTo>
                  <a:lnTo>
                    <a:pt x="11879" y="491"/>
                  </a:lnTo>
                  <a:cubicBezTo>
                    <a:pt x="11879" y="491"/>
                    <a:pt x="11536" y="1"/>
                    <a:pt x="108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141"/>
            <p:cNvSpPr/>
            <p:nvPr/>
          </p:nvSpPr>
          <p:spPr>
            <a:xfrm>
              <a:off x="2648525" y="2855225"/>
              <a:ext cx="492225" cy="389425"/>
            </a:xfrm>
            <a:custGeom>
              <a:avLst/>
              <a:gdLst/>
              <a:ahLst/>
              <a:cxnLst/>
              <a:rect l="l" t="t" r="r" b="b"/>
              <a:pathLst>
                <a:path w="19689" h="15577" extrusionOk="0">
                  <a:moveTo>
                    <a:pt x="3380" y="1"/>
                  </a:moveTo>
                  <a:cubicBezTo>
                    <a:pt x="2695" y="196"/>
                    <a:pt x="1984" y="271"/>
                    <a:pt x="1274" y="367"/>
                  </a:cubicBezTo>
                  <a:cubicBezTo>
                    <a:pt x="711" y="367"/>
                    <a:pt x="490" y="784"/>
                    <a:pt x="490" y="1445"/>
                  </a:cubicBezTo>
                  <a:lnTo>
                    <a:pt x="392" y="1985"/>
                  </a:lnTo>
                  <a:cubicBezTo>
                    <a:pt x="318" y="3381"/>
                    <a:pt x="246" y="4800"/>
                    <a:pt x="50" y="6221"/>
                  </a:cubicBezTo>
                  <a:lnTo>
                    <a:pt x="0" y="6662"/>
                  </a:lnTo>
                  <a:lnTo>
                    <a:pt x="0" y="7617"/>
                  </a:lnTo>
                  <a:cubicBezTo>
                    <a:pt x="0" y="8082"/>
                    <a:pt x="0" y="8573"/>
                    <a:pt x="172" y="9234"/>
                  </a:cubicBezTo>
                  <a:cubicBezTo>
                    <a:pt x="172" y="10727"/>
                    <a:pt x="711" y="12025"/>
                    <a:pt x="1446" y="13226"/>
                  </a:cubicBezTo>
                  <a:cubicBezTo>
                    <a:pt x="1837" y="13984"/>
                    <a:pt x="2400" y="14572"/>
                    <a:pt x="3087" y="14744"/>
                  </a:cubicBezTo>
                  <a:lnTo>
                    <a:pt x="4138" y="15013"/>
                  </a:lnTo>
                  <a:cubicBezTo>
                    <a:pt x="4360" y="15160"/>
                    <a:pt x="4604" y="15160"/>
                    <a:pt x="4752" y="15160"/>
                  </a:cubicBezTo>
                  <a:lnTo>
                    <a:pt x="5314" y="15160"/>
                  </a:lnTo>
                  <a:cubicBezTo>
                    <a:pt x="5560" y="15160"/>
                    <a:pt x="5779" y="15013"/>
                    <a:pt x="5975" y="15013"/>
                  </a:cubicBezTo>
                  <a:lnTo>
                    <a:pt x="6172" y="14988"/>
                  </a:lnTo>
                  <a:cubicBezTo>
                    <a:pt x="6735" y="14892"/>
                    <a:pt x="7275" y="14793"/>
                    <a:pt x="7715" y="14180"/>
                  </a:cubicBezTo>
                  <a:cubicBezTo>
                    <a:pt x="7936" y="13911"/>
                    <a:pt x="8254" y="13592"/>
                    <a:pt x="8644" y="13226"/>
                  </a:cubicBezTo>
                  <a:cubicBezTo>
                    <a:pt x="8719" y="13348"/>
                    <a:pt x="8816" y="13397"/>
                    <a:pt x="8964" y="13544"/>
                  </a:cubicBezTo>
                  <a:cubicBezTo>
                    <a:pt x="9134" y="13716"/>
                    <a:pt x="9234" y="13814"/>
                    <a:pt x="9380" y="13911"/>
                  </a:cubicBezTo>
                  <a:cubicBezTo>
                    <a:pt x="10385" y="14744"/>
                    <a:pt x="11436" y="15208"/>
                    <a:pt x="12612" y="15528"/>
                  </a:cubicBezTo>
                  <a:cubicBezTo>
                    <a:pt x="12955" y="15576"/>
                    <a:pt x="13274" y="15576"/>
                    <a:pt x="13568" y="15576"/>
                  </a:cubicBezTo>
                  <a:cubicBezTo>
                    <a:pt x="14793" y="15576"/>
                    <a:pt x="15895" y="15160"/>
                    <a:pt x="16898" y="14255"/>
                  </a:cubicBezTo>
                  <a:cubicBezTo>
                    <a:pt x="17143" y="13985"/>
                    <a:pt x="17461" y="13814"/>
                    <a:pt x="17609" y="13397"/>
                  </a:cubicBezTo>
                  <a:cubicBezTo>
                    <a:pt x="18318" y="12320"/>
                    <a:pt x="18832" y="11095"/>
                    <a:pt x="19200" y="9773"/>
                  </a:cubicBezTo>
                  <a:cubicBezTo>
                    <a:pt x="19297" y="9503"/>
                    <a:pt x="19371" y="9308"/>
                    <a:pt x="19469" y="9135"/>
                  </a:cubicBezTo>
                  <a:cubicBezTo>
                    <a:pt x="19519" y="7960"/>
                    <a:pt x="19689" y="6956"/>
                    <a:pt x="19689" y="5830"/>
                  </a:cubicBezTo>
                  <a:lnTo>
                    <a:pt x="19469" y="2278"/>
                  </a:lnTo>
                  <a:cubicBezTo>
                    <a:pt x="19469" y="1788"/>
                    <a:pt x="19371" y="1200"/>
                    <a:pt x="19200" y="785"/>
                  </a:cubicBezTo>
                  <a:cubicBezTo>
                    <a:pt x="19200" y="491"/>
                    <a:pt x="18979" y="271"/>
                    <a:pt x="18734" y="271"/>
                  </a:cubicBezTo>
                  <a:lnTo>
                    <a:pt x="17706" y="271"/>
                  </a:lnTo>
                  <a:lnTo>
                    <a:pt x="15967" y="491"/>
                  </a:lnTo>
                  <a:lnTo>
                    <a:pt x="15624" y="491"/>
                  </a:lnTo>
                  <a:cubicBezTo>
                    <a:pt x="15379" y="491"/>
                    <a:pt x="15281" y="564"/>
                    <a:pt x="14938" y="662"/>
                  </a:cubicBezTo>
                  <a:lnTo>
                    <a:pt x="14988" y="1200"/>
                  </a:lnTo>
                  <a:cubicBezTo>
                    <a:pt x="15109" y="2450"/>
                    <a:pt x="15281" y="3651"/>
                    <a:pt x="15281" y="4972"/>
                  </a:cubicBezTo>
                  <a:cubicBezTo>
                    <a:pt x="15281" y="5951"/>
                    <a:pt x="15184" y="7887"/>
                    <a:pt x="14938" y="8891"/>
                  </a:cubicBezTo>
                  <a:cubicBezTo>
                    <a:pt x="14620" y="9724"/>
                    <a:pt x="14301" y="10507"/>
                    <a:pt x="13567" y="11070"/>
                  </a:cubicBezTo>
                  <a:cubicBezTo>
                    <a:pt x="13322" y="11290"/>
                    <a:pt x="13102" y="11340"/>
                    <a:pt x="12832" y="11340"/>
                  </a:cubicBezTo>
                  <a:cubicBezTo>
                    <a:pt x="12244" y="11340"/>
                    <a:pt x="11682" y="10801"/>
                    <a:pt x="11461" y="10336"/>
                  </a:cubicBezTo>
                  <a:cubicBezTo>
                    <a:pt x="11191" y="9724"/>
                    <a:pt x="11068" y="9111"/>
                    <a:pt x="11045" y="8475"/>
                  </a:cubicBezTo>
                  <a:lnTo>
                    <a:pt x="10946" y="6123"/>
                  </a:lnTo>
                  <a:lnTo>
                    <a:pt x="11045" y="4604"/>
                  </a:lnTo>
                  <a:lnTo>
                    <a:pt x="11045" y="832"/>
                  </a:lnTo>
                  <a:cubicBezTo>
                    <a:pt x="11045" y="564"/>
                    <a:pt x="10873" y="367"/>
                    <a:pt x="10555" y="269"/>
                  </a:cubicBezTo>
                  <a:cubicBezTo>
                    <a:pt x="10212" y="269"/>
                    <a:pt x="9919" y="269"/>
                    <a:pt x="9699" y="367"/>
                  </a:cubicBezTo>
                  <a:cubicBezTo>
                    <a:pt x="9232" y="489"/>
                    <a:pt x="8718" y="564"/>
                    <a:pt x="8253" y="564"/>
                  </a:cubicBezTo>
                  <a:lnTo>
                    <a:pt x="7788" y="564"/>
                  </a:lnTo>
                  <a:cubicBezTo>
                    <a:pt x="7445" y="564"/>
                    <a:pt x="7005" y="955"/>
                    <a:pt x="7005" y="1665"/>
                  </a:cubicBezTo>
                  <a:lnTo>
                    <a:pt x="7005" y="3136"/>
                  </a:lnTo>
                  <a:lnTo>
                    <a:pt x="6857" y="4923"/>
                  </a:lnTo>
                  <a:cubicBezTo>
                    <a:pt x="6735" y="5951"/>
                    <a:pt x="6687" y="7812"/>
                    <a:pt x="6515" y="8718"/>
                  </a:cubicBezTo>
                  <a:cubicBezTo>
                    <a:pt x="6367" y="9208"/>
                    <a:pt x="6245" y="9601"/>
                    <a:pt x="6074" y="10066"/>
                  </a:cubicBezTo>
                  <a:lnTo>
                    <a:pt x="5975" y="10336"/>
                  </a:lnTo>
                  <a:lnTo>
                    <a:pt x="5926" y="10408"/>
                  </a:lnTo>
                  <a:cubicBezTo>
                    <a:pt x="5779" y="10679"/>
                    <a:pt x="5682" y="10801"/>
                    <a:pt x="5559" y="10801"/>
                  </a:cubicBezTo>
                  <a:cubicBezTo>
                    <a:pt x="5314" y="10801"/>
                    <a:pt x="5069" y="10409"/>
                    <a:pt x="4849" y="10139"/>
                  </a:cubicBezTo>
                  <a:cubicBezTo>
                    <a:pt x="4678" y="9503"/>
                    <a:pt x="4506" y="8841"/>
                    <a:pt x="4431" y="8155"/>
                  </a:cubicBezTo>
                  <a:cubicBezTo>
                    <a:pt x="4360" y="7226"/>
                    <a:pt x="4311" y="5266"/>
                    <a:pt x="4311" y="4335"/>
                  </a:cubicBezTo>
                  <a:lnTo>
                    <a:pt x="4311" y="491"/>
                  </a:lnTo>
                  <a:cubicBezTo>
                    <a:pt x="4311" y="196"/>
                    <a:pt x="4138" y="1"/>
                    <a:pt x="37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141"/>
            <p:cNvSpPr/>
            <p:nvPr/>
          </p:nvSpPr>
          <p:spPr>
            <a:xfrm>
              <a:off x="3168125" y="2853975"/>
              <a:ext cx="293400" cy="390675"/>
            </a:xfrm>
            <a:custGeom>
              <a:avLst/>
              <a:gdLst/>
              <a:ahLst/>
              <a:cxnLst/>
              <a:rect l="l" t="t" r="r" b="b"/>
              <a:pathLst>
                <a:path w="11736" h="15627" extrusionOk="0">
                  <a:moveTo>
                    <a:pt x="6372" y="2941"/>
                  </a:moveTo>
                  <a:cubicBezTo>
                    <a:pt x="6520" y="2941"/>
                    <a:pt x="6666" y="2941"/>
                    <a:pt x="6813" y="2966"/>
                  </a:cubicBezTo>
                  <a:cubicBezTo>
                    <a:pt x="7180" y="2966"/>
                    <a:pt x="7401" y="3161"/>
                    <a:pt x="7523" y="3431"/>
                  </a:cubicBezTo>
                  <a:cubicBezTo>
                    <a:pt x="7769" y="3920"/>
                    <a:pt x="7817" y="4385"/>
                    <a:pt x="7817" y="4850"/>
                  </a:cubicBezTo>
                  <a:cubicBezTo>
                    <a:pt x="7817" y="5440"/>
                    <a:pt x="7891" y="6026"/>
                    <a:pt x="7891" y="6541"/>
                  </a:cubicBezTo>
                  <a:cubicBezTo>
                    <a:pt x="7891" y="6957"/>
                    <a:pt x="7817" y="7374"/>
                    <a:pt x="7816" y="7717"/>
                  </a:cubicBezTo>
                  <a:cubicBezTo>
                    <a:pt x="7351" y="7790"/>
                    <a:pt x="6861" y="7790"/>
                    <a:pt x="6445" y="7864"/>
                  </a:cubicBezTo>
                  <a:cubicBezTo>
                    <a:pt x="6175" y="7888"/>
                    <a:pt x="5930" y="7888"/>
                    <a:pt x="5662" y="7888"/>
                  </a:cubicBezTo>
                  <a:cubicBezTo>
                    <a:pt x="5656" y="7888"/>
                    <a:pt x="5649" y="7888"/>
                    <a:pt x="5643" y="7888"/>
                  </a:cubicBezTo>
                  <a:cubicBezTo>
                    <a:pt x="5114" y="7888"/>
                    <a:pt x="4586" y="7832"/>
                    <a:pt x="4070" y="7717"/>
                  </a:cubicBezTo>
                  <a:cubicBezTo>
                    <a:pt x="4063" y="7717"/>
                    <a:pt x="4056" y="7717"/>
                    <a:pt x="4050" y="7717"/>
                  </a:cubicBezTo>
                  <a:cubicBezTo>
                    <a:pt x="3964" y="7717"/>
                    <a:pt x="3879" y="7700"/>
                    <a:pt x="3800" y="7667"/>
                  </a:cubicBezTo>
                  <a:lnTo>
                    <a:pt x="3726" y="7594"/>
                  </a:lnTo>
                  <a:lnTo>
                    <a:pt x="3726" y="6663"/>
                  </a:lnTo>
                  <a:cubicBezTo>
                    <a:pt x="3726" y="6124"/>
                    <a:pt x="3751" y="5586"/>
                    <a:pt x="3850" y="5022"/>
                  </a:cubicBezTo>
                  <a:cubicBezTo>
                    <a:pt x="3973" y="4557"/>
                    <a:pt x="4143" y="4067"/>
                    <a:pt x="4438" y="3627"/>
                  </a:cubicBezTo>
                  <a:cubicBezTo>
                    <a:pt x="4609" y="3309"/>
                    <a:pt x="4927" y="3161"/>
                    <a:pt x="5222" y="3088"/>
                  </a:cubicBezTo>
                  <a:cubicBezTo>
                    <a:pt x="5597" y="2991"/>
                    <a:pt x="5984" y="2941"/>
                    <a:pt x="6372" y="2941"/>
                  </a:cubicBezTo>
                  <a:close/>
                  <a:moveTo>
                    <a:pt x="5907" y="1"/>
                  </a:moveTo>
                  <a:cubicBezTo>
                    <a:pt x="5589" y="1"/>
                    <a:pt x="5270" y="26"/>
                    <a:pt x="4976" y="99"/>
                  </a:cubicBezTo>
                  <a:cubicBezTo>
                    <a:pt x="4608" y="148"/>
                    <a:pt x="4266" y="197"/>
                    <a:pt x="3850" y="271"/>
                  </a:cubicBezTo>
                  <a:cubicBezTo>
                    <a:pt x="3310" y="394"/>
                    <a:pt x="2723" y="541"/>
                    <a:pt x="2232" y="859"/>
                  </a:cubicBezTo>
                  <a:cubicBezTo>
                    <a:pt x="1962" y="1080"/>
                    <a:pt x="1646" y="1275"/>
                    <a:pt x="1351" y="1495"/>
                  </a:cubicBezTo>
                  <a:cubicBezTo>
                    <a:pt x="886" y="1790"/>
                    <a:pt x="641" y="2328"/>
                    <a:pt x="470" y="2794"/>
                  </a:cubicBezTo>
                  <a:cubicBezTo>
                    <a:pt x="273" y="3431"/>
                    <a:pt x="175" y="4067"/>
                    <a:pt x="53" y="4728"/>
                  </a:cubicBezTo>
                  <a:cubicBezTo>
                    <a:pt x="17" y="4778"/>
                    <a:pt x="1" y="4839"/>
                    <a:pt x="5" y="4900"/>
                  </a:cubicBezTo>
                  <a:lnTo>
                    <a:pt x="5" y="11537"/>
                  </a:lnTo>
                  <a:cubicBezTo>
                    <a:pt x="5" y="12418"/>
                    <a:pt x="53" y="14157"/>
                    <a:pt x="225" y="15014"/>
                  </a:cubicBezTo>
                  <a:cubicBezTo>
                    <a:pt x="275" y="15503"/>
                    <a:pt x="396" y="15553"/>
                    <a:pt x="813" y="15553"/>
                  </a:cubicBezTo>
                  <a:lnTo>
                    <a:pt x="1009" y="15553"/>
                  </a:lnTo>
                  <a:cubicBezTo>
                    <a:pt x="1547" y="15553"/>
                    <a:pt x="2012" y="15553"/>
                    <a:pt x="2552" y="15626"/>
                  </a:cubicBezTo>
                  <a:cubicBezTo>
                    <a:pt x="2968" y="15626"/>
                    <a:pt x="3311" y="15431"/>
                    <a:pt x="3434" y="15088"/>
                  </a:cubicBezTo>
                  <a:cubicBezTo>
                    <a:pt x="3556" y="14867"/>
                    <a:pt x="3606" y="14622"/>
                    <a:pt x="3679" y="14329"/>
                  </a:cubicBezTo>
                  <a:cubicBezTo>
                    <a:pt x="3728" y="13961"/>
                    <a:pt x="3728" y="12834"/>
                    <a:pt x="3728" y="12418"/>
                  </a:cubicBezTo>
                  <a:lnTo>
                    <a:pt x="3728" y="11315"/>
                  </a:lnTo>
                  <a:cubicBezTo>
                    <a:pt x="3776" y="10974"/>
                    <a:pt x="3851" y="10900"/>
                    <a:pt x="4218" y="10851"/>
                  </a:cubicBezTo>
                  <a:lnTo>
                    <a:pt x="7768" y="10851"/>
                  </a:lnTo>
                  <a:lnTo>
                    <a:pt x="7768" y="14622"/>
                  </a:lnTo>
                  <a:cubicBezTo>
                    <a:pt x="7743" y="14647"/>
                    <a:pt x="7743" y="14695"/>
                    <a:pt x="7743" y="14745"/>
                  </a:cubicBezTo>
                  <a:lnTo>
                    <a:pt x="7768" y="15014"/>
                  </a:lnTo>
                  <a:cubicBezTo>
                    <a:pt x="7816" y="15063"/>
                    <a:pt x="7816" y="15185"/>
                    <a:pt x="7891" y="15185"/>
                  </a:cubicBezTo>
                  <a:cubicBezTo>
                    <a:pt x="8184" y="15382"/>
                    <a:pt x="8502" y="15553"/>
                    <a:pt x="8845" y="15553"/>
                  </a:cubicBezTo>
                  <a:lnTo>
                    <a:pt x="9017" y="15528"/>
                  </a:lnTo>
                  <a:cubicBezTo>
                    <a:pt x="9482" y="15528"/>
                    <a:pt x="10020" y="15478"/>
                    <a:pt x="10510" y="15406"/>
                  </a:cubicBezTo>
                  <a:cubicBezTo>
                    <a:pt x="10977" y="15382"/>
                    <a:pt x="11392" y="14965"/>
                    <a:pt x="11392" y="14427"/>
                  </a:cubicBezTo>
                  <a:lnTo>
                    <a:pt x="11392" y="14084"/>
                  </a:lnTo>
                  <a:cubicBezTo>
                    <a:pt x="11466" y="13447"/>
                    <a:pt x="11514" y="12834"/>
                    <a:pt x="11564" y="12271"/>
                  </a:cubicBezTo>
                  <a:cubicBezTo>
                    <a:pt x="11612" y="11732"/>
                    <a:pt x="11612" y="11120"/>
                    <a:pt x="11686" y="10607"/>
                  </a:cubicBezTo>
                  <a:cubicBezTo>
                    <a:pt x="11686" y="10141"/>
                    <a:pt x="11612" y="9724"/>
                    <a:pt x="11612" y="9308"/>
                  </a:cubicBezTo>
                  <a:cubicBezTo>
                    <a:pt x="11686" y="8745"/>
                    <a:pt x="11686" y="8207"/>
                    <a:pt x="11686" y="7667"/>
                  </a:cubicBezTo>
                  <a:lnTo>
                    <a:pt x="11736" y="6884"/>
                  </a:lnTo>
                  <a:cubicBezTo>
                    <a:pt x="11736" y="6761"/>
                    <a:pt x="11736" y="6638"/>
                    <a:pt x="11686" y="6491"/>
                  </a:cubicBezTo>
                  <a:cubicBezTo>
                    <a:pt x="11662" y="6418"/>
                    <a:pt x="11662" y="6344"/>
                    <a:pt x="11662" y="6271"/>
                  </a:cubicBezTo>
                  <a:lnTo>
                    <a:pt x="11686" y="5855"/>
                  </a:lnTo>
                  <a:cubicBezTo>
                    <a:pt x="11612" y="5512"/>
                    <a:pt x="11564" y="5218"/>
                    <a:pt x="11564" y="4850"/>
                  </a:cubicBezTo>
                  <a:cubicBezTo>
                    <a:pt x="11564" y="3920"/>
                    <a:pt x="11269" y="2964"/>
                    <a:pt x="10928" y="2132"/>
                  </a:cubicBezTo>
                  <a:cubicBezTo>
                    <a:pt x="10834" y="1953"/>
                    <a:pt x="10727" y="1782"/>
                    <a:pt x="10608" y="1618"/>
                  </a:cubicBezTo>
                  <a:cubicBezTo>
                    <a:pt x="10095" y="957"/>
                    <a:pt x="9359" y="662"/>
                    <a:pt x="8601" y="442"/>
                  </a:cubicBezTo>
                  <a:cubicBezTo>
                    <a:pt x="7939" y="271"/>
                    <a:pt x="7253" y="99"/>
                    <a:pt x="6518" y="26"/>
                  </a:cubicBezTo>
                  <a:cubicBezTo>
                    <a:pt x="6298" y="1"/>
                    <a:pt x="6102" y="1"/>
                    <a:pt x="5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141"/>
            <p:cNvSpPr/>
            <p:nvPr/>
          </p:nvSpPr>
          <p:spPr>
            <a:xfrm>
              <a:off x="3489025" y="2853400"/>
              <a:ext cx="301850" cy="388800"/>
            </a:xfrm>
            <a:custGeom>
              <a:avLst/>
              <a:gdLst/>
              <a:ahLst/>
              <a:cxnLst/>
              <a:rect l="l" t="t" r="r" b="b"/>
              <a:pathLst>
                <a:path w="12074" h="15552" extrusionOk="0">
                  <a:moveTo>
                    <a:pt x="2843" y="0"/>
                  </a:moveTo>
                  <a:cubicBezTo>
                    <a:pt x="2523" y="50"/>
                    <a:pt x="2228" y="50"/>
                    <a:pt x="1935" y="50"/>
                  </a:cubicBezTo>
                  <a:cubicBezTo>
                    <a:pt x="1642" y="50"/>
                    <a:pt x="1372" y="50"/>
                    <a:pt x="1102" y="74"/>
                  </a:cubicBezTo>
                  <a:cubicBezTo>
                    <a:pt x="907" y="197"/>
                    <a:pt x="809" y="270"/>
                    <a:pt x="711" y="392"/>
                  </a:cubicBezTo>
                  <a:cubicBezTo>
                    <a:pt x="417" y="687"/>
                    <a:pt x="296" y="1103"/>
                    <a:pt x="296" y="1495"/>
                  </a:cubicBezTo>
                  <a:cubicBezTo>
                    <a:pt x="100" y="2635"/>
                    <a:pt x="1" y="3790"/>
                    <a:pt x="1" y="4948"/>
                  </a:cubicBezTo>
                  <a:cubicBezTo>
                    <a:pt x="99" y="6049"/>
                    <a:pt x="417" y="7177"/>
                    <a:pt x="1225" y="8082"/>
                  </a:cubicBezTo>
                  <a:cubicBezTo>
                    <a:pt x="1422" y="8376"/>
                    <a:pt x="1837" y="8571"/>
                    <a:pt x="2131" y="8768"/>
                  </a:cubicBezTo>
                  <a:lnTo>
                    <a:pt x="3649" y="9381"/>
                  </a:lnTo>
                  <a:cubicBezTo>
                    <a:pt x="3846" y="9504"/>
                    <a:pt x="3846" y="9576"/>
                    <a:pt x="3846" y="9699"/>
                  </a:cubicBezTo>
                  <a:cubicBezTo>
                    <a:pt x="3846" y="10090"/>
                    <a:pt x="3747" y="10507"/>
                    <a:pt x="3747" y="10995"/>
                  </a:cubicBezTo>
                  <a:cubicBezTo>
                    <a:pt x="3649" y="11903"/>
                    <a:pt x="3551" y="12834"/>
                    <a:pt x="3551" y="13837"/>
                  </a:cubicBezTo>
                  <a:cubicBezTo>
                    <a:pt x="3551" y="14252"/>
                    <a:pt x="3551" y="14743"/>
                    <a:pt x="3454" y="15135"/>
                  </a:cubicBezTo>
                  <a:cubicBezTo>
                    <a:pt x="3454" y="15258"/>
                    <a:pt x="3454" y="15453"/>
                    <a:pt x="3551" y="15453"/>
                  </a:cubicBezTo>
                  <a:cubicBezTo>
                    <a:pt x="3747" y="15551"/>
                    <a:pt x="3942" y="15551"/>
                    <a:pt x="4139" y="15551"/>
                  </a:cubicBezTo>
                  <a:lnTo>
                    <a:pt x="7273" y="15551"/>
                  </a:lnTo>
                  <a:cubicBezTo>
                    <a:pt x="7493" y="15551"/>
                    <a:pt x="7591" y="15355"/>
                    <a:pt x="7591" y="15135"/>
                  </a:cubicBezTo>
                  <a:cubicBezTo>
                    <a:pt x="7689" y="14645"/>
                    <a:pt x="7689" y="14033"/>
                    <a:pt x="7787" y="13519"/>
                  </a:cubicBezTo>
                  <a:lnTo>
                    <a:pt x="7909" y="11118"/>
                  </a:lnTo>
                  <a:cubicBezTo>
                    <a:pt x="7909" y="10923"/>
                    <a:pt x="7909" y="10702"/>
                    <a:pt x="7885" y="10507"/>
                  </a:cubicBezTo>
                  <a:lnTo>
                    <a:pt x="7885" y="9992"/>
                  </a:lnTo>
                  <a:cubicBezTo>
                    <a:pt x="7885" y="9698"/>
                    <a:pt x="7885" y="9576"/>
                    <a:pt x="8179" y="9379"/>
                  </a:cubicBezTo>
                  <a:cubicBezTo>
                    <a:pt x="8693" y="9184"/>
                    <a:pt x="9110" y="8963"/>
                    <a:pt x="9501" y="8571"/>
                  </a:cubicBezTo>
                  <a:cubicBezTo>
                    <a:pt x="9600" y="8473"/>
                    <a:pt x="9723" y="8376"/>
                    <a:pt x="9796" y="8376"/>
                  </a:cubicBezTo>
                  <a:cubicBezTo>
                    <a:pt x="10408" y="7958"/>
                    <a:pt x="10824" y="7469"/>
                    <a:pt x="11021" y="6857"/>
                  </a:cubicBezTo>
                  <a:cubicBezTo>
                    <a:pt x="11339" y="6246"/>
                    <a:pt x="11730" y="5633"/>
                    <a:pt x="11730" y="4825"/>
                  </a:cubicBezTo>
                  <a:lnTo>
                    <a:pt x="11829" y="4751"/>
                  </a:lnTo>
                  <a:cubicBezTo>
                    <a:pt x="11829" y="4457"/>
                    <a:pt x="11902" y="4188"/>
                    <a:pt x="12000" y="3894"/>
                  </a:cubicBezTo>
                  <a:lnTo>
                    <a:pt x="12025" y="3820"/>
                  </a:lnTo>
                  <a:lnTo>
                    <a:pt x="12073" y="2399"/>
                  </a:lnTo>
                  <a:cubicBezTo>
                    <a:pt x="12073" y="2180"/>
                    <a:pt x="12048" y="1958"/>
                    <a:pt x="12025" y="1690"/>
                  </a:cubicBezTo>
                  <a:cubicBezTo>
                    <a:pt x="12025" y="1568"/>
                    <a:pt x="12073" y="1421"/>
                    <a:pt x="12073" y="1323"/>
                  </a:cubicBezTo>
                  <a:cubicBezTo>
                    <a:pt x="12072" y="1277"/>
                    <a:pt x="12054" y="1233"/>
                    <a:pt x="12025" y="1200"/>
                  </a:cubicBezTo>
                  <a:cubicBezTo>
                    <a:pt x="12025" y="808"/>
                    <a:pt x="11829" y="587"/>
                    <a:pt x="11437" y="587"/>
                  </a:cubicBezTo>
                  <a:cubicBezTo>
                    <a:pt x="11337" y="587"/>
                    <a:pt x="11314" y="587"/>
                    <a:pt x="11216" y="490"/>
                  </a:cubicBezTo>
                  <a:cubicBezTo>
                    <a:pt x="10884" y="440"/>
                    <a:pt x="10547" y="417"/>
                    <a:pt x="10211" y="417"/>
                  </a:cubicBezTo>
                  <a:cubicBezTo>
                    <a:pt x="9746" y="417"/>
                    <a:pt x="9257" y="465"/>
                    <a:pt x="8792" y="587"/>
                  </a:cubicBezTo>
                  <a:cubicBezTo>
                    <a:pt x="8620" y="587"/>
                    <a:pt x="8350" y="832"/>
                    <a:pt x="8350" y="832"/>
                  </a:cubicBezTo>
                  <a:lnTo>
                    <a:pt x="8227" y="907"/>
                  </a:lnTo>
                  <a:cubicBezTo>
                    <a:pt x="8227" y="1004"/>
                    <a:pt x="8130" y="1127"/>
                    <a:pt x="7984" y="1200"/>
                  </a:cubicBezTo>
                  <a:lnTo>
                    <a:pt x="7786" y="2719"/>
                  </a:lnTo>
                  <a:cubicBezTo>
                    <a:pt x="7689" y="3234"/>
                    <a:pt x="7589" y="3724"/>
                    <a:pt x="7493" y="4140"/>
                  </a:cubicBezTo>
                  <a:cubicBezTo>
                    <a:pt x="7394" y="4433"/>
                    <a:pt x="7271" y="4751"/>
                    <a:pt x="7076" y="4948"/>
                  </a:cubicBezTo>
                  <a:cubicBezTo>
                    <a:pt x="7076" y="5045"/>
                    <a:pt x="6978" y="5144"/>
                    <a:pt x="6880" y="5144"/>
                  </a:cubicBezTo>
                  <a:cubicBezTo>
                    <a:pt x="6660" y="5144"/>
                    <a:pt x="6586" y="5241"/>
                    <a:pt x="6463" y="5339"/>
                  </a:cubicBezTo>
                  <a:cubicBezTo>
                    <a:pt x="6343" y="5535"/>
                    <a:pt x="6220" y="5609"/>
                    <a:pt x="6048" y="5609"/>
                  </a:cubicBezTo>
                  <a:cubicBezTo>
                    <a:pt x="5975" y="5609"/>
                    <a:pt x="5877" y="5584"/>
                    <a:pt x="5778" y="5559"/>
                  </a:cubicBezTo>
                  <a:cubicBezTo>
                    <a:pt x="5558" y="5438"/>
                    <a:pt x="5460" y="5241"/>
                    <a:pt x="5362" y="4948"/>
                  </a:cubicBezTo>
                  <a:cubicBezTo>
                    <a:pt x="5167" y="4212"/>
                    <a:pt x="5044" y="3430"/>
                    <a:pt x="5044" y="2621"/>
                  </a:cubicBezTo>
                  <a:lnTo>
                    <a:pt x="5167" y="687"/>
                  </a:lnTo>
                  <a:cubicBezTo>
                    <a:pt x="5167" y="270"/>
                    <a:pt x="5044" y="197"/>
                    <a:pt x="4652" y="74"/>
                  </a:cubicBezTo>
                  <a:cubicBezTo>
                    <a:pt x="4359" y="0"/>
                    <a:pt x="4041" y="0"/>
                    <a:pt x="37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141"/>
            <p:cNvSpPr/>
            <p:nvPr/>
          </p:nvSpPr>
          <p:spPr>
            <a:xfrm>
              <a:off x="1321475" y="1484125"/>
              <a:ext cx="2111900" cy="1223625"/>
            </a:xfrm>
            <a:custGeom>
              <a:avLst/>
              <a:gdLst/>
              <a:ahLst/>
              <a:cxnLst/>
              <a:rect l="l" t="t" r="r" b="b"/>
              <a:pathLst>
                <a:path w="84476" h="48945" extrusionOk="0">
                  <a:moveTo>
                    <a:pt x="41685" y="1"/>
                  </a:moveTo>
                  <a:cubicBezTo>
                    <a:pt x="41661" y="1"/>
                    <a:pt x="41637" y="1"/>
                    <a:pt x="41613" y="1"/>
                  </a:cubicBezTo>
                  <a:cubicBezTo>
                    <a:pt x="10327" y="24"/>
                    <a:pt x="1" y="14124"/>
                    <a:pt x="105" y="48944"/>
                  </a:cubicBezTo>
                  <a:lnTo>
                    <a:pt x="83147" y="48944"/>
                  </a:lnTo>
                  <a:cubicBezTo>
                    <a:pt x="84476" y="17028"/>
                    <a:pt x="74635" y="1"/>
                    <a:pt x="41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141"/>
            <p:cNvSpPr/>
            <p:nvPr/>
          </p:nvSpPr>
          <p:spPr>
            <a:xfrm>
              <a:off x="1489750" y="1657600"/>
              <a:ext cx="1770950" cy="1050150"/>
            </a:xfrm>
            <a:custGeom>
              <a:avLst/>
              <a:gdLst/>
              <a:ahLst/>
              <a:cxnLst/>
              <a:rect l="l" t="t" r="r" b="b"/>
              <a:pathLst>
                <a:path w="70838" h="42006" extrusionOk="0">
                  <a:moveTo>
                    <a:pt x="34951" y="0"/>
                  </a:moveTo>
                  <a:cubicBezTo>
                    <a:pt x="34932" y="0"/>
                    <a:pt x="34912" y="0"/>
                    <a:pt x="34893" y="0"/>
                  </a:cubicBezTo>
                  <a:cubicBezTo>
                    <a:pt x="8659" y="20"/>
                    <a:pt x="1" y="12233"/>
                    <a:pt x="85" y="42005"/>
                  </a:cubicBezTo>
                  <a:lnTo>
                    <a:pt x="69723" y="42005"/>
                  </a:lnTo>
                  <a:cubicBezTo>
                    <a:pt x="70837" y="14715"/>
                    <a:pt x="62584" y="0"/>
                    <a:pt x="349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141"/>
            <p:cNvSpPr/>
            <p:nvPr/>
          </p:nvSpPr>
          <p:spPr>
            <a:xfrm>
              <a:off x="1656500" y="1814250"/>
              <a:ext cx="1432975" cy="893500"/>
            </a:xfrm>
            <a:custGeom>
              <a:avLst/>
              <a:gdLst/>
              <a:ahLst/>
              <a:cxnLst/>
              <a:rect l="l" t="t" r="r" b="b"/>
              <a:pathLst>
                <a:path w="57319" h="35740" extrusionOk="0">
                  <a:moveTo>
                    <a:pt x="28279" y="0"/>
                  </a:moveTo>
                  <a:cubicBezTo>
                    <a:pt x="28264" y="0"/>
                    <a:pt x="28249" y="0"/>
                    <a:pt x="28234" y="0"/>
                  </a:cubicBezTo>
                  <a:cubicBezTo>
                    <a:pt x="7005" y="18"/>
                    <a:pt x="1" y="10284"/>
                    <a:pt x="70" y="35739"/>
                  </a:cubicBezTo>
                  <a:lnTo>
                    <a:pt x="56416" y="35739"/>
                  </a:lnTo>
                  <a:cubicBezTo>
                    <a:pt x="57319" y="12405"/>
                    <a:pt x="50641" y="0"/>
                    <a:pt x="28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141"/>
            <p:cNvSpPr/>
            <p:nvPr/>
          </p:nvSpPr>
          <p:spPr>
            <a:xfrm>
              <a:off x="1829925" y="1967575"/>
              <a:ext cx="1081500" cy="740175"/>
            </a:xfrm>
            <a:custGeom>
              <a:avLst/>
              <a:gdLst/>
              <a:ahLst/>
              <a:cxnLst/>
              <a:rect l="l" t="t" r="r" b="b"/>
              <a:pathLst>
                <a:path w="43260" h="29607" extrusionOk="0">
                  <a:moveTo>
                    <a:pt x="21349" y="0"/>
                  </a:moveTo>
                  <a:cubicBezTo>
                    <a:pt x="21336" y="0"/>
                    <a:pt x="21323" y="0"/>
                    <a:pt x="21309" y="0"/>
                  </a:cubicBezTo>
                  <a:cubicBezTo>
                    <a:pt x="5287" y="14"/>
                    <a:pt x="0" y="7843"/>
                    <a:pt x="53" y="29606"/>
                  </a:cubicBezTo>
                  <a:lnTo>
                    <a:pt x="42579" y="29606"/>
                  </a:lnTo>
                  <a:cubicBezTo>
                    <a:pt x="43260" y="9659"/>
                    <a:pt x="38221" y="0"/>
                    <a:pt x="213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141"/>
            <p:cNvSpPr/>
            <p:nvPr/>
          </p:nvSpPr>
          <p:spPr>
            <a:xfrm>
              <a:off x="2003375" y="2138775"/>
              <a:ext cx="729975" cy="568975"/>
            </a:xfrm>
            <a:custGeom>
              <a:avLst/>
              <a:gdLst/>
              <a:ahLst/>
              <a:cxnLst/>
              <a:rect l="l" t="t" r="r" b="b"/>
              <a:pathLst>
                <a:path w="29199" h="22759" extrusionOk="0">
                  <a:moveTo>
                    <a:pt x="14409" y="1"/>
                  </a:moveTo>
                  <a:cubicBezTo>
                    <a:pt x="14400" y="1"/>
                    <a:pt x="14391" y="1"/>
                    <a:pt x="14382" y="1"/>
                  </a:cubicBezTo>
                  <a:cubicBezTo>
                    <a:pt x="3569" y="12"/>
                    <a:pt x="1" y="5760"/>
                    <a:pt x="35" y="22758"/>
                  </a:cubicBezTo>
                  <a:lnTo>
                    <a:pt x="28741" y="22758"/>
                  </a:lnTo>
                  <a:cubicBezTo>
                    <a:pt x="29198" y="7178"/>
                    <a:pt x="25798" y="1"/>
                    <a:pt x="144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141"/>
            <p:cNvSpPr/>
            <p:nvPr/>
          </p:nvSpPr>
          <p:spPr>
            <a:xfrm>
              <a:off x="2198600" y="2318425"/>
              <a:ext cx="337950" cy="389325"/>
            </a:xfrm>
            <a:custGeom>
              <a:avLst/>
              <a:gdLst/>
              <a:ahLst/>
              <a:cxnLst/>
              <a:rect l="l" t="t" r="r" b="b"/>
              <a:pathLst>
                <a:path w="13518" h="15573" extrusionOk="0">
                  <a:moveTo>
                    <a:pt x="6671" y="1"/>
                  </a:moveTo>
                  <a:cubicBezTo>
                    <a:pt x="6667" y="1"/>
                    <a:pt x="6663" y="1"/>
                    <a:pt x="6659" y="1"/>
                  </a:cubicBezTo>
                  <a:cubicBezTo>
                    <a:pt x="1651" y="9"/>
                    <a:pt x="0" y="3791"/>
                    <a:pt x="16" y="15572"/>
                  </a:cubicBezTo>
                  <a:lnTo>
                    <a:pt x="13306" y="15572"/>
                  </a:lnTo>
                  <a:cubicBezTo>
                    <a:pt x="13517" y="4773"/>
                    <a:pt x="11942" y="1"/>
                    <a:pt x="6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141"/>
            <p:cNvSpPr/>
            <p:nvPr/>
          </p:nvSpPr>
          <p:spPr>
            <a:xfrm>
              <a:off x="2203850" y="2820875"/>
              <a:ext cx="465825" cy="465800"/>
            </a:xfrm>
            <a:custGeom>
              <a:avLst/>
              <a:gdLst/>
              <a:ahLst/>
              <a:cxnLst/>
              <a:rect l="l" t="t" r="r" b="b"/>
              <a:pathLst>
                <a:path w="18633" h="18632" extrusionOk="0">
                  <a:moveTo>
                    <a:pt x="9316" y="1"/>
                  </a:moveTo>
                  <a:cubicBezTo>
                    <a:pt x="4237" y="1"/>
                    <a:pt x="1" y="4237"/>
                    <a:pt x="1" y="9316"/>
                  </a:cubicBezTo>
                  <a:cubicBezTo>
                    <a:pt x="1" y="14395"/>
                    <a:pt x="4237" y="18631"/>
                    <a:pt x="9316" y="18631"/>
                  </a:cubicBezTo>
                  <a:cubicBezTo>
                    <a:pt x="14395" y="18631"/>
                    <a:pt x="18632" y="14395"/>
                    <a:pt x="18632" y="9316"/>
                  </a:cubicBezTo>
                  <a:cubicBezTo>
                    <a:pt x="18632" y="4237"/>
                    <a:pt x="14395" y="1"/>
                    <a:pt x="93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141"/>
            <p:cNvSpPr/>
            <p:nvPr/>
          </p:nvSpPr>
          <p:spPr>
            <a:xfrm>
              <a:off x="2245075" y="2992000"/>
              <a:ext cx="96400" cy="144100"/>
            </a:xfrm>
            <a:custGeom>
              <a:avLst/>
              <a:gdLst/>
              <a:ahLst/>
              <a:cxnLst/>
              <a:rect l="l" t="t" r="r" b="b"/>
              <a:pathLst>
                <a:path w="3856" h="5764" extrusionOk="0">
                  <a:moveTo>
                    <a:pt x="3267" y="0"/>
                  </a:moveTo>
                  <a:cubicBezTo>
                    <a:pt x="3231" y="0"/>
                    <a:pt x="3195" y="0"/>
                    <a:pt x="3158" y="28"/>
                  </a:cubicBezTo>
                  <a:lnTo>
                    <a:pt x="2217" y="28"/>
                  </a:lnTo>
                  <a:cubicBezTo>
                    <a:pt x="1910" y="54"/>
                    <a:pt x="1585" y="118"/>
                    <a:pt x="1232" y="118"/>
                  </a:cubicBezTo>
                  <a:cubicBezTo>
                    <a:pt x="1061" y="118"/>
                    <a:pt x="881" y="118"/>
                    <a:pt x="708" y="90"/>
                  </a:cubicBezTo>
                  <a:cubicBezTo>
                    <a:pt x="615" y="64"/>
                    <a:pt x="521" y="49"/>
                    <a:pt x="427" y="46"/>
                  </a:cubicBezTo>
                  <a:cubicBezTo>
                    <a:pt x="421" y="46"/>
                    <a:pt x="415" y="46"/>
                    <a:pt x="410" y="46"/>
                  </a:cubicBezTo>
                  <a:cubicBezTo>
                    <a:pt x="381" y="46"/>
                    <a:pt x="354" y="48"/>
                    <a:pt x="327" y="54"/>
                  </a:cubicBezTo>
                  <a:cubicBezTo>
                    <a:pt x="264" y="54"/>
                    <a:pt x="210" y="90"/>
                    <a:pt x="174" y="118"/>
                  </a:cubicBezTo>
                  <a:lnTo>
                    <a:pt x="174" y="209"/>
                  </a:lnTo>
                  <a:lnTo>
                    <a:pt x="92" y="263"/>
                  </a:lnTo>
                  <a:cubicBezTo>
                    <a:pt x="56" y="327"/>
                    <a:pt x="28" y="381"/>
                    <a:pt x="28" y="408"/>
                  </a:cubicBezTo>
                  <a:cubicBezTo>
                    <a:pt x="28" y="588"/>
                    <a:pt x="28" y="761"/>
                    <a:pt x="1" y="941"/>
                  </a:cubicBezTo>
                  <a:cubicBezTo>
                    <a:pt x="1" y="1023"/>
                    <a:pt x="92" y="1113"/>
                    <a:pt x="174" y="1140"/>
                  </a:cubicBezTo>
                  <a:lnTo>
                    <a:pt x="445" y="1176"/>
                  </a:lnTo>
                  <a:lnTo>
                    <a:pt x="1025" y="1140"/>
                  </a:lnTo>
                  <a:lnTo>
                    <a:pt x="1141" y="1139"/>
                  </a:lnTo>
                  <a:lnTo>
                    <a:pt x="1141" y="2868"/>
                  </a:lnTo>
                  <a:cubicBezTo>
                    <a:pt x="1141" y="3195"/>
                    <a:pt x="1113" y="3521"/>
                    <a:pt x="1087" y="3837"/>
                  </a:cubicBezTo>
                  <a:cubicBezTo>
                    <a:pt x="1087" y="4209"/>
                    <a:pt x="1059" y="4589"/>
                    <a:pt x="1023" y="4978"/>
                  </a:cubicBezTo>
                  <a:cubicBezTo>
                    <a:pt x="1023" y="5204"/>
                    <a:pt x="1023" y="5439"/>
                    <a:pt x="996" y="5674"/>
                  </a:cubicBezTo>
                  <a:cubicBezTo>
                    <a:pt x="996" y="5738"/>
                    <a:pt x="1023" y="5764"/>
                    <a:pt x="1087" y="5764"/>
                  </a:cubicBezTo>
                  <a:lnTo>
                    <a:pt x="1294" y="5764"/>
                  </a:lnTo>
                  <a:cubicBezTo>
                    <a:pt x="1584" y="5738"/>
                    <a:pt x="1873" y="5711"/>
                    <a:pt x="2163" y="5648"/>
                  </a:cubicBezTo>
                  <a:cubicBezTo>
                    <a:pt x="2281" y="5648"/>
                    <a:pt x="2361" y="5529"/>
                    <a:pt x="2361" y="5413"/>
                  </a:cubicBezTo>
                  <a:cubicBezTo>
                    <a:pt x="2398" y="5294"/>
                    <a:pt x="2398" y="5204"/>
                    <a:pt x="2425" y="5096"/>
                  </a:cubicBezTo>
                  <a:lnTo>
                    <a:pt x="2452" y="4534"/>
                  </a:lnTo>
                  <a:lnTo>
                    <a:pt x="2452" y="4434"/>
                  </a:lnTo>
                  <a:cubicBezTo>
                    <a:pt x="2444" y="4299"/>
                    <a:pt x="2434" y="4172"/>
                    <a:pt x="2434" y="4046"/>
                  </a:cubicBezTo>
                  <a:cubicBezTo>
                    <a:pt x="2432" y="3809"/>
                    <a:pt x="2447" y="3574"/>
                    <a:pt x="2480" y="3340"/>
                  </a:cubicBezTo>
                  <a:lnTo>
                    <a:pt x="2480" y="3105"/>
                  </a:lnTo>
                  <a:cubicBezTo>
                    <a:pt x="2506" y="2816"/>
                    <a:pt x="2542" y="2489"/>
                    <a:pt x="2542" y="2200"/>
                  </a:cubicBezTo>
                  <a:cubicBezTo>
                    <a:pt x="2570" y="2019"/>
                    <a:pt x="2570" y="1873"/>
                    <a:pt x="2570" y="1702"/>
                  </a:cubicBezTo>
                  <a:cubicBezTo>
                    <a:pt x="2598" y="1521"/>
                    <a:pt x="2598" y="1377"/>
                    <a:pt x="2598" y="1178"/>
                  </a:cubicBezTo>
                  <a:lnTo>
                    <a:pt x="3684" y="1178"/>
                  </a:lnTo>
                  <a:lnTo>
                    <a:pt x="3729" y="1186"/>
                  </a:lnTo>
                  <a:cubicBezTo>
                    <a:pt x="3810" y="1186"/>
                    <a:pt x="3855" y="1122"/>
                    <a:pt x="3855" y="996"/>
                  </a:cubicBezTo>
                  <a:cubicBezTo>
                    <a:pt x="3855" y="787"/>
                    <a:pt x="3828" y="561"/>
                    <a:pt x="3828" y="327"/>
                  </a:cubicBezTo>
                  <a:cubicBezTo>
                    <a:pt x="3801" y="209"/>
                    <a:pt x="3684" y="28"/>
                    <a:pt x="3566" y="28"/>
                  </a:cubicBezTo>
                  <a:cubicBezTo>
                    <a:pt x="3467" y="10"/>
                    <a:pt x="3367" y="0"/>
                    <a:pt x="3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141"/>
            <p:cNvSpPr/>
            <p:nvPr/>
          </p:nvSpPr>
          <p:spPr>
            <a:xfrm>
              <a:off x="2349650" y="2992225"/>
              <a:ext cx="104750" cy="143225"/>
            </a:xfrm>
            <a:custGeom>
              <a:avLst/>
              <a:gdLst/>
              <a:ahLst/>
              <a:cxnLst/>
              <a:rect l="l" t="t" r="r" b="b"/>
              <a:pathLst>
                <a:path w="4190" h="5729" extrusionOk="0">
                  <a:moveTo>
                    <a:pt x="345" y="1"/>
                  </a:moveTo>
                  <a:lnTo>
                    <a:pt x="46" y="145"/>
                  </a:lnTo>
                  <a:lnTo>
                    <a:pt x="46" y="5105"/>
                  </a:lnTo>
                  <a:cubicBezTo>
                    <a:pt x="46" y="5195"/>
                    <a:pt x="0" y="5413"/>
                    <a:pt x="0" y="5557"/>
                  </a:cubicBezTo>
                  <a:cubicBezTo>
                    <a:pt x="0" y="5629"/>
                    <a:pt x="10" y="5684"/>
                    <a:pt x="46" y="5702"/>
                  </a:cubicBezTo>
                  <a:cubicBezTo>
                    <a:pt x="105" y="5719"/>
                    <a:pt x="166" y="5729"/>
                    <a:pt x="227" y="5729"/>
                  </a:cubicBezTo>
                  <a:cubicBezTo>
                    <a:pt x="296" y="5729"/>
                    <a:pt x="367" y="5720"/>
                    <a:pt x="435" y="5702"/>
                  </a:cubicBezTo>
                  <a:lnTo>
                    <a:pt x="778" y="5719"/>
                  </a:lnTo>
                  <a:lnTo>
                    <a:pt x="1240" y="5719"/>
                  </a:lnTo>
                  <a:lnTo>
                    <a:pt x="1683" y="5467"/>
                  </a:lnTo>
                  <a:lnTo>
                    <a:pt x="1683" y="3756"/>
                  </a:lnTo>
                  <a:lnTo>
                    <a:pt x="2551" y="3801"/>
                  </a:lnTo>
                  <a:lnTo>
                    <a:pt x="2551" y="5105"/>
                  </a:lnTo>
                  <a:cubicBezTo>
                    <a:pt x="2551" y="5195"/>
                    <a:pt x="2507" y="5413"/>
                    <a:pt x="2507" y="5557"/>
                  </a:cubicBezTo>
                  <a:cubicBezTo>
                    <a:pt x="2507" y="5629"/>
                    <a:pt x="2515" y="5684"/>
                    <a:pt x="2551" y="5702"/>
                  </a:cubicBezTo>
                  <a:cubicBezTo>
                    <a:pt x="2609" y="5719"/>
                    <a:pt x="2670" y="5729"/>
                    <a:pt x="2733" y="5729"/>
                  </a:cubicBezTo>
                  <a:cubicBezTo>
                    <a:pt x="2803" y="5729"/>
                    <a:pt x="2872" y="5720"/>
                    <a:pt x="2942" y="5702"/>
                  </a:cubicBezTo>
                  <a:lnTo>
                    <a:pt x="3285" y="5719"/>
                  </a:lnTo>
                  <a:lnTo>
                    <a:pt x="3745" y="5719"/>
                  </a:lnTo>
                  <a:lnTo>
                    <a:pt x="4189" y="5467"/>
                  </a:lnTo>
                  <a:lnTo>
                    <a:pt x="4189" y="408"/>
                  </a:lnTo>
                  <a:lnTo>
                    <a:pt x="3900" y="145"/>
                  </a:lnTo>
                  <a:lnTo>
                    <a:pt x="3157" y="1"/>
                  </a:lnTo>
                  <a:lnTo>
                    <a:pt x="2850" y="1"/>
                  </a:lnTo>
                  <a:lnTo>
                    <a:pt x="2551" y="145"/>
                  </a:lnTo>
                  <a:lnTo>
                    <a:pt x="2551" y="2488"/>
                  </a:lnTo>
                  <a:lnTo>
                    <a:pt x="2226" y="2488"/>
                  </a:lnTo>
                  <a:cubicBezTo>
                    <a:pt x="2226" y="2488"/>
                    <a:pt x="1937" y="2461"/>
                    <a:pt x="1684" y="2435"/>
                  </a:cubicBezTo>
                  <a:lnTo>
                    <a:pt x="1684" y="408"/>
                  </a:lnTo>
                  <a:lnTo>
                    <a:pt x="1393" y="145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141"/>
            <p:cNvSpPr/>
            <p:nvPr/>
          </p:nvSpPr>
          <p:spPr>
            <a:xfrm>
              <a:off x="2468425" y="2992225"/>
              <a:ext cx="42075" cy="143225"/>
            </a:xfrm>
            <a:custGeom>
              <a:avLst/>
              <a:gdLst/>
              <a:ahLst/>
              <a:cxnLst/>
              <a:rect l="l" t="t" r="r" b="b"/>
              <a:pathLst>
                <a:path w="1683" h="5729" extrusionOk="0">
                  <a:moveTo>
                    <a:pt x="343" y="1"/>
                  </a:moveTo>
                  <a:lnTo>
                    <a:pt x="46" y="145"/>
                  </a:lnTo>
                  <a:lnTo>
                    <a:pt x="46" y="5105"/>
                  </a:lnTo>
                  <a:cubicBezTo>
                    <a:pt x="46" y="5195"/>
                    <a:pt x="0" y="5413"/>
                    <a:pt x="0" y="5557"/>
                  </a:cubicBezTo>
                  <a:cubicBezTo>
                    <a:pt x="0" y="5629"/>
                    <a:pt x="10" y="5684"/>
                    <a:pt x="46" y="5702"/>
                  </a:cubicBezTo>
                  <a:cubicBezTo>
                    <a:pt x="104" y="5719"/>
                    <a:pt x="165" y="5729"/>
                    <a:pt x="227" y="5729"/>
                  </a:cubicBezTo>
                  <a:cubicBezTo>
                    <a:pt x="296" y="5729"/>
                    <a:pt x="367" y="5720"/>
                    <a:pt x="435" y="5702"/>
                  </a:cubicBezTo>
                  <a:lnTo>
                    <a:pt x="778" y="5719"/>
                  </a:lnTo>
                  <a:lnTo>
                    <a:pt x="1238" y="5719"/>
                  </a:lnTo>
                  <a:lnTo>
                    <a:pt x="1682" y="5467"/>
                  </a:lnTo>
                  <a:lnTo>
                    <a:pt x="1682" y="408"/>
                  </a:lnTo>
                  <a:lnTo>
                    <a:pt x="1393" y="145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141"/>
            <p:cNvSpPr/>
            <p:nvPr/>
          </p:nvSpPr>
          <p:spPr>
            <a:xfrm>
              <a:off x="2527450" y="2992000"/>
              <a:ext cx="102075" cy="144100"/>
            </a:xfrm>
            <a:custGeom>
              <a:avLst/>
              <a:gdLst/>
              <a:ahLst/>
              <a:cxnLst/>
              <a:rect l="l" t="t" r="r" b="b"/>
              <a:pathLst>
                <a:path w="4083" h="5764" extrusionOk="0">
                  <a:moveTo>
                    <a:pt x="3999" y="417"/>
                  </a:moveTo>
                  <a:lnTo>
                    <a:pt x="3963" y="471"/>
                  </a:lnTo>
                  <a:lnTo>
                    <a:pt x="4007" y="471"/>
                  </a:lnTo>
                  <a:lnTo>
                    <a:pt x="4037" y="480"/>
                  </a:lnTo>
                  <a:lnTo>
                    <a:pt x="3999" y="417"/>
                  </a:lnTo>
                  <a:close/>
                  <a:moveTo>
                    <a:pt x="2300" y="0"/>
                  </a:moveTo>
                  <a:cubicBezTo>
                    <a:pt x="1892" y="9"/>
                    <a:pt x="1250" y="54"/>
                    <a:pt x="1005" y="190"/>
                  </a:cubicBezTo>
                  <a:cubicBezTo>
                    <a:pt x="843" y="325"/>
                    <a:pt x="662" y="453"/>
                    <a:pt x="654" y="453"/>
                  </a:cubicBezTo>
                  <a:cubicBezTo>
                    <a:pt x="612" y="505"/>
                    <a:pt x="567" y="554"/>
                    <a:pt x="517" y="597"/>
                  </a:cubicBezTo>
                  <a:lnTo>
                    <a:pt x="381" y="724"/>
                  </a:lnTo>
                  <a:cubicBezTo>
                    <a:pt x="381" y="724"/>
                    <a:pt x="381" y="723"/>
                    <a:pt x="381" y="723"/>
                  </a:cubicBezTo>
                  <a:cubicBezTo>
                    <a:pt x="373" y="723"/>
                    <a:pt x="110" y="1274"/>
                    <a:pt x="92" y="1665"/>
                  </a:cubicBezTo>
                  <a:lnTo>
                    <a:pt x="92" y="1728"/>
                  </a:lnTo>
                  <a:cubicBezTo>
                    <a:pt x="92" y="2135"/>
                    <a:pt x="246" y="2968"/>
                    <a:pt x="644" y="3203"/>
                  </a:cubicBezTo>
                  <a:cubicBezTo>
                    <a:pt x="781" y="3268"/>
                    <a:pt x="924" y="3323"/>
                    <a:pt x="1069" y="3366"/>
                  </a:cubicBezTo>
                  <a:cubicBezTo>
                    <a:pt x="1222" y="3402"/>
                    <a:pt x="1376" y="3438"/>
                    <a:pt x="1530" y="3484"/>
                  </a:cubicBezTo>
                  <a:cubicBezTo>
                    <a:pt x="1657" y="3520"/>
                    <a:pt x="1828" y="3566"/>
                    <a:pt x="1938" y="3592"/>
                  </a:cubicBezTo>
                  <a:lnTo>
                    <a:pt x="2163" y="3673"/>
                  </a:lnTo>
                  <a:cubicBezTo>
                    <a:pt x="2235" y="3691"/>
                    <a:pt x="2426" y="3783"/>
                    <a:pt x="2426" y="3981"/>
                  </a:cubicBezTo>
                  <a:lnTo>
                    <a:pt x="2426" y="4062"/>
                  </a:lnTo>
                  <a:cubicBezTo>
                    <a:pt x="2362" y="4353"/>
                    <a:pt x="2010" y="4433"/>
                    <a:pt x="1874" y="4461"/>
                  </a:cubicBezTo>
                  <a:lnTo>
                    <a:pt x="1802" y="4461"/>
                  </a:lnTo>
                  <a:cubicBezTo>
                    <a:pt x="1675" y="4461"/>
                    <a:pt x="1467" y="4425"/>
                    <a:pt x="1467" y="4425"/>
                  </a:cubicBezTo>
                  <a:lnTo>
                    <a:pt x="1340" y="4425"/>
                  </a:lnTo>
                  <a:lnTo>
                    <a:pt x="435" y="4261"/>
                  </a:lnTo>
                  <a:lnTo>
                    <a:pt x="192" y="4144"/>
                  </a:lnTo>
                  <a:lnTo>
                    <a:pt x="100" y="4090"/>
                  </a:lnTo>
                  <a:lnTo>
                    <a:pt x="74" y="4100"/>
                  </a:lnTo>
                  <a:cubicBezTo>
                    <a:pt x="48" y="4119"/>
                    <a:pt x="24" y="4140"/>
                    <a:pt x="1" y="4162"/>
                  </a:cubicBezTo>
                  <a:lnTo>
                    <a:pt x="1" y="5537"/>
                  </a:lnTo>
                  <a:cubicBezTo>
                    <a:pt x="10" y="5555"/>
                    <a:pt x="37" y="5601"/>
                    <a:pt x="46" y="5601"/>
                  </a:cubicBezTo>
                  <a:lnTo>
                    <a:pt x="208" y="5601"/>
                  </a:lnTo>
                  <a:lnTo>
                    <a:pt x="688" y="5674"/>
                  </a:lnTo>
                  <a:lnTo>
                    <a:pt x="1494" y="5718"/>
                  </a:lnTo>
                  <a:cubicBezTo>
                    <a:pt x="1747" y="5736"/>
                    <a:pt x="2000" y="5754"/>
                    <a:pt x="2245" y="5764"/>
                  </a:cubicBezTo>
                  <a:cubicBezTo>
                    <a:pt x="2299" y="5764"/>
                    <a:pt x="2634" y="5682"/>
                    <a:pt x="2968" y="5565"/>
                  </a:cubicBezTo>
                  <a:cubicBezTo>
                    <a:pt x="3331" y="5403"/>
                    <a:pt x="3574" y="5285"/>
                    <a:pt x="3674" y="5166"/>
                  </a:cubicBezTo>
                  <a:cubicBezTo>
                    <a:pt x="3793" y="5031"/>
                    <a:pt x="3983" y="4714"/>
                    <a:pt x="4054" y="4198"/>
                  </a:cubicBezTo>
                  <a:cubicBezTo>
                    <a:pt x="4072" y="4066"/>
                    <a:pt x="4081" y="3934"/>
                    <a:pt x="4082" y="3801"/>
                  </a:cubicBezTo>
                  <a:cubicBezTo>
                    <a:pt x="4082" y="3465"/>
                    <a:pt x="4009" y="3203"/>
                    <a:pt x="3883" y="3067"/>
                  </a:cubicBezTo>
                  <a:cubicBezTo>
                    <a:pt x="3684" y="2877"/>
                    <a:pt x="3204" y="2543"/>
                    <a:pt x="2970" y="2426"/>
                  </a:cubicBezTo>
                  <a:cubicBezTo>
                    <a:pt x="2689" y="2308"/>
                    <a:pt x="2091" y="2063"/>
                    <a:pt x="2091" y="2063"/>
                  </a:cubicBezTo>
                  <a:cubicBezTo>
                    <a:pt x="2091" y="2063"/>
                    <a:pt x="1848" y="1873"/>
                    <a:pt x="1848" y="1802"/>
                  </a:cubicBezTo>
                  <a:lnTo>
                    <a:pt x="1848" y="1665"/>
                  </a:lnTo>
                  <a:cubicBezTo>
                    <a:pt x="1848" y="1665"/>
                    <a:pt x="1928" y="1457"/>
                    <a:pt x="2163" y="1457"/>
                  </a:cubicBezTo>
                  <a:lnTo>
                    <a:pt x="2452" y="1457"/>
                  </a:lnTo>
                  <a:lnTo>
                    <a:pt x="3050" y="1530"/>
                  </a:lnTo>
                  <a:lnTo>
                    <a:pt x="3231" y="1530"/>
                  </a:lnTo>
                  <a:lnTo>
                    <a:pt x="3512" y="1638"/>
                  </a:lnTo>
                  <a:cubicBezTo>
                    <a:pt x="3520" y="1638"/>
                    <a:pt x="3538" y="1620"/>
                    <a:pt x="3548" y="1611"/>
                  </a:cubicBezTo>
                  <a:lnTo>
                    <a:pt x="3639" y="1295"/>
                  </a:lnTo>
                  <a:lnTo>
                    <a:pt x="3765" y="1014"/>
                  </a:lnTo>
                  <a:cubicBezTo>
                    <a:pt x="3786" y="948"/>
                    <a:pt x="3804" y="882"/>
                    <a:pt x="3818" y="815"/>
                  </a:cubicBezTo>
                  <a:cubicBezTo>
                    <a:pt x="3837" y="742"/>
                    <a:pt x="3855" y="688"/>
                    <a:pt x="3873" y="624"/>
                  </a:cubicBezTo>
                  <a:lnTo>
                    <a:pt x="3963" y="471"/>
                  </a:lnTo>
                  <a:cubicBezTo>
                    <a:pt x="3957" y="465"/>
                    <a:pt x="3949" y="461"/>
                    <a:pt x="3941" y="461"/>
                  </a:cubicBezTo>
                  <a:cubicBezTo>
                    <a:pt x="3939" y="461"/>
                    <a:pt x="3938" y="461"/>
                    <a:pt x="3937" y="461"/>
                  </a:cubicBezTo>
                  <a:cubicBezTo>
                    <a:pt x="3937" y="461"/>
                    <a:pt x="3718" y="345"/>
                    <a:pt x="3385" y="199"/>
                  </a:cubicBezTo>
                  <a:cubicBezTo>
                    <a:pt x="3231" y="154"/>
                    <a:pt x="2679" y="0"/>
                    <a:pt x="2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141"/>
          <p:cNvGrpSpPr/>
          <p:nvPr/>
        </p:nvGrpSpPr>
        <p:grpSpPr>
          <a:xfrm>
            <a:off x="7365166" y="3726703"/>
            <a:ext cx="2774018" cy="3243076"/>
            <a:chOff x="-51803" y="302"/>
            <a:chExt cx="4425682" cy="5134698"/>
          </a:xfrm>
        </p:grpSpPr>
        <p:grpSp>
          <p:nvGrpSpPr>
            <p:cNvPr id="1485" name="Google Shape;1485;p141"/>
            <p:cNvGrpSpPr/>
            <p:nvPr/>
          </p:nvGrpSpPr>
          <p:grpSpPr>
            <a:xfrm>
              <a:off x="-51803" y="302"/>
              <a:ext cx="4425682" cy="2991346"/>
              <a:chOff x="-51803" y="302"/>
              <a:chExt cx="4425682" cy="2991346"/>
            </a:xfrm>
          </p:grpSpPr>
          <p:sp>
            <p:nvSpPr>
              <p:cNvPr id="1486" name="Google Shape;1486;p141"/>
              <p:cNvSpPr/>
              <p:nvPr/>
            </p:nvSpPr>
            <p:spPr>
              <a:xfrm>
                <a:off x="2215281" y="302"/>
                <a:ext cx="69025" cy="930183"/>
              </a:xfrm>
              <a:custGeom>
                <a:avLst/>
                <a:gdLst/>
                <a:ahLst/>
                <a:cxnLst/>
                <a:rect l="l" t="t" r="r" b="b"/>
                <a:pathLst>
                  <a:path w="2155" h="29041" extrusionOk="0">
                    <a:moveTo>
                      <a:pt x="1964" y="0"/>
                    </a:moveTo>
                    <a:cubicBezTo>
                      <a:pt x="1711" y="2407"/>
                      <a:pt x="1489" y="4814"/>
                      <a:pt x="1236" y="7253"/>
                    </a:cubicBezTo>
                    <a:lnTo>
                      <a:pt x="602" y="14505"/>
                    </a:lnTo>
                    <a:cubicBezTo>
                      <a:pt x="381" y="16912"/>
                      <a:pt x="32" y="19318"/>
                      <a:pt x="1" y="21757"/>
                    </a:cubicBezTo>
                    <a:cubicBezTo>
                      <a:pt x="1" y="22960"/>
                      <a:pt x="1" y="24195"/>
                      <a:pt x="32" y="25399"/>
                    </a:cubicBezTo>
                    <a:cubicBezTo>
                      <a:pt x="96" y="26602"/>
                      <a:pt x="159" y="27837"/>
                      <a:pt x="317" y="29041"/>
                    </a:cubicBezTo>
                    <a:lnTo>
                      <a:pt x="476" y="29041"/>
                    </a:lnTo>
                    <a:cubicBezTo>
                      <a:pt x="761" y="27869"/>
                      <a:pt x="982" y="26666"/>
                      <a:pt x="1141" y="25462"/>
                    </a:cubicBezTo>
                    <a:cubicBezTo>
                      <a:pt x="1331" y="24259"/>
                      <a:pt x="1457" y="23024"/>
                      <a:pt x="1584" y="21820"/>
                    </a:cubicBezTo>
                    <a:cubicBezTo>
                      <a:pt x="1869" y="19413"/>
                      <a:pt x="1774" y="16975"/>
                      <a:pt x="1869" y="14568"/>
                    </a:cubicBezTo>
                    <a:lnTo>
                      <a:pt x="2059" y="7284"/>
                    </a:lnTo>
                    <a:cubicBezTo>
                      <a:pt x="2091" y="4846"/>
                      <a:pt x="2154" y="2439"/>
                      <a:pt x="21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p141"/>
              <p:cNvSpPr/>
              <p:nvPr/>
            </p:nvSpPr>
            <p:spPr>
              <a:xfrm>
                <a:off x="2438434" y="144341"/>
                <a:ext cx="79178" cy="538649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6817" extrusionOk="0">
                    <a:moveTo>
                      <a:pt x="2313" y="0"/>
                    </a:moveTo>
                    <a:cubicBezTo>
                      <a:pt x="1996" y="1394"/>
                      <a:pt x="1743" y="2787"/>
                      <a:pt x="1458" y="4181"/>
                    </a:cubicBezTo>
                    <a:cubicBezTo>
                      <a:pt x="1204" y="5574"/>
                      <a:pt x="951" y="6968"/>
                      <a:pt x="729" y="8361"/>
                    </a:cubicBezTo>
                    <a:cubicBezTo>
                      <a:pt x="603" y="9058"/>
                      <a:pt x="476" y="9723"/>
                      <a:pt x="318" y="10419"/>
                    </a:cubicBezTo>
                    <a:cubicBezTo>
                      <a:pt x="191" y="11116"/>
                      <a:pt x="96" y="11813"/>
                      <a:pt x="64" y="12541"/>
                    </a:cubicBezTo>
                    <a:cubicBezTo>
                      <a:pt x="32" y="13238"/>
                      <a:pt x="1" y="13935"/>
                      <a:pt x="32" y="14663"/>
                    </a:cubicBezTo>
                    <a:cubicBezTo>
                      <a:pt x="64" y="15391"/>
                      <a:pt x="128" y="16120"/>
                      <a:pt x="286" y="16817"/>
                    </a:cubicBezTo>
                    <a:lnTo>
                      <a:pt x="444" y="16817"/>
                    </a:lnTo>
                    <a:cubicBezTo>
                      <a:pt x="729" y="16151"/>
                      <a:pt x="951" y="15486"/>
                      <a:pt x="1141" y="14790"/>
                    </a:cubicBezTo>
                    <a:cubicBezTo>
                      <a:pt x="1363" y="14093"/>
                      <a:pt x="1521" y="13396"/>
                      <a:pt x="1648" y="12700"/>
                    </a:cubicBezTo>
                    <a:cubicBezTo>
                      <a:pt x="1774" y="12003"/>
                      <a:pt x="1869" y="11306"/>
                      <a:pt x="1901" y="10609"/>
                    </a:cubicBezTo>
                    <a:cubicBezTo>
                      <a:pt x="1933" y="9913"/>
                      <a:pt x="1964" y="9184"/>
                      <a:pt x="1996" y="8488"/>
                    </a:cubicBezTo>
                    <a:cubicBezTo>
                      <a:pt x="2123" y="7094"/>
                      <a:pt x="2218" y="5669"/>
                      <a:pt x="2281" y="4244"/>
                    </a:cubicBezTo>
                    <a:cubicBezTo>
                      <a:pt x="2344" y="2851"/>
                      <a:pt x="2439" y="1425"/>
                      <a:pt x="2471" y="32"/>
                    </a:cubicBezTo>
                    <a:lnTo>
                      <a:pt x="23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8" name="Google Shape;1488;p141"/>
              <p:cNvSpPr/>
              <p:nvPr/>
            </p:nvSpPr>
            <p:spPr>
              <a:xfrm>
                <a:off x="2596694" y="272141"/>
                <a:ext cx="85232" cy="642137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20048" extrusionOk="0">
                    <a:moveTo>
                      <a:pt x="2502" y="1"/>
                    </a:moveTo>
                    <a:cubicBezTo>
                      <a:pt x="2185" y="1647"/>
                      <a:pt x="1869" y="3294"/>
                      <a:pt x="1584" y="4973"/>
                    </a:cubicBezTo>
                    <a:cubicBezTo>
                      <a:pt x="1299" y="6619"/>
                      <a:pt x="1045" y="8298"/>
                      <a:pt x="792" y="9945"/>
                    </a:cubicBezTo>
                    <a:cubicBezTo>
                      <a:pt x="507" y="11623"/>
                      <a:pt x="127" y="13270"/>
                      <a:pt x="32" y="14948"/>
                    </a:cubicBezTo>
                    <a:cubicBezTo>
                      <a:pt x="0" y="15803"/>
                      <a:pt x="0" y="16658"/>
                      <a:pt x="0" y="17482"/>
                    </a:cubicBezTo>
                    <a:cubicBezTo>
                      <a:pt x="0" y="18337"/>
                      <a:pt x="64" y="19224"/>
                      <a:pt x="190" y="20047"/>
                    </a:cubicBezTo>
                    <a:lnTo>
                      <a:pt x="349" y="20047"/>
                    </a:lnTo>
                    <a:cubicBezTo>
                      <a:pt x="634" y="19255"/>
                      <a:pt x="887" y="18432"/>
                      <a:pt x="1109" y="17609"/>
                    </a:cubicBezTo>
                    <a:cubicBezTo>
                      <a:pt x="1299" y="16785"/>
                      <a:pt x="1489" y="15962"/>
                      <a:pt x="1615" y="15107"/>
                    </a:cubicBezTo>
                    <a:cubicBezTo>
                      <a:pt x="1932" y="13460"/>
                      <a:pt x="1900" y="11750"/>
                      <a:pt x="2027" y="10071"/>
                    </a:cubicBezTo>
                    <a:cubicBezTo>
                      <a:pt x="2185" y="8393"/>
                      <a:pt x="2312" y="6714"/>
                      <a:pt x="2375" y="5036"/>
                    </a:cubicBezTo>
                    <a:cubicBezTo>
                      <a:pt x="2470" y="3358"/>
                      <a:pt x="2597" y="1679"/>
                      <a:pt x="26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141"/>
              <p:cNvSpPr/>
              <p:nvPr/>
            </p:nvSpPr>
            <p:spPr>
              <a:xfrm>
                <a:off x="2779265" y="103759"/>
                <a:ext cx="300281" cy="755716"/>
              </a:xfrm>
              <a:custGeom>
                <a:avLst/>
                <a:gdLst/>
                <a:ahLst/>
                <a:cxnLst/>
                <a:rect l="l" t="t" r="r" b="b"/>
                <a:pathLst>
                  <a:path w="9375" h="23594" extrusionOk="0">
                    <a:moveTo>
                      <a:pt x="9248" y="1"/>
                    </a:moveTo>
                    <a:cubicBezTo>
                      <a:pt x="8361" y="1932"/>
                      <a:pt x="7506" y="3833"/>
                      <a:pt x="6651" y="5764"/>
                    </a:cubicBezTo>
                    <a:cubicBezTo>
                      <a:pt x="5796" y="7696"/>
                      <a:pt x="4941" y="9628"/>
                      <a:pt x="4118" y="11560"/>
                    </a:cubicBezTo>
                    <a:cubicBezTo>
                      <a:pt x="3263" y="13492"/>
                      <a:pt x="2312" y="15392"/>
                      <a:pt x="1647" y="17387"/>
                    </a:cubicBezTo>
                    <a:cubicBezTo>
                      <a:pt x="1299" y="18400"/>
                      <a:pt x="982" y="19382"/>
                      <a:pt x="697" y="20427"/>
                    </a:cubicBezTo>
                    <a:cubicBezTo>
                      <a:pt x="412" y="21440"/>
                      <a:pt x="191" y="22486"/>
                      <a:pt x="1" y="23531"/>
                    </a:cubicBezTo>
                    <a:lnTo>
                      <a:pt x="159" y="23594"/>
                    </a:lnTo>
                    <a:cubicBezTo>
                      <a:pt x="729" y="22707"/>
                      <a:pt x="1236" y="21757"/>
                      <a:pt x="1742" y="20807"/>
                    </a:cubicBezTo>
                    <a:cubicBezTo>
                      <a:pt x="2217" y="19889"/>
                      <a:pt x="2661" y="18939"/>
                      <a:pt x="3104" y="17957"/>
                    </a:cubicBezTo>
                    <a:cubicBezTo>
                      <a:pt x="3991" y="16057"/>
                      <a:pt x="4561" y="13998"/>
                      <a:pt x="5258" y="12035"/>
                    </a:cubicBezTo>
                    <a:cubicBezTo>
                      <a:pt x="5986" y="10040"/>
                      <a:pt x="6683" y="8045"/>
                      <a:pt x="7380" y="6049"/>
                    </a:cubicBezTo>
                    <a:cubicBezTo>
                      <a:pt x="8045" y="4054"/>
                      <a:pt x="8741" y="2091"/>
                      <a:pt x="9375" y="64"/>
                    </a:cubicBezTo>
                    <a:lnTo>
                      <a:pt x="92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0" name="Google Shape;1490;p141"/>
              <p:cNvSpPr/>
              <p:nvPr/>
            </p:nvSpPr>
            <p:spPr>
              <a:xfrm>
                <a:off x="3034896" y="278226"/>
                <a:ext cx="319531" cy="679645"/>
              </a:xfrm>
              <a:custGeom>
                <a:avLst/>
                <a:gdLst/>
                <a:ahLst/>
                <a:cxnLst/>
                <a:rect l="l" t="t" r="r" b="b"/>
                <a:pathLst>
                  <a:path w="9976" h="21219" extrusionOk="0">
                    <a:moveTo>
                      <a:pt x="9818" y="1"/>
                    </a:moveTo>
                    <a:cubicBezTo>
                      <a:pt x="8899" y="1711"/>
                      <a:pt x="7981" y="3421"/>
                      <a:pt x="7062" y="5163"/>
                    </a:cubicBezTo>
                    <a:cubicBezTo>
                      <a:pt x="6176" y="6873"/>
                      <a:pt x="5289" y="8615"/>
                      <a:pt x="4402" y="10356"/>
                    </a:cubicBezTo>
                    <a:cubicBezTo>
                      <a:pt x="3516" y="12067"/>
                      <a:pt x="2502" y="13745"/>
                      <a:pt x="1805" y="15582"/>
                    </a:cubicBezTo>
                    <a:cubicBezTo>
                      <a:pt x="1425" y="16468"/>
                      <a:pt x="1077" y="17387"/>
                      <a:pt x="792" y="18305"/>
                    </a:cubicBezTo>
                    <a:cubicBezTo>
                      <a:pt x="475" y="19255"/>
                      <a:pt x="190" y="20205"/>
                      <a:pt x="0" y="21155"/>
                    </a:cubicBezTo>
                    <a:lnTo>
                      <a:pt x="127" y="21219"/>
                    </a:lnTo>
                    <a:cubicBezTo>
                      <a:pt x="729" y="20459"/>
                      <a:pt x="1299" y="19635"/>
                      <a:pt x="1805" y="18780"/>
                    </a:cubicBezTo>
                    <a:cubicBezTo>
                      <a:pt x="2312" y="17957"/>
                      <a:pt x="2787" y="17102"/>
                      <a:pt x="3230" y="16247"/>
                    </a:cubicBezTo>
                    <a:cubicBezTo>
                      <a:pt x="4181" y="14537"/>
                      <a:pt x="4782" y="12668"/>
                      <a:pt x="5574" y="10895"/>
                    </a:cubicBezTo>
                    <a:cubicBezTo>
                      <a:pt x="6334" y="9090"/>
                      <a:pt x="7094" y="7316"/>
                      <a:pt x="7822" y="5511"/>
                    </a:cubicBezTo>
                    <a:cubicBezTo>
                      <a:pt x="8519" y="3706"/>
                      <a:pt x="9279" y="1901"/>
                      <a:pt x="9976" y="64"/>
                    </a:cubicBezTo>
                    <a:lnTo>
                      <a:pt x="981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1" name="Google Shape;1491;p141"/>
              <p:cNvSpPr/>
              <p:nvPr/>
            </p:nvSpPr>
            <p:spPr>
              <a:xfrm>
                <a:off x="3187039" y="420247"/>
                <a:ext cx="455499" cy="677627"/>
              </a:xfrm>
              <a:custGeom>
                <a:avLst/>
                <a:gdLst/>
                <a:ahLst/>
                <a:cxnLst/>
                <a:rect l="l" t="t" r="r" b="b"/>
                <a:pathLst>
                  <a:path w="14221" h="21156" extrusionOk="0">
                    <a:moveTo>
                      <a:pt x="14093" y="0"/>
                    </a:moveTo>
                    <a:cubicBezTo>
                      <a:pt x="12795" y="1679"/>
                      <a:pt x="11560" y="3357"/>
                      <a:pt x="10293" y="5099"/>
                    </a:cubicBezTo>
                    <a:cubicBezTo>
                      <a:pt x="9058" y="6809"/>
                      <a:pt x="7823" y="8519"/>
                      <a:pt x="6588" y="10229"/>
                    </a:cubicBezTo>
                    <a:cubicBezTo>
                      <a:pt x="5353" y="11939"/>
                      <a:pt x="3991" y="13586"/>
                      <a:pt x="2914" y="15391"/>
                    </a:cubicBezTo>
                    <a:cubicBezTo>
                      <a:pt x="2376" y="16310"/>
                      <a:pt x="1837" y="17228"/>
                      <a:pt x="1362" y="18178"/>
                    </a:cubicBezTo>
                    <a:cubicBezTo>
                      <a:pt x="856" y="19097"/>
                      <a:pt x="381" y="20078"/>
                      <a:pt x="1" y="21060"/>
                    </a:cubicBezTo>
                    <a:lnTo>
                      <a:pt x="127" y="21155"/>
                    </a:lnTo>
                    <a:cubicBezTo>
                      <a:pt x="887" y="20395"/>
                      <a:pt x="1616" y="19603"/>
                      <a:pt x="2281" y="18780"/>
                    </a:cubicBezTo>
                    <a:cubicBezTo>
                      <a:pt x="2977" y="17957"/>
                      <a:pt x="3611" y="17133"/>
                      <a:pt x="4244" y="16278"/>
                    </a:cubicBezTo>
                    <a:cubicBezTo>
                      <a:pt x="5511" y="14600"/>
                      <a:pt x="6524" y="12731"/>
                      <a:pt x="7633" y="10926"/>
                    </a:cubicBezTo>
                    <a:cubicBezTo>
                      <a:pt x="8741" y="9153"/>
                      <a:pt x="9881" y="7347"/>
                      <a:pt x="10958" y="5542"/>
                    </a:cubicBezTo>
                    <a:cubicBezTo>
                      <a:pt x="12035" y="3737"/>
                      <a:pt x="13143" y="1932"/>
                      <a:pt x="14220" y="127"/>
                    </a:cubicBezTo>
                    <a:lnTo>
                      <a:pt x="140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141"/>
              <p:cNvSpPr/>
              <p:nvPr/>
            </p:nvSpPr>
            <p:spPr>
              <a:xfrm>
                <a:off x="3361506" y="679915"/>
                <a:ext cx="559948" cy="606616"/>
              </a:xfrm>
              <a:custGeom>
                <a:avLst/>
                <a:gdLst/>
                <a:ahLst/>
                <a:cxnLst/>
                <a:rect l="l" t="t" r="r" b="b"/>
                <a:pathLst>
                  <a:path w="17482" h="18939" extrusionOk="0">
                    <a:moveTo>
                      <a:pt x="17355" y="1"/>
                    </a:moveTo>
                    <a:cubicBezTo>
                      <a:pt x="15835" y="1489"/>
                      <a:pt x="14315" y="2977"/>
                      <a:pt x="12795" y="4498"/>
                    </a:cubicBezTo>
                    <a:cubicBezTo>
                      <a:pt x="11275" y="5986"/>
                      <a:pt x="9755" y="7506"/>
                      <a:pt x="8266" y="9026"/>
                    </a:cubicBezTo>
                    <a:cubicBezTo>
                      <a:pt x="6778" y="10578"/>
                      <a:pt x="5163" y="12003"/>
                      <a:pt x="3801" y="13650"/>
                    </a:cubicBezTo>
                    <a:cubicBezTo>
                      <a:pt x="3136" y="14473"/>
                      <a:pt x="2439" y="15297"/>
                      <a:pt x="1806" y="16152"/>
                    </a:cubicBezTo>
                    <a:cubicBezTo>
                      <a:pt x="1172" y="17007"/>
                      <a:pt x="539" y="17925"/>
                      <a:pt x="1" y="18844"/>
                    </a:cubicBezTo>
                    <a:lnTo>
                      <a:pt x="127" y="18939"/>
                    </a:lnTo>
                    <a:cubicBezTo>
                      <a:pt x="982" y="18337"/>
                      <a:pt x="1837" y="17640"/>
                      <a:pt x="2629" y="16912"/>
                    </a:cubicBezTo>
                    <a:cubicBezTo>
                      <a:pt x="3453" y="16215"/>
                      <a:pt x="4213" y="15487"/>
                      <a:pt x="4973" y="14727"/>
                    </a:cubicBezTo>
                    <a:cubicBezTo>
                      <a:pt x="6525" y="13238"/>
                      <a:pt x="7791" y="11528"/>
                      <a:pt x="9216" y="9913"/>
                    </a:cubicBezTo>
                    <a:cubicBezTo>
                      <a:pt x="10610" y="8298"/>
                      <a:pt x="12003" y="6683"/>
                      <a:pt x="13365" y="5036"/>
                    </a:cubicBezTo>
                    <a:cubicBezTo>
                      <a:pt x="14727" y="3421"/>
                      <a:pt x="16120" y="1774"/>
                      <a:pt x="17482" y="127"/>
                    </a:cubicBezTo>
                    <a:lnTo>
                      <a:pt x="1735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p141"/>
              <p:cNvSpPr/>
              <p:nvPr/>
            </p:nvSpPr>
            <p:spPr>
              <a:xfrm>
                <a:off x="3379763" y="1130288"/>
                <a:ext cx="607641" cy="442302"/>
              </a:xfrm>
              <a:custGeom>
                <a:avLst/>
                <a:gdLst/>
                <a:ahLst/>
                <a:cxnLst/>
                <a:rect l="l" t="t" r="r" b="b"/>
                <a:pathLst>
                  <a:path w="18971" h="13809" extrusionOk="0">
                    <a:moveTo>
                      <a:pt x="18875" y="1"/>
                    </a:moveTo>
                    <a:cubicBezTo>
                      <a:pt x="17229" y="1046"/>
                      <a:pt x="15582" y="2091"/>
                      <a:pt x="13967" y="3167"/>
                    </a:cubicBezTo>
                    <a:cubicBezTo>
                      <a:pt x="12352" y="4212"/>
                      <a:pt x="10705" y="5289"/>
                      <a:pt x="9090" y="6398"/>
                    </a:cubicBezTo>
                    <a:cubicBezTo>
                      <a:pt x="7506" y="7474"/>
                      <a:pt x="5796" y="8456"/>
                      <a:pt x="4308" y="9691"/>
                    </a:cubicBezTo>
                    <a:cubicBezTo>
                      <a:pt x="3548" y="10293"/>
                      <a:pt x="2788" y="10926"/>
                      <a:pt x="2059" y="11591"/>
                    </a:cubicBezTo>
                    <a:cubicBezTo>
                      <a:pt x="1331" y="12225"/>
                      <a:pt x="634" y="12921"/>
                      <a:pt x="1" y="13681"/>
                    </a:cubicBezTo>
                    <a:lnTo>
                      <a:pt x="96" y="13808"/>
                    </a:lnTo>
                    <a:cubicBezTo>
                      <a:pt x="982" y="13396"/>
                      <a:pt x="1869" y="12985"/>
                      <a:pt x="2724" y="12478"/>
                    </a:cubicBezTo>
                    <a:cubicBezTo>
                      <a:pt x="3579" y="12003"/>
                      <a:pt x="4403" y="11496"/>
                      <a:pt x="5226" y="10958"/>
                    </a:cubicBezTo>
                    <a:cubicBezTo>
                      <a:pt x="6873" y="9913"/>
                      <a:pt x="8330" y="8583"/>
                      <a:pt x="9850" y="7411"/>
                    </a:cubicBezTo>
                    <a:cubicBezTo>
                      <a:pt x="11402" y="6208"/>
                      <a:pt x="12922" y="5004"/>
                      <a:pt x="14442" y="3801"/>
                    </a:cubicBezTo>
                    <a:cubicBezTo>
                      <a:pt x="15930" y="2566"/>
                      <a:pt x="17450" y="1362"/>
                      <a:pt x="18970" y="127"/>
                    </a:cubicBezTo>
                    <a:lnTo>
                      <a:pt x="1887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4" name="Google Shape;1494;p141"/>
              <p:cNvSpPr/>
              <p:nvPr/>
            </p:nvSpPr>
            <p:spPr>
              <a:xfrm>
                <a:off x="3647566" y="1352449"/>
                <a:ext cx="696877" cy="314471"/>
              </a:xfrm>
              <a:custGeom>
                <a:avLst/>
                <a:gdLst/>
                <a:ahLst/>
                <a:cxnLst/>
                <a:rect l="l" t="t" r="r" b="b"/>
                <a:pathLst>
                  <a:path w="21757" h="9818" extrusionOk="0">
                    <a:moveTo>
                      <a:pt x="21662" y="0"/>
                    </a:moveTo>
                    <a:cubicBezTo>
                      <a:pt x="19825" y="697"/>
                      <a:pt x="17988" y="1393"/>
                      <a:pt x="16120" y="2122"/>
                    </a:cubicBezTo>
                    <a:cubicBezTo>
                      <a:pt x="14283" y="2850"/>
                      <a:pt x="12446" y="3579"/>
                      <a:pt x="10609" y="4339"/>
                    </a:cubicBezTo>
                    <a:cubicBezTo>
                      <a:pt x="8773" y="5067"/>
                      <a:pt x="6873" y="5700"/>
                      <a:pt x="5131" y="6587"/>
                    </a:cubicBezTo>
                    <a:cubicBezTo>
                      <a:pt x="4244" y="7062"/>
                      <a:pt x="3357" y="7506"/>
                      <a:pt x="2502" y="8012"/>
                    </a:cubicBezTo>
                    <a:cubicBezTo>
                      <a:pt x="1647" y="8519"/>
                      <a:pt x="792" y="9089"/>
                      <a:pt x="0" y="9659"/>
                    </a:cubicBezTo>
                    <a:lnTo>
                      <a:pt x="64" y="9817"/>
                    </a:lnTo>
                    <a:cubicBezTo>
                      <a:pt x="1045" y="9627"/>
                      <a:pt x="1996" y="9342"/>
                      <a:pt x="2946" y="9026"/>
                    </a:cubicBezTo>
                    <a:cubicBezTo>
                      <a:pt x="3896" y="8741"/>
                      <a:pt x="4846" y="8392"/>
                      <a:pt x="5764" y="8044"/>
                    </a:cubicBezTo>
                    <a:cubicBezTo>
                      <a:pt x="7633" y="7347"/>
                      <a:pt x="9374" y="6365"/>
                      <a:pt x="11116" y="5479"/>
                    </a:cubicBezTo>
                    <a:cubicBezTo>
                      <a:pt x="12890" y="4624"/>
                      <a:pt x="14695" y="3769"/>
                      <a:pt x="16468" y="2850"/>
                    </a:cubicBezTo>
                    <a:cubicBezTo>
                      <a:pt x="18210" y="1963"/>
                      <a:pt x="19984" y="1077"/>
                      <a:pt x="21757" y="158"/>
                    </a:cubicBezTo>
                    <a:lnTo>
                      <a:pt x="2166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141"/>
              <p:cNvSpPr/>
              <p:nvPr/>
            </p:nvSpPr>
            <p:spPr>
              <a:xfrm>
                <a:off x="3557274" y="1853526"/>
                <a:ext cx="816605" cy="192757"/>
              </a:xfrm>
              <a:custGeom>
                <a:avLst/>
                <a:gdLst/>
                <a:ahLst/>
                <a:cxnLst/>
                <a:rect l="l" t="t" r="r" b="b"/>
                <a:pathLst>
                  <a:path w="25495" h="6018" extrusionOk="0">
                    <a:moveTo>
                      <a:pt x="25463" y="0"/>
                    </a:moveTo>
                    <a:cubicBezTo>
                      <a:pt x="23309" y="380"/>
                      <a:pt x="21156" y="760"/>
                      <a:pt x="19034" y="1172"/>
                    </a:cubicBezTo>
                    <a:lnTo>
                      <a:pt x="12605" y="2407"/>
                    </a:lnTo>
                    <a:cubicBezTo>
                      <a:pt x="10483" y="2819"/>
                      <a:pt x="8298" y="3104"/>
                      <a:pt x="6208" y="3706"/>
                    </a:cubicBezTo>
                    <a:cubicBezTo>
                      <a:pt x="5163" y="4022"/>
                      <a:pt x="4118" y="4339"/>
                      <a:pt x="3073" y="4687"/>
                    </a:cubicBezTo>
                    <a:cubicBezTo>
                      <a:pt x="2028" y="5036"/>
                      <a:pt x="1014" y="5416"/>
                      <a:pt x="1" y="5859"/>
                    </a:cubicBezTo>
                    <a:lnTo>
                      <a:pt x="32" y="6018"/>
                    </a:lnTo>
                    <a:cubicBezTo>
                      <a:pt x="1141" y="5986"/>
                      <a:pt x="2249" y="5891"/>
                      <a:pt x="3326" y="5764"/>
                    </a:cubicBezTo>
                    <a:cubicBezTo>
                      <a:pt x="4434" y="5638"/>
                      <a:pt x="5511" y="5447"/>
                      <a:pt x="6556" y="5257"/>
                    </a:cubicBezTo>
                    <a:cubicBezTo>
                      <a:pt x="8741" y="4877"/>
                      <a:pt x="10800" y="4181"/>
                      <a:pt x="12890" y="3611"/>
                    </a:cubicBezTo>
                    <a:lnTo>
                      <a:pt x="19224" y="1932"/>
                    </a:lnTo>
                    <a:cubicBezTo>
                      <a:pt x="21314" y="1331"/>
                      <a:pt x="23404" y="760"/>
                      <a:pt x="25494" y="127"/>
                    </a:cubicBezTo>
                    <a:lnTo>
                      <a:pt x="254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6" name="Google Shape;1496;p141"/>
              <p:cNvSpPr/>
              <p:nvPr/>
            </p:nvSpPr>
            <p:spPr>
              <a:xfrm>
                <a:off x="3418327" y="2291344"/>
                <a:ext cx="741527" cy="147498"/>
              </a:xfrm>
              <a:custGeom>
                <a:avLst/>
                <a:gdLst/>
                <a:ahLst/>
                <a:cxnLst/>
                <a:rect l="l" t="t" r="r" b="b"/>
                <a:pathLst>
                  <a:path w="23151" h="4605" extrusionOk="0">
                    <a:moveTo>
                      <a:pt x="786" y="1"/>
                    </a:moveTo>
                    <a:cubicBezTo>
                      <a:pt x="537" y="1"/>
                      <a:pt x="285" y="4"/>
                      <a:pt x="32" y="12"/>
                    </a:cubicBezTo>
                    <a:lnTo>
                      <a:pt x="0" y="171"/>
                    </a:lnTo>
                    <a:cubicBezTo>
                      <a:pt x="919" y="582"/>
                      <a:pt x="1869" y="899"/>
                      <a:pt x="2819" y="1216"/>
                    </a:cubicBezTo>
                    <a:cubicBezTo>
                      <a:pt x="3769" y="1501"/>
                      <a:pt x="4719" y="1754"/>
                      <a:pt x="5669" y="2008"/>
                    </a:cubicBezTo>
                    <a:cubicBezTo>
                      <a:pt x="7569" y="2483"/>
                      <a:pt x="9533" y="2641"/>
                      <a:pt x="11464" y="2926"/>
                    </a:cubicBezTo>
                    <a:cubicBezTo>
                      <a:pt x="13396" y="3243"/>
                      <a:pt x="15328" y="3528"/>
                      <a:pt x="17291" y="3813"/>
                    </a:cubicBezTo>
                    <a:cubicBezTo>
                      <a:pt x="19255" y="4066"/>
                      <a:pt x="21187" y="4351"/>
                      <a:pt x="23119" y="4604"/>
                    </a:cubicBezTo>
                    <a:lnTo>
                      <a:pt x="23150" y="4414"/>
                    </a:lnTo>
                    <a:cubicBezTo>
                      <a:pt x="21250" y="3939"/>
                      <a:pt x="19350" y="3464"/>
                      <a:pt x="17450" y="3021"/>
                    </a:cubicBezTo>
                    <a:cubicBezTo>
                      <a:pt x="15518" y="2546"/>
                      <a:pt x="13618" y="2103"/>
                      <a:pt x="11718" y="1691"/>
                    </a:cubicBezTo>
                    <a:cubicBezTo>
                      <a:pt x="9786" y="1247"/>
                      <a:pt x="7917" y="677"/>
                      <a:pt x="5954" y="424"/>
                    </a:cubicBezTo>
                    <a:cubicBezTo>
                      <a:pt x="4972" y="297"/>
                      <a:pt x="4022" y="171"/>
                      <a:pt x="3009" y="107"/>
                    </a:cubicBezTo>
                    <a:cubicBezTo>
                      <a:pt x="2272" y="36"/>
                      <a:pt x="1536" y="1"/>
                      <a:pt x="7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7" name="Google Shape;1497;p141"/>
              <p:cNvSpPr/>
              <p:nvPr/>
            </p:nvSpPr>
            <p:spPr>
              <a:xfrm>
                <a:off x="3338188" y="2521992"/>
                <a:ext cx="865258" cy="469656"/>
              </a:xfrm>
              <a:custGeom>
                <a:avLst/>
                <a:gdLst/>
                <a:ahLst/>
                <a:cxnLst/>
                <a:rect l="l" t="t" r="r" b="b"/>
                <a:pathLst>
                  <a:path w="27014" h="14663" extrusionOk="0">
                    <a:moveTo>
                      <a:pt x="64" y="0"/>
                    </a:moveTo>
                    <a:lnTo>
                      <a:pt x="0" y="127"/>
                    </a:lnTo>
                    <a:cubicBezTo>
                      <a:pt x="1014" y="950"/>
                      <a:pt x="2059" y="1647"/>
                      <a:pt x="3136" y="2375"/>
                    </a:cubicBezTo>
                    <a:cubicBezTo>
                      <a:pt x="4212" y="3072"/>
                      <a:pt x="5289" y="3737"/>
                      <a:pt x="6397" y="4402"/>
                    </a:cubicBezTo>
                    <a:cubicBezTo>
                      <a:pt x="8583" y="5701"/>
                      <a:pt x="10926" y="6746"/>
                      <a:pt x="13206" y="7886"/>
                    </a:cubicBezTo>
                    <a:lnTo>
                      <a:pt x="20047" y="11306"/>
                    </a:lnTo>
                    <a:cubicBezTo>
                      <a:pt x="22359" y="12414"/>
                      <a:pt x="24639" y="13555"/>
                      <a:pt x="26919" y="14663"/>
                    </a:cubicBezTo>
                    <a:lnTo>
                      <a:pt x="27014" y="14505"/>
                    </a:lnTo>
                    <a:cubicBezTo>
                      <a:pt x="24829" y="13206"/>
                      <a:pt x="22612" y="11908"/>
                      <a:pt x="20427" y="10609"/>
                    </a:cubicBezTo>
                    <a:lnTo>
                      <a:pt x="13808" y="6777"/>
                    </a:lnTo>
                    <a:cubicBezTo>
                      <a:pt x="11591" y="5511"/>
                      <a:pt x="9438" y="4117"/>
                      <a:pt x="7157" y="3009"/>
                    </a:cubicBezTo>
                    <a:cubicBezTo>
                      <a:pt x="5986" y="2439"/>
                      <a:pt x="4846" y="1900"/>
                      <a:pt x="3674" y="1394"/>
                    </a:cubicBezTo>
                    <a:cubicBezTo>
                      <a:pt x="2502" y="887"/>
                      <a:pt x="1299" y="380"/>
                      <a:pt x="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8" name="Google Shape;1498;p141"/>
              <p:cNvSpPr/>
              <p:nvPr/>
            </p:nvSpPr>
            <p:spPr>
              <a:xfrm>
                <a:off x="1991103" y="138255"/>
                <a:ext cx="58871" cy="816573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25494" extrusionOk="0">
                    <a:moveTo>
                      <a:pt x="32" y="0"/>
                    </a:moveTo>
                    <a:cubicBezTo>
                      <a:pt x="1" y="2122"/>
                      <a:pt x="1" y="4244"/>
                      <a:pt x="32" y="6397"/>
                    </a:cubicBezTo>
                    <a:cubicBezTo>
                      <a:pt x="32" y="8519"/>
                      <a:pt x="64" y="10641"/>
                      <a:pt x="96" y="12763"/>
                    </a:cubicBezTo>
                    <a:cubicBezTo>
                      <a:pt x="127" y="14916"/>
                      <a:pt x="32" y="17038"/>
                      <a:pt x="254" y="19160"/>
                    </a:cubicBezTo>
                    <a:cubicBezTo>
                      <a:pt x="349" y="20205"/>
                      <a:pt x="476" y="21282"/>
                      <a:pt x="634" y="22327"/>
                    </a:cubicBezTo>
                    <a:cubicBezTo>
                      <a:pt x="792" y="23404"/>
                      <a:pt x="1014" y="24449"/>
                      <a:pt x="1268" y="25494"/>
                    </a:cubicBezTo>
                    <a:lnTo>
                      <a:pt x="1426" y="25494"/>
                    </a:lnTo>
                    <a:cubicBezTo>
                      <a:pt x="1584" y="24417"/>
                      <a:pt x="1711" y="23372"/>
                      <a:pt x="1743" y="22295"/>
                    </a:cubicBezTo>
                    <a:cubicBezTo>
                      <a:pt x="1838" y="21219"/>
                      <a:pt x="1838" y="20142"/>
                      <a:pt x="1838" y="19097"/>
                    </a:cubicBezTo>
                    <a:cubicBezTo>
                      <a:pt x="1838" y="16943"/>
                      <a:pt x="1521" y="14821"/>
                      <a:pt x="1363" y="12700"/>
                    </a:cubicBezTo>
                    <a:cubicBezTo>
                      <a:pt x="1204" y="10609"/>
                      <a:pt x="1014" y="8456"/>
                      <a:pt x="824" y="6366"/>
                    </a:cubicBezTo>
                    <a:cubicBezTo>
                      <a:pt x="602" y="4244"/>
                      <a:pt x="412" y="2122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9" name="Google Shape;1499;p141"/>
              <p:cNvSpPr/>
              <p:nvPr/>
            </p:nvSpPr>
            <p:spPr>
              <a:xfrm>
                <a:off x="1683775" y="69263"/>
                <a:ext cx="112617" cy="748637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23373" extrusionOk="0">
                    <a:moveTo>
                      <a:pt x="0" y="1"/>
                    </a:moveTo>
                    <a:cubicBezTo>
                      <a:pt x="158" y="1964"/>
                      <a:pt x="317" y="3928"/>
                      <a:pt x="507" y="5891"/>
                    </a:cubicBezTo>
                    <a:cubicBezTo>
                      <a:pt x="697" y="7855"/>
                      <a:pt x="887" y="9818"/>
                      <a:pt x="1077" y="11782"/>
                    </a:cubicBezTo>
                    <a:cubicBezTo>
                      <a:pt x="1267" y="13713"/>
                      <a:pt x="1330" y="15709"/>
                      <a:pt x="1742" y="17640"/>
                    </a:cubicBezTo>
                    <a:cubicBezTo>
                      <a:pt x="1932" y="18591"/>
                      <a:pt x="2122" y="19541"/>
                      <a:pt x="2375" y="20522"/>
                    </a:cubicBezTo>
                    <a:cubicBezTo>
                      <a:pt x="2597" y="21472"/>
                      <a:pt x="2882" y="22422"/>
                      <a:pt x="3230" y="23373"/>
                    </a:cubicBezTo>
                    <a:lnTo>
                      <a:pt x="3389" y="23373"/>
                    </a:lnTo>
                    <a:cubicBezTo>
                      <a:pt x="3484" y="22359"/>
                      <a:pt x="3515" y="21377"/>
                      <a:pt x="3484" y="20396"/>
                    </a:cubicBezTo>
                    <a:cubicBezTo>
                      <a:pt x="3452" y="19414"/>
                      <a:pt x="3389" y="18400"/>
                      <a:pt x="3294" y="17419"/>
                    </a:cubicBezTo>
                    <a:cubicBezTo>
                      <a:pt x="3135" y="15455"/>
                      <a:pt x="2660" y="13555"/>
                      <a:pt x="2344" y="11623"/>
                    </a:cubicBezTo>
                    <a:cubicBezTo>
                      <a:pt x="1995" y="9660"/>
                      <a:pt x="1678" y="7728"/>
                      <a:pt x="1298" y="5796"/>
                    </a:cubicBezTo>
                    <a:cubicBezTo>
                      <a:pt x="918" y="3864"/>
                      <a:pt x="570" y="1933"/>
                      <a:pt x="1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0" name="Google Shape;1500;p141"/>
              <p:cNvSpPr/>
              <p:nvPr/>
            </p:nvSpPr>
            <p:spPr>
              <a:xfrm>
                <a:off x="1423083" y="163623"/>
                <a:ext cx="203903" cy="787169"/>
              </a:xfrm>
              <a:custGeom>
                <a:avLst/>
                <a:gdLst/>
                <a:ahLst/>
                <a:cxnLst/>
                <a:rect l="l" t="t" r="r" b="b"/>
                <a:pathLst>
                  <a:path w="6366" h="24576" extrusionOk="0">
                    <a:moveTo>
                      <a:pt x="127" y="0"/>
                    </a:moveTo>
                    <a:lnTo>
                      <a:pt x="0" y="32"/>
                    </a:lnTo>
                    <a:cubicBezTo>
                      <a:pt x="412" y="2122"/>
                      <a:pt x="855" y="4180"/>
                      <a:pt x="1267" y="6239"/>
                    </a:cubicBezTo>
                    <a:cubicBezTo>
                      <a:pt x="1647" y="8329"/>
                      <a:pt x="2122" y="10356"/>
                      <a:pt x="2565" y="12414"/>
                    </a:cubicBezTo>
                    <a:cubicBezTo>
                      <a:pt x="3009" y="14504"/>
                      <a:pt x="3325" y="16595"/>
                      <a:pt x="3959" y="18590"/>
                    </a:cubicBezTo>
                    <a:cubicBezTo>
                      <a:pt x="4275" y="19603"/>
                      <a:pt x="4592" y="20617"/>
                      <a:pt x="4972" y="21630"/>
                    </a:cubicBezTo>
                    <a:cubicBezTo>
                      <a:pt x="5320" y="22612"/>
                      <a:pt x="5764" y="23593"/>
                      <a:pt x="6207" y="24575"/>
                    </a:cubicBezTo>
                    <a:lnTo>
                      <a:pt x="6366" y="24512"/>
                    </a:lnTo>
                    <a:cubicBezTo>
                      <a:pt x="6334" y="23467"/>
                      <a:pt x="6207" y="22422"/>
                      <a:pt x="6049" y="21345"/>
                    </a:cubicBezTo>
                    <a:cubicBezTo>
                      <a:pt x="5891" y="20300"/>
                      <a:pt x="5701" y="19255"/>
                      <a:pt x="5511" y="18241"/>
                    </a:cubicBezTo>
                    <a:cubicBezTo>
                      <a:pt x="5099" y="16151"/>
                      <a:pt x="4402" y="14156"/>
                      <a:pt x="3800" y="12129"/>
                    </a:cubicBezTo>
                    <a:cubicBezTo>
                      <a:pt x="3199" y="10102"/>
                      <a:pt x="2629" y="8076"/>
                      <a:pt x="1995" y="6049"/>
                    </a:cubicBezTo>
                    <a:cubicBezTo>
                      <a:pt x="1394" y="4022"/>
                      <a:pt x="792" y="1995"/>
                      <a:pt x="1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1" name="Google Shape;1501;p141"/>
              <p:cNvSpPr/>
              <p:nvPr/>
            </p:nvSpPr>
            <p:spPr>
              <a:xfrm>
                <a:off x="1124851" y="301576"/>
                <a:ext cx="242467" cy="71007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22169" extrusionOk="0">
                    <a:moveTo>
                      <a:pt x="159" y="0"/>
                    </a:moveTo>
                    <a:lnTo>
                      <a:pt x="0" y="32"/>
                    </a:lnTo>
                    <a:cubicBezTo>
                      <a:pt x="507" y="1932"/>
                      <a:pt x="1014" y="3800"/>
                      <a:pt x="1552" y="5669"/>
                    </a:cubicBezTo>
                    <a:cubicBezTo>
                      <a:pt x="2091" y="7537"/>
                      <a:pt x="2629" y="9406"/>
                      <a:pt x="3199" y="11274"/>
                    </a:cubicBezTo>
                    <a:cubicBezTo>
                      <a:pt x="3737" y="13143"/>
                      <a:pt x="4181" y="15043"/>
                      <a:pt x="4909" y="16848"/>
                    </a:cubicBezTo>
                    <a:cubicBezTo>
                      <a:pt x="5257" y="17766"/>
                      <a:pt x="5637" y="18653"/>
                      <a:pt x="6049" y="19540"/>
                    </a:cubicBezTo>
                    <a:cubicBezTo>
                      <a:pt x="6461" y="20426"/>
                      <a:pt x="6936" y="21313"/>
                      <a:pt x="7443" y="22168"/>
                    </a:cubicBezTo>
                    <a:lnTo>
                      <a:pt x="7569" y="22105"/>
                    </a:lnTo>
                    <a:cubicBezTo>
                      <a:pt x="7474" y="21123"/>
                      <a:pt x="7316" y="20141"/>
                      <a:pt x="7094" y="19191"/>
                    </a:cubicBezTo>
                    <a:cubicBezTo>
                      <a:pt x="6904" y="18241"/>
                      <a:pt x="6651" y="17291"/>
                      <a:pt x="6398" y="16341"/>
                    </a:cubicBezTo>
                    <a:cubicBezTo>
                      <a:pt x="5891" y="14473"/>
                      <a:pt x="5067" y="12699"/>
                      <a:pt x="4402" y="10862"/>
                    </a:cubicBezTo>
                    <a:cubicBezTo>
                      <a:pt x="3706" y="9057"/>
                      <a:pt x="3041" y="7221"/>
                      <a:pt x="2312" y="5415"/>
                    </a:cubicBezTo>
                    <a:cubicBezTo>
                      <a:pt x="1584" y="3610"/>
                      <a:pt x="887" y="1773"/>
                      <a:pt x="1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2" name="Google Shape;1502;p141"/>
              <p:cNvSpPr/>
              <p:nvPr/>
            </p:nvSpPr>
            <p:spPr>
              <a:xfrm>
                <a:off x="821559" y="411119"/>
                <a:ext cx="376352" cy="727305"/>
              </a:xfrm>
              <a:custGeom>
                <a:avLst/>
                <a:gdLst/>
                <a:ahLst/>
                <a:cxnLst/>
                <a:rect l="l" t="t" r="r" b="b"/>
                <a:pathLst>
                  <a:path w="11750" h="22707" extrusionOk="0">
                    <a:moveTo>
                      <a:pt x="159" y="0"/>
                    </a:moveTo>
                    <a:lnTo>
                      <a:pt x="0" y="95"/>
                    </a:lnTo>
                    <a:cubicBezTo>
                      <a:pt x="855" y="2027"/>
                      <a:pt x="1742" y="3959"/>
                      <a:pt x="2629" y="5891"/>
                    </a:cubicBezTo>
                    <a:cubicBezTo>
                      <a:pt x="3516" y="7822"/>
                      <a:pt x="4402" y="9754"/>
                      <a:pt x="5321" y="11654"/>
                    </a:cubicBezTo>
                    <a:cubicBezTo>
                      <a:pt x="6239" y="13586"/>
                      <a:pt x="6999" y="15550"/>
                      <a:pt x="8076" y="17386"/>
                    </a:cubicBezTo>
                    <a:cubicBezTo>
                      <a:pt x="8614" y="18305"/>
                      <a:pt x="9153" y="19223"/>
                      <a:pt x="9754" y="20110"/>
                    </a:cubicBezTo>
                    <a:cubicBezTo>
                      <a:pt x="10324" y="21028"/>
                      <a:pt x="10926" y="21883"/>
                      <a:pt x="11591" y="22707"/>
                    </a:cubicBezTo>
                    <a:lnTo>
                      <a:pt x="11750" y="22644"/>
                    </a:lnTo>
                    <a:cubicBezTo>
                      <a:pt x="11465" y="21598"/>
                      <a:pt x="11116" y="20585"/>
                      <a:pt x="10704" y="19603"/>
                    </a:cubicBezTo>
                    <a:cubicBezTo>
                      <a:pt x="10356" y="18590"/>
                      <a:pt x="9913" y="17608"/>
                      <a:pt x="9469" y="16658"/>
                    </a:cubicBezTo>
                    <a:cubicBezTo>
                      <a:pt x="8614" y="14726"/>
                      <a:pt x="7474" y="12890"/>
                      <a:pt x="6461" y="11053"/>
                    </a:cubicBezTo>
                    <a:cubicBezTo>
                      <a:pt x="5416" y="9216"/>
                      <a:pt x="4402" y="7347"/>
                      <a:pt x="3326" y="5511"/>
                    </a:cubicBezTo>
                    <a:cubicBezTo>
                      <a:pt x="2281" y="3674"/>
                      <a:pt x="1235" y="1837"/>
                      <a:pt x="1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3" name="Google Shape;1503;p141"/>
              <p:cNvSpPr/>
              <p:nvPr/>
            </p:nvSpPr>
            <p:spPr>
              <a:xfrm>
                <a:off x="515224" y="636290"/>
                <a:ext cx="483877" cy="665455"/>
              </a:xfrm>
              <a:custGeom>
                <a:avLst/>
                <a:gdLst/>
                <a:ahLst/>
                <a:cxnLst/>
                <a:rect l="l" t="t" r="r" b="b"/>
                <a:pathLst>
                  <a:path w="15107" h="20776" extrusionOk="0">
                    <a:moveTo>
                      <a:pt x="127" y="1"/>
                    </a:moveTo>
                    <a:lnTo>
                      <a:pt x="0" y="96"/>
                    </a:lnTo>
                    <a:cubicBezTo>
                      <a:pt x="1140" y="1869"/>
                      <a:pt x="2280" y="3674"/>
                      <a:pt x="3484" y="5448"/>
                    </a:cubicBezTo>
                    <a:cubicBezTo>
                      <a:pt x="4656" y="7221"/>
                      <a:pt x="5859" y="8995"/>
                      <a:pt x="7031" y="10768"/>
                    </a:cubicBezTo>
                    <a:cubicBezTo>
                      <a:pt x="8234" y="12510"/>
                      <a:pt x="9311" y="14378"/>
                      <a:pt x="10641" y="16025"/>
                    </a:cubicBezTo>
                    <a:cubicBezTo>
                      <a:pt x="11306" y="16849"/>
                      <a:pt x="12003" y="17672"/>
                      <a:pt x="12700" y="18464"/>
                    </a:cubicBezTo>
                    <a:cubicBezTo>
                      <a:pt x="13428" y="19287"/>
                      <a:pt x="14188" y="20047"/>
                      <a:pt x="14980" y="20776"/>
                    </a:cubicBezTo>
                    <a:lnTo>
                      <a:pt x="15106" y="20681"/>
                    </a:lnTo>
                    <a:cubicBezTo>
                      <a:pt x="14663" y="19699"/>
                      <a:pt x="14156" y="18749"/>
                      <a:pt x="13618" y="17830"/>
                    </a:cubicBezTo>
                    <a:cubicBezTo>
                      <a:pt x="13080" y="16880"/>
                      <a:pt x="12510" y="15994"/>
                      <a:pt x="11940" y="15107"/>
                    </a:cubicBezTo>
                    <a:cubicBezTo>
                      <a:pt x="10768" y="13302"/>
                      <a:pt x="9343" y="11718"/>
                      <a:pt x="8044" y="10008"/>
                    </a:cubicBezTo>
                    <a:cubicBezTo>
                      <a:pt x="6746" y="8330"/>
                      <a:pt x="5447" y="6651"/>
                      <a:pt x="4117" y="4973"/>
                    </a:cubicBezTo>
                    <a:cubicBezTo>
                      <a:pt x="2787" y="3326"/>
                      <a:pt x="1457" y="1648"/>
                      <a:pt x="1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p141"/>
              <p:cNvSpPr/>
              <p:nvPr/>
            </p:nvSpPr>
            <p:spPr>
              <a:xfrm>
                <a:off x="394503" y="1070456"/>
                <a:ext cx="554888" cy="512256"/>
              </a:xfrm>
              <a:custGeom>
                <a:avLst/>
                <a:gdLst/>
                <a:ahLst/>
                <a:cxnLst/>
                <a:rect l="l" t="t" r="r" b="b"/>
                <a:pathLst>
                  <a:path w="17324" h="15993" extrusionOk="0">
                    <a:moveTo>
                      <a:pt x="127" y="0"/>
                    </a:moveTo>
                    <a:lnTo>
                      <a:pt x="1" y="127"/>
                    </a:lnTo>
                    <a:cubicBezTo>
                      <a:pt x="1331" y="1552"/>
                      <a:pt x="2693" y="2914"/>
                      <a:pt x="4086" y="4307"/>
                    </a:cubicBezTo>
                    <a:cubicBezTo>
                      <a:pt x="5448" y="5700"/>
                      <a:pt x="6841" y="7094"/>
                      <a:pt x="8235" y="8456"/>
                    </a:cubicBezTo>
                    <a:cubicBezTo>
                      <a:pt x="9596" y="9817"/>
                      <a:pt x="10895" y="11306"/>
                      <a:pt x="12415" y="12541"/>
                    </a:cubicBezTo>
                    <a:cubicBezTo>
                      <a:pt x="13175" y="13174"/>
                      <a:pt x="13935" y="13776"/>
                      <a:pt x="14727" y="14346"/>
                    </a:cubicBezTo>
                    <a:cubicBezTo>
                      <a:pt x="15518" y="14948"/>
                      <a:pt x="16342" y="15486"/>
                      <a:pt x="17197" y="15993"/>
                    </a:cubicBezTo>
                    <a:lnTo>
                      <a:pt x="17324" y="15866"/>
                    </a:lnTo>
                    <a:cubicBezTo>
                      <a:pt x="16754" y="15043"/>
                      <a:pt x="16120" y="14283"/>
                      <a:pt x="15487" y="13523"/>
                    </a:cubicBezTo>
                    <a:cubicBezTo>
                      <a:pt x="14853" y="12794"/>
                      <a:pt x="14188" y="12066"/>
                      <a:pt x="13492" y="11369"/>
                    </a:cubicBezTo>
                    <a:cubicBezTo>
                      <a:pt x="12130" y="9976"/>
                      <a:pt x="10578" y="8804"/>
                      <a:pt x="9090" y="7537"/>
                    </a:cubicBezTo>
                    <a:cubicBezTo>
                      <a:pt x="7601" y="6239"/>
                      <a:pt x="6144" y="4972"/>
                      <a:pt x="4624" y="3737"/>
                    </a:cubicBezTo>
                    <a:cubicBezTo>
                      <a:pt x="3136" y="2502"/>
                      <a:pt x="1616" y="1235"/>
                      <a:pt x="1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5" name="Google Shape;1505;p141"/>
              <p:cNvSpPr/>
              <p:nvPr/>
            </p:nvSpPr>
            <p:spPr>
              <a:xfrm>
                <a:off x="20201" y="1246942"/>
                <a:ext cx="649216" cy="393585"/>
              </a:xfrm>
              <a:custGeom>
                <a:avLst/>
                <a:gdLst/>
                <a:ahLst/>
                <a:cxnLst/>
                <a:rect l="l" t="t" r="r" b="b"/>
                <a:pathLst>
                  <a:path w="20269" h="12288" extrusionOk="0">
                    <a:moveTo>
                      <a:pt x="64" y="0"/>
                    </a:moveTo>
                    <a:lnTo>
                      <a:pt x="1" y="159"/>
                    </a:lnTo>
                    <a:cubicBezTo>
                      <a:pt x="1616" y="1267"/>
                      <a:pt x="3263" y="2376"/>
                      <a:pt x="4878" y="3452"/>
                    </a:cubicBezTo>
                    <a:cubicBezTo>
                      <a:pt x="6525" y="4561"/>
                      <a:pt x="8171" y="5638"/>
                      <a:pt x="9818" y="6714"/>
                    </a:cubicBezTo>
                    <a:cubicBezTo>
                      <a:pt x="11465" y="7759"/>
                      <a:pt x="13048" y="8963"/>
                      <a:pt x="14790" y="9881"/>
                    </a:cubicBezTo>
                    <a:cubicBezTo>
                      <a:pt x="15645" y="10325"/>
                      <a:pt x="16532" y="10800"/>
                      <a:pt x="17419" y="11180"/>
                    </a:cubicBezTo>
                    <a:cubicBezTo>
                      <a:pt x="18337" y="11623"/>
                      <a:pt x="19256" y="11971"/>
                      <a:pt x="20206" y="12288"/>
                    </a:cubicBezTo>
                    <a:lnTo>
                      <a:pt x="20269" y="12161"/>
                    </a:lnTo>
                    <a:cubicBezTo>
                      <a:pt x="19541" y="11465"/>
                      <a:pt x="18781" y="10831"/>
                      <a:pt x="17989" y="10229"/>
                    </a:cubicBezTo>
                    <a:cubicBezTo>
                      <a:pt x="17229" y="9628"/>
                      <a:pt x="16405" y="9058"/>
                      <a:pt x="15582" y="8519"/>
                    </a:cubicBezTo>
                    <a:cubicBezTo>
                      <a:pt x="13967" y="7411"/>
                      <a:pt x="12162" y="6556"/>
                      <a:pt x="10452" y="5606"/>
                    </a:cubicBezTo>
                    <a:cubicBezTo>
                      <a:pt x="8741" y="4656"/>
                      <a:pt x="7031" y="3706"/>
                      <a:pt x="5289" y="2787"/>
                    </a:cubicBezTo>
                    <a:cubicBezTo>
                      <a:pt x="3548" y="1837"/>
                      <a:pt x="1806" y="919"/>
                      <a:pt x="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6" name="Google Shape;1506;p141"/>
              <p:cNvSpPr/>
              <p:nvPr/>
            </p:nvSpPr>
            <p:spPr>
              <a:xfrm>
                <a:off x="-51803" y="1753112"/>
                <a:ext cx="758759" cy="275938"/>
              </a:xfrm>
              <a:custGeom>
                <a:avLst/>
                <a:gdLst/>
                <a:ahLst/>
                <a:cxnLst/>
                <a:rect l="l" t="t" r="r" b="b"/>
                <a:pathLst>
                  <a:path w="23689" h="8615" extrusionOk="0">
                    <a:moveTo>
                      <a:pt x="32" y="0"/>
                    </a:moveTo>
                    <a:lnTo>
                      <a:pt x="0" y="159"/>
                    </a:lnTo>
                    <a:cubicBezTo>
                      <a:pt x="1932" y="982"/>
                      <a:pt x="3864" y="1774"/>
                      <a:pt x="5796" y="2565"/>
                    </a:cubicBezTo>
                    <a:cubicBezTo>
                      <a:pt x="7728" y="3357"/>
                      <a:pt x="9691" y="4149"/>
                      <a:pt x="11623" y="4909"/>
                    </a:cubicBezTo>
                    <a:cubicBezTo>
                      <a:pt x="13586" y="5669"/>
                      <a:pt x="15486" y="6587"/>
                      <a:pt x="17482" y="7189"/>
                    </a:cubicBezTo>
                    <a:cubicBezTo>
                      <a:pt x="18495" y="7474"/>
                      <a:pt x="19508" y="7759"/>
                      <a:pt x="20522" y="8012"/>
                    </a:cubicBezTo>
                    <a:cubicBezTo>
                      <a:pt x="21535" y="8266"/>
                      <a:pt x="22580" y="8487"/>
                      <a:pt x="23625" y="8614"/>
                    </a:cubicBezTo>
                    <a:lnTo>
                      <a:pt x="23689" y="8487"/>
                    </a:lnTo>
                    <a:cubicBezTo>
                      <a:pt x="22802" y="7917"/>
                      <a:pt x="21852" y="7411"/>
                      <a:pt x="20902" y="6967"/>
                    </a:cubicBezTo>
                    <a:cubicBezTo>
                      <a:pt x="19952" y="6524"/>
                      <a:pt x="19002" y="6081"/>
                      <a:pt x="18020" y="5701"/>
                    </a:cubicBezTo>
                    <a:cubicBezTo>
                      <a:pt x="16088" y="4877"/>
                      <a:pt x="14061" y="4371"/>
                      <a:pt x="12066" y="3705"/>
                    </a:cubicBezTo>
                    <a:cubicBezTo>
                      <a:pt x="10071" y="3072"/>
                      <a:pt x="8076" y="2407"/>
                      <a:pt x="6049" y="1805"/>
                    </a:cubicBezTo>
                    <a:cubicBezTo>
                      <a:pt x="4054" y="1204"/>
                      <a:pt x="2059" y="570"/>
                      <a:pt x="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p141"/>
              <p:cNvSpPr/>
              <p:nvPr/>
            </p:nvSpPr>
            <p:spPr>
              <a:xfrm>
                <a:off x="64851" y="2281575"/>
                <a:ext cx="750655" cy="63932"/>
              </a:xfrm>
              <a:custGeom>
                <a:avLst/>
                <a:gdLst/>
                <a:ahLst/>
                <a:cxnLst/>
                <a:rect l="l" t="t" r="r" b="b"/>
                <a:pathLst>
                  <a:path w="23436" h="1996" extrusionOk="0">
                    <a:moveTo>
                      <a:pt x="17545" y="1"/>
                    </a:moveTo>
                    <a:cubicBezTo>
                      <a:pt x="15581" y="1"/>
                      <a:pt x="13650" y="317"/>
                      <a:pt x="11686" y="507"/>
                    </a:cubicBezTo>
                    <a:cubicBezTo>
                      <a:pt x="9754" y="729"/>
                      <a:pt x="7791" y="919"/>
                      <a:pt x="5859" y="1141"/>
                    </a:cubicBezTo>
                    <a:cubicBezTo>
                      <a:pt x="3895" y="1362"/>
                      <a:pt x="1964" y="1584"/>
                      <a:pt x="0" y="1838"/>
                    </a:cubicBezTo>
                    <a:lnTo>
                      <a:pt x="0" y="1996"/>
                    </a:lnTo>
                    <a:cubicBezTo>
                      <a:pt x="1964" y="1996"/>
                      <a:pt x="3927" y="1964"/>
                      <a:pt x="5891" y="1933"/>
                    </a:cubicBezTo>
                    <a:cubicBezTo>
                      <a:pt x="7854" y="1901"/>
                      <a:pt x="9818" y="1838"/>
                      <a:pt x="11749" y="1774"/>
                    </a:cubicBezTo>
                    <a:cubicBezTo>
                      <a:pt x="13713" y="1743"/>
                      <a:pt x="15676" y="1806"/>
                      <a:pt x="17640" y="1584"/>
                    </a:cubicBezTo>
                    <a:cubicBezTo>
                      <a:pt x="18590" y="1457"/>
                      <a:pt x="19572" y="1331"/>
                      <a:pt x="20553" y="1141"/>
                    </a:cubicBezTo>
                    <a:cubicBezTo>
                      <a:pt x="21504" y="982"/>
                      <a:pt x="22485" y="761"/>
                      <a:pt x="23435" y="476"/>
                    </a:cubicBezTo>
                    <a:lnTo>
                      <a:pt x="23435" y="317"/>
                    </a:lnTo>
                    <a:cubicBezTo>
                      <a:pt x="22454" y="159"/>
                      <a:pt x="21472" y="64"/>
                      <a:pt x="20490" y="32"/>
                    </a:cubicBezTo>
                    <a:cubicBezTo>
                      <a:pt x="19508" y="1"/>
                      <a:pt x="18527" y="1"/>
                      <a:pt x="1754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8" name="Google Shape;1508;p141"/>
              <p:cNvSpPr/>
              <p:nvPr/>
            </p:nvSpPr>
            <p:spPr>
              <a:xfrm>
                <a:off x="-28485" y="2530096"/>
                <a:ext cx="896744" cy="355053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11085" extrusionOk="0">
                    <a:moveTo>
                      <a:pt x="27964" y="1"/>
                    </a:moveTo>
                    <a:cubicBezTo>
                      <a:pt x="26698" y="254"/>
                      <a:pt x="25463" y="571"/>
                      <a:pt x="24291" y="919"/>
                    </a:cubicBezTo>
                    <a:cubicBezTo>
                      <a:pt x="23087" y="1267"/>
                      <a:pt x="21916" y="1679"/>
                      <a:pt x="20712" y="2059"/>
                    </a:cubicBezTo>
                    <a:cubicBezTo>
                      <a:pt x="18337" y="2882"/>
                      <a:pt x="16089" y="3959"/>
                      <a:pt x="13808" y="4941"/>
                    </a:cubicBezTo>
                    <a:lnTo>
                      <a:pt x="6873" y="7918"/>
                    </a:lnTo>
                    <a:cubicBezTo>
                      <a:pt x="4593" y="8900"/>
                      <a:pt x="2312" y="9913"/>
                      <a:pt x="1" y="10926"/>
                    </a:cubicBezTo>
                    <a:lnTo>
                      <a:pt x="64" y="11085"/>
                    </a:lnTo>
                    <a:cubicBezTo>
                      <a:pt x="2439" y="10293"/>
                      <a:pt x="4783" y="9438"/>
                      <a:pt x="7158" y="8646"/>
                    </a:cubicBezTo>
                    <a:lnTo>
                      <a:pt x="14220" y="6113"/>
                    </a:lnTo>
                    <a:cubicBezTo>
                      <a:pt x="16595" y="5289"/>
                      <a:pt x="19002" y="4561"/>
                      <a:pt x="21282" y="3548"/>
                    </a:cubicBezTo>
                    <a:cubicBezTo>
                      <a:pt x="22422" y="3041"/>
                      <a:pt x="23562" y="2502"/>
                      <a:pt x="24703" y="1964"/>
                    </a:cubicBezTo>
                    <a:cubicBezTo>
                      <a:pt x="25811" y="1394"/>
                      <a:pt x="26919" y="824"/>
                      <a:pt x="27996" y="127"/>
                    </a:cubicBezTo>
                    <a:lnTo>
                      <a:pt x="2796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09" name="Google Shape;1509;p141"/>
            <p:cNvSpPr/>
            <p:nvPr/>
          </p:nvSpPr>
          <p:spPr>
            <a:xfrm>
              <a:off x="1409886" y="1548024"/>
              <a:ext cx="1704156" cy="3585951"/>
            </a:xfrm>
            <a:custGeom>
              <a:avLst/>
              <a:gdLst/>
              <a:ahLst/>
              <a:cxnLst/>
              <a:rect l="l" t="t" r="r" b="b"/>
              <a:pathLst>
                <a:path w="53205" h="111956" extrusionOk="0">
                  <a:moveTo>
                    <a:pt x="46344" y="0"/>
                  </a:moveTo>
                  <a:cubicBezTo>
                    <a:pt x="45142" y="0"/>
                    <a:pt x="43838" y="173"/>
                    <a:pt x="42880" y="386"/>
                  </a:cubicBezTo>
                  <a:cubicBezTo>
                    <a:pt x="41139" y="734"/>
                    <a:pt x="40410" y="988"/>
                    <a:pt x="40410" y="988"/>
                  </a:cubicBezTo>
                  <a:lnTo>
                    <a:pt x="18748" y="1495"/>
                  </a:lnTo>
                  <a:lnTo>
                    <a:pt x="7316" y="15017"/>
                  </a:lnTo>
                  <a:lnTo>
                    <a:pt x="9913" y="56567"/>
                  </a:lnTo>
                  <a:cubicBezTo>
                    <a:pt x="9913" y="56567"/>
                    <a:pt x="10261" y="57453"/>
                    <a:pt x="9533" y="60145"/>
                  </a:cubicBezTo>
                  <a:cubicBezTo>
                    <a:pt x="8804" y="62837"/>
                    <a:pt x="7949" y="69868"/>
                    <a:pt x="7443" y="71451"/>
                  </a:cubicBezTo>
                  <a:cubicBezTo>
                    <a:pt x="6936" y="73066"/>
                    <a:pt x="0" y="111956"/>
                    <a:pt x="0" y="111956"/>
                  </a:cubicBezTo>
                  <a:lnTo>
                    <a:pt x="39333" y="111956"/>
                  </a:lnTo>
                  <a:cubicBezTo>
                    <a:pt x="39333" y="111956"/>
                    <a:pt x="35850" y="70596"/>
                    <a:pt x="35976" y="68759"/>
                  </a:cubicBezTo>
                  <a:cubicBezTo>
                    <a:pt x="36103" y="66922"/>
                    <a:pt x="36103" y="62964"/>
                    <a:pt x="36356" y="62235"/>
                  </a:cubicBezTo>
                  <a:cubicBezTo>
                    <a:pt x="36768" y="61285"/>
                    <a:pt x="37275" y="60335"/>
                    <a:pt x="37813" y="59417"/>
                  </a:cubicBezTo>
                  <a:cubicBezTo>
                    <a:pt x="37813" y="59417"/>
                    <a:pt x="42722" y="54128"/>
                    <a:pt x="44464" y="49568"/>
                  </a:cubicBezTo>
                  <a:cubicBezTo>
                    <a:pt x="46174" y="45039"/>
                    <a:pt x="48992" y="35919"/>
                    <a:pt x="49372" y="34082"/>
                  </a:cubicBezTo>
                  <a:cubicBezTo>
                    <a:pt x="49752" y="32245"/>
                    <a:pt x="50956" y="25468"/>
                    <a:pt x="50608" y="23631"/>
                  </a:cubicBezTo>
                  <a:cubicBezTo>
                    <a:pt x="50259" y="21794"/>
                    <a:pt x="50228" y="19799"/>
                    <a:pt x="51209" y="16601"/>
                  </a:cubicBezTo>
                  <a:cubicBezTo>
                    <a:pt x="52191" y="13402"/>
                    <a:pt x="53204" y="9855"/>
                    <a:pt x="53204" y="8747"/>
                  </a:cubicBezTo>
                  <a:cubicBezTo>
                    <a:pt x="53204" y="7638"/>
                    <a:pt x="52096" y="6023"/>
                    <a:pt x="51716" y="5295"/>
                  </a:cubicBezTo>
                  <a:cubicBezTo>
                    <a:pt x="51368" y="4566"/>
                    <a:pt x="50133" y="988"/>
                    <a:pt x="48771" y="386"/>
                  </a:cubicBezTo>
                  <a:cubicBezTo>
                    <a:pt x="48171" y="107"/>
                    <a:pt x="47290" y="0"/>
                    <a:pt x="46344" y="0"/>
                  </a:cubicBezTo>
                  <a:close/>
                </a:path>
              </a:pathLst>
            </a:custGeom>
            <a:solidFill>
              <a:srgbClr val="FFBD69"/>
            </a:solidFill>
            <a:ln w="10300" cap="flat" cmpd="sng">
              <a:solidFill>
                <a:srgbClr val="FFBD69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141"/>
            <p:cNvSpPr/>
            <p:nvPr/>
          </p:nvSpPr>
          <p:spPr>
            <a:xfrm>
              <a:off x="2349166" y="3135655"/>
              <a:ext cx="484902" cy="1999345"/>
            </a:xfrm>
            <a:custGeom>
              <a:avLst/>
              <a:gdLst/>
              <a:ahLst/>
              <a:cxnLst/>
              <a:rect l="l" t="t" r="r" b="b"/>
              <a:pathLst>
                <a:path w="15139" h="62421" extrusionOk="0">
                  <a:moveTo>
                    <a:pt x="15139" y="1"/>
                  </a:moveTo>
                  <a:cubicBezTo>
                    <a:pt x="15138" y="2"/>
                    <a:pt x="8298" y="9375"/>
                    <a:pt x="6081" y="9628"/>
                  </a:cubicBezTo>
                  <a:cubicBezTo>
                    <a:pt x="3896" y="9850"/>
                    <a:pt x="3421" y="13777"/>
                    <a:pt x="3421" y="18401"/>
                  </a:cubicBezTo>
                  <a:cubicBezTo>
                    <a:pt x="3421" y="23056"/>
                    <a:pt x="951" y="45794"/>
                    <a:pt x="729" y="48961"/>
                  </a:cubicBezTo>
                  <a:cubicBezTo>
                    <a:pt x="476" y="52160"/>
                    <a:pt x="1" y="62420"/>
                    <a:pt x="1" y="62420"/>
                  </a:cubicBezTo>
                  <a:lnTo>
                    <a:pt x="10008" y="62420"/>
                  </a:lnTo>
                  <a:cubicBezTo>
                    <a:pt x="10008" y="62420"/>
                    <a:pt x="6525" y="21061"/>
                    <a:pt x="6651" y="19192"/>
                  </a:cubicBezTo>
                  <a:cubicBezTo>
                    <a:pt x="6778" y="17355"/>
                    <a:pt x="6778" y="13429"/>
                    <a:pt x="7000" y="12668"/>
                  </a:cubicBezTo>
                  <a:cubicBezTo>
                    <a:pt x="7443" y="11718"/>
                    <a:pt x="7950" y="10768"/>
                    <a:pt x="8488" y="9850"/>
                  </a:cubicBezTo>
                  <a:cubicBezTo>
                    <a:pt x="8488" y="9850"/>
                    <a:pt x="13397" y="4561"/>
                    <a:pt x="15139" y="1"/>
                  </a:cubicBezTo>
                  <a:close/>
                </a:path>
              </a:pathLst>
            </a:custGeom>
            <a:solidFill>
              <a:srgbClr val="F9A74E"/>
            </a:solidFill>
            <a:ln w="10300" cap="flat" cmpd="sng">
              <a:solidFill>
                <a:srgbClr val="F9A74E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141"/>
            <p:cNvSpPr/>
            <p:nvPr/>
          </p:nvSpPr>
          <p:spPr>
            <a:xfrm>
              <a:off x="1785182" y="2203486"/>
              <a:ext cx="1099622" cy="995524"/>
            </a:xfrm>
            <a:custGeom>
              <a:avLst/>
              <a:gdLst/>
              <a:ahLst/>
              <a:cxnLst/>
              <a:rect l="l" t="t" r="r" b="b"/>
              <a:pathLst>
                <a:path w="34331" h="31081" extrusionOk="0">
                  <a:moveTo>
                    <a:pt x="4941" y="0"/>
                  </a:moveTo>
                  <a:cubicBezTo>
                    <a:pt x="4941" y="0"/>
                    <a:pt x="508" y="222"/>
                    <a:pt x="254" y="1710"/>
                  </a:cubicBezTo>
                  <a:cubicBezTo>
                    <a:pt x="1" y="3167"/>
                    <a:pt x="761" y="4529"/>
                    <a:pt x="3326" y="6999"/>
                  </a:cubicBezTo>
                  <a:cubicBezTo>
                    <a:pt x="5923" y="9438"/>
                    <a:pt x="4688" y="14125"/>
                    <a:pt x="4688" y="14125"/>
                  </a:cubicBezTo>
                  <a:lnTo>
                    <a:pt x="4308" y="18083"/>
                  </a:lnTo>
                  <a:cubicBezTo>
                    <a:pt x="4308" y="18083"/>
                    <a:pt x="7633" y="29262"/>
                    <a:pt x="10103" y="30624"/>
                  </a:cubicBezTo>
                  <a:cubicBezTo>
                    <a:pt x="10715" y="30953"/>
                    <a:pt x="11492" y="31081"/>
                    <a:pt x="12342" y="31081"/>
                  </a:cubicBezTo>
                  <a:cubicBezTo>
                    <a:pt x="14926" y="31081"/>
                    <a:pt x="18190" y="29904"/>
                    <a:pt x="19572" y="29642"/>
                  </a:cubicBezTo>
                  <a:cubicBezTo>
                    <a:pt x="21409" y="29262"/>
                    <a:pt x="25368" y="25810"/>
                    <a:pt x="26350" y="23974"/>
                  </a:cubicBezTo>
                  <a:cubicBezTo>
                    <a:pt x="27331" y="22137"/>
                    <a:pt x="27458" y="16721"/>
                    <a:pt x="29168" y="13871"/>
                  </a:cubicBezTo>
                  <a:cubicBezTo>
                    <a:pt x="30878" y="11053"/>
                    <a:pt x="32113" y="5289"/>
                    <a:pt x="32968" y="4402"/>
                  </a:cubicBezTo>
                  <a:cubicBezTo>
                    <a:pt x="33507" y="3895"/>
                    <a:pt x="33950" y="3325"/>
                    <a:pt x="34330" y="2692"/>
                  </a:cubicBezTo>
                  <a:cubicBezTo>
                    <a:pt x="34330" y="2692"/>
                    <a:pt x="29041" y="602"/>
                    <a:pt x="27331" y="475"/>
                  </a:cubicBezTo>
                  <a:cubicBezTo>
                    <a:pt x="25590" y="349"/>
                    <a:pt x="4941" y="0"/>
                    <a:pt x="4941" y="0"/>
                  </a:cubicBezTo>
                  <a:close/>
                </a:path>
              </a:pathLst>
            </a:custGeom>
            <a:solidFill>
              <a:srgbClr val="F9A74E"/>
            </a:solidFill>
            <a:ln w="10300" cap="rnd" cmpd="sng">
              <a:solidFill>
                <a:srgbClr val="F9A7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141"/>
            <p:cNvSpPr/>
            <p:nvPr/>
          </p:nvSpPr>
          <p:spPr>
            <a:xfrm>
              <a:off x="1584354" y="1247006"/>
              <a:ext cx="405788" cy="1075503"/>
            </a:xfrm>
            <a:custGeom>
              <a:avLst/>
              <a:gdLst/>
              <a:ahLst/>
              <a:cxnLst/>
              <a:rect l="l" t="t" r="r" b="b"/>
              <a:pathLst>
                <a:path w="12669" h="33578" extrusionOk="0">
                  <a:moveTo>
                    <a:pt x="5923" y="0"/>
                  </a:moveTo>
                  <a:cubicBezTo>
                    <a:pt x="4507" y="0"/>
                    <a:pt x="1996" y="1223"/>
                    <a:pt x="1236" y="1645"/>
                  </a:cubicBezTo>
                  <a:cubicBezTo>
                    <a:pt x="380" y="2152"/>
                    <a:pt x="0" y="4844"/>
                    <a:pt x="0" y="4844"/>
                  </a:cubicBezTo>
                  <a:cubicBezTo>
                    <a:pt x="0" y="4844"/>
                    <a:pt x="507" y="10418"/>
                    <a:pt x="380" y="12001"/>
                  </a:cubicBezTo>
                  <a:cubicBezTo>
                    <a:pt x="254" y="13616"/>
                    <a:pt x="254" y="19506"/>
                    <a:pt x="127" y="21343"/>
                  </a:cubicBezTo>
                  <a:cubicBezTo>
                    <a:pt x="95" y="23560"/>
                    <a:pt x="222" y="25809"/>
                    <a:pt x="507" y="27994"/>
                  </a:cubicBezTo>
                  <a:cubicBezTo>
                    <a:pt x="602" y="28627"/>
                    <a:pt x="1742" y="31826"/>
                    <a:pt x="2597" y="32681"/>
                  </a:cubicBezTo>
                  <a:cubicBezTo>
                    <a:pt x="3274" y="33357"/>
                    <a:pt x="5495" y="33578"/>
                    <a:pt x="6818" y="33578"/>
                  </a:cubicBezTo>
                  <a:cubicBezTo>
                    <a:pt x="7167" y="33578"/>
                    <a:pt x="7454" y="33562"/>
                    <a:pt x="7633" y="33536"/>
                  </a:cubicBezTo>
                  <a:cubicBezTo>
                    <a:pt x="8488" y="33409"/>
                    <a:pt x="9121" y="31794"/>
                    <a:pt x="9470" y="30844"/>
                  </a:cubicBezTo>
                  <a:cubicBezTo>
                    <a:pt x="9850" y="29862"/>
                    <a:pt x="10483" y="23940"/>
                    <a:pt x="10705" y="22325"/>
                  </a:cubicBezTo>
                  <a:cubicBezTo>
                    <a:pt x="10958" y="20742"/>
                    <a:pt x="11686" y="16308"/>
                    <a:pt x="12193" y="13109"/>
                  </a:cubicBezTo>
                  <a:cubicBezTo>
                    <a:pt x="12668" y="9911"/>
                    <a:pt x="12573" y="6237"/>
                    <a:pt x="12573" y="5350"/>
                  </a:cubicBezTo>
                  <a:cubicBezTo>
                    <a:pt x="12573" y="4495"/>
                    <a:pt x="11940" y="3387"/>
                    <a:pt x="11465" y="2405"/>
                  </a:cubicBezTo>
                  <a:cubicBezTo>
                    <a:pt x="10958" y="1424"/>
                    <a:pt x="7633" y="473"/>
                    <a:pt x="6398" y="62"/>
                  </a:cubicBezTo>
                  <a:cubicBezTo>
                    <a:pt x="6260" y="20"/>
                    <a:pt x="6100" y="0"/>
                    <a:pt x="5923" y="0"/>
                  </a:cubicBezTo>
                  <a:close/>
                </a:path>
              </a:pathLst>
            </a:custGeom>
            <a:solidFill>
              <a:srgbClr val="FFBD69"/>
            </a:solidFill>
            <a:ln w="10300" cap="rnd" cmpd="sng">
              <a:solidFill>
                <a:srgbClr val="FFBD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141"/>
            <p:cNvSpPr/>
            <p:nvPr/>
          </p:nvSpPr>
          <p:spPr>
            <a:xfrm>
              <a:off x="1876499" y="1324038"/>
              <a:ext cx="113642" cy="909908"/>
            </a:xfrm>
            <a:custGeom>
              <a:avLst/>
              <a:gdLst/>
              <a:ahLst/>
              <a:cxnLst/>
              <a:rect l="l" t="t" r="r" b="b"/>
              <a:pathLst>
                <a:path w="3548" h="28408" extrusionOk="0">
                  <a:moveTo>
                    <a:pt x="2312" y="0"/>
                  </a:moveTo>
                  <a:cubicBezTo>
                    <a:pt x="2312" y="0"/>
                    <a:pt x="982" y="3927"/>
                    <a:pt x="982" y="7506"/>
                  </a:cubicBezTo>
                  <a:cubicBezTo>
                    <a:pt x="982" y="11116"/>
                    <a:pt x="0" y="20300"/>
                    <a:pt x="0" y="21535"/>
                  </a:cubicBezTo>
                  <a:cubicBezTo>
                    <a:pt x="0" y="22770"/>
                    <a:pt x="349" y="28407"/>
                    <a:pt x="349" y="28407"/>
                  </a:cubicBezTo>
                  <a:cubicBezTo>
                    <a:pt x="729" y="27426"/>
                    <a:pt x="1362" y="21503"/>
                    <a:pt x="1584" y="19920"/>
                  </a:cubicBezTo>
                  <a:cubicBezTo>
                    <a:pt x="1837" y="18305"/>
                    <a:pt x="2565" y="13903"/>
                    <a:pt x="3072" y="10704"/>
                  </a:cubicBezTo>
                  <a:cubicBezTo>
                    <a:pt x="3547" y="7506"/>
                    <a:pt x="3452" y="3801"/>
                    <a:pt x="3452" y="2945"/>
                  </a:cubicBezTo>
                  <a:cubicBezTo>
                    <a:pt x="3452" y="2090"/>
                    <a:pt x="2819" y="950"/>
                    <a:pt x="2312" y="0"/>
                  </a:cubicBezTo>
                  <a:close/>
                </a:path>
              </a:pathLst>
            </a:custGeom>
            <a:solidFill>
              <a:srgbClr val="F9A7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141"/>
            <p:cNvSpPr/>
            <p:nvPr/>
          </p:nvSpPr>
          <p:spPr>
            <a:xfrm>
              <a:off x="1057909" y="1246365"/>
              <a:ext cx="926147" cy="2142935"/>
            </a:xfrm>
            <a:custGeom>
              <a:avLst/>
              <a:gdLst/>
              <a:ahLst/>
              <a:cxnLst/>
              <a:rect l="l" t="t" r="r" b="b"/>
              <a:pathLst>
                <a:path w="28915" h="66904" extrusionOk="0">
                  <a:moveTo>
                    <a:pt x="24398" y="0"/>
                  </a:moveTo>
                  <a:cubicBezTo>
                    <a:pt x="24176" y="0"/>
                    <a:pt x="23986" y="25"/>
                    <a:pt x="23847" y="82"/>
                  </a:cubicBezTo>
                  <a:cubicBezTo>
                    <a:pt x="22992" y="462"/>
                    <a:pt x="13396" y="5624"/>
                    <a:pt x="12161" y="6004"/>
                  </a:cubicBezTo>
                  <a:cubicBezTo>
                    <a:pt x="10926" y="6352"/>
                    <a:pt x="6746" y="8094"/>
                    <a:pt x="6492" y="9551"/>
                  </a:cubicBezTo>
                  <a:cubicBezTo>
                    <a:pt x="6239" y="11039"/>
                    <a:pt x="5131" y="21838"/>
                    <a:pt x="4402" y="23453"/>
                  </a:cubicBezTo>
                  <a:cubicBezTo>
                    <a:pt x="3674" y="25037"/>
                    <a:pt x="0" y="31814"/>
                    <a:pt x="1330" y="36248"/>
                  </a:cubicBezTo>
                  <a:cubicBezTo>
                    <a:pt x="2660" y="40681"/>
                    <a:pt x="12129" y="55692"/>
                    <a:pt x="13998" y="57909"/>
                  </a:cubicBezTo>
                  <a:cubicBezTo>
                    <a:pt x="15835" y="60126"/>
                    <a:pt x="22327" y="66903"/>
                    <a:pt x="22327" y="66903"/>
                  </a:cubicBezTo>
                  <a:lnTo>
                    <a:pt x="23815" y="34031"/>
                  </a:lnTo>
                  <a:lnTo>
                    <a:pt x="23815" y="34031"/>
                  </a:lnTo>
                  <a:cubicBezTo>
                    <a:pt x="22723" y="34129"/>
                    <a:pt x="21888" y="34189"/>
                    <a:pt x="21252" y="34189"/>
                  </a:cubicBezTo>
                  <a:cubicBezTo>
                    <a:pt x="20247" y="34189"/>
                    <a:pt x="19741" y="34039"/>
                    <a:pt x="19508" y="33651"/>
                  </a:cubicBezTo>
                  <a:cubicBezTo>
                    <a:pt x="19160" y="33049"/>
                    <a:pt x="16943" y="29249"/>
                    <a:pt x="16816" y="28742"/>
                  </a:cubicBezTo>
                  <a:cubicBezTo>
                    <a:pt x="16690" y="28235"/>
                    <a:pt x="16341" y="20508"/>
                    <a:pt x="16563" y="19146"/>
                  </a:cubicBezTo>
                  <a:cubicBezTo>
                    <a:pt x="16816" y="17785"/>
                    <a:pt x="19287" y="16201"/>
                    <a:pt x="21123" y="15600"/>
                  </a:cubicBezTo>
                  <a:cubicBezTo>
                    <a:pt x="22960" y="14966"/>
                    <a:pt x="28376" y="11293"/>
                    <a:pt x="28629" y="7714"/>
                  </a:cubicBezTo>
                  <a:cubicBezTo>
                    <a:pt x="28914" y="4135"/>
                    <a:pt x="28027" y="1570"/>
                    <a:pt x="27774" y="1064"/>
                  </a:cubicBezTo>
                  <a:cubicBezTo>
                    <a:pt x="27562" y="665"/>
                    <a:pt x="25548" y="0"/>
                    <a:pt x="24398" y="0"/>
                  </a:cubicBezTo>
                  <a:close/>
                </a:path>
              </a:pathLst>
            </a:custGeom>
            <a:solidFill>
              <a:srgbClr val="FFB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141"/>
            <p:cNvSpPr/>
            <p:nvPr/>
          </p:nvSpPr>
          <p:spPr>
            <a:xfrm>
              <a:off x="1057909" y="1237813"/>
              <a:ext cx="926147" cy="2151487"/>
            </a:xfrm>
            <a:custGeom>
              <a:avLst/>
              <a:gdLst/>
              <a:ahLst/>
              <a:cxnLst/>
              <a:rect l="l" t="t" r="r" b="b"/>
              <a:pathLst>
                <a:path w="28915" h="67171" fill="none" extrusionOk="0">
                  <a:moveTo>
                    <a:pt x="23815" y="34298"/>
                  </a:moveTo>
                  <a:cubicBezTo>
                    <a:pt x="20997" y="34551"/>
                    <a:pt x="19888" y="34551"/>
                    <a:pt x="19508" y="33918"/>
                  </a:cubicBezTo>
                  <a:cubicBezTo>
                    <a:pt x="19160" y="33316"/>
                    <a:pt x="16943" y="29516"/>
                    <a:pt x="16816" y="29009"/>
                  </a:cubicBezTo>
                  <a:cubicBezTo>
                    <a:pt x="16690" y="28502"/>
                    <a:pt x="16341" y="20775"/>
                    <a:pt x="16563" y="19413"/>
                  </a:cubicBezTo>
                  <a:cubicBezTo>
                    <a:pt x="16816" y="18052"/>
                    <a:pt x="19287" y="16468"/>
                    <a:pt x="21123" y="15867"/>
                  </a:cubicBezTo>
                  <a:cubicBezTo>
                    <a:pt x="22960" y="15233"/>
                    <a:pt x="28376" y="11560"/>
                    <a:pt x="28629" y="7981"/>
                  </a:cubicBezTo>
                  <a:cubicBezTo>
                    <a:pt x="28914" y="4402"/>
                    <a:pt x="28027" y="1837"/>
                    <a:pt x="27774" y="1331"/>
                  </a:cubicBezTo>
                  <a:cubicBezTo>
                    <a:pt x="27521" y="855"/>
                    <a:pt x="24702" y="0"/>
                    <a:pt x="23847" y="349"/>
                  </a:cubicBezTo>
                  <a:cubicBezTo>
                    <a:pt x="22992" y="729"/>
                    <a:pt x="13396" y="5891"/>
                    <a:pt x="12161" y="6271"/>
                  </a:cubicBezTo>
                  <a:cubicBezTo>
                    <a:pt x="10926" y="6619"/>
                    <a:pt x="6746" y="8361"/>
                    <a:pt x="6492" y="9818"/>
                  </a:cubicBezTo>
                  <a:cubicBezTo>
                    <a:pt x="6239" y="11306"/>
                    <a:pt x="5131" y="22105"/>
                    <a:pt x="4402" y="23720"/>
                  </a:cubicBezTo>
                  <a:cubicBezTo>
                    <a:pt x="3674" y="25304"/>
                    <a:pt x="0" y="32081"/>
                    <a:pt x="1330" y="36515"/>
                  </a:cubicBezTo>
                  <a:cubicBezTo>
                    <a:pt x="2660" y="40948"/>
                    <a:pt x="12129" y="55959"/>
                    <a:pt x="13998" y="58176"/>
                  </a:cubicBezTo>
                  <a:cubicBezTo>
                    <a:pt x="15835" y="60393"/>
                    <a:pt x="22327" y="67170"/>
                    <a:pt x="22327" y="67170"/>
                  </a:cubicBezTo>
                </a:path>
              </a:pathLst>
            </a:custGeom>
            <a:noFill/>
            <a:ln w="10300" cap="rnd" cmpd="sng">
              <a:solidFill>
                <a:srgbClr val="FFBD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141"/>
            <p:cNvSpPr/>
            <p:nvPr/>
          </p:nvSpPr>
          <p:spPr>
            <a:xfrm>
              <a:off x="2506401" y="1579637"/>
              <a:ext cx="501141" cy="799181"/>
            </a:xfrm>
            <a:custGeom>
              <a:avLst/>
              <a:gdLst/>
              <a:ahLst/>
              <a:cxnLst/>
              <a:rect l="l" t="t" r="r" b="b"/>
              <a:pathLst>
                <a:path w="15646" h="24951" extrusionOk="0">
                  <a:moveTo>
                    <a:pt x="6524" y="1"/>
                  </a:moveTo>
                  <a:cubicBezTo>
                    <a:pt x="3168" y="761"/>
                    <a:pt x="856" y="12542"/>
                    <a:pt x="856" y="12542"/>
                  </a:cubicBezTo>
                  <a:lnTo>
                    <a:pt x="1" y="19446"/>
                  </a:lnTo>
                  <a:cubicBezTo>
                    <a:pt x="1" y="19446"/>
                    <a:pt x="507" y="22866"/>
                    <a:pt x="634" y="23626"/>
                  </a:cubicBezTo>
                  <a:cubicBezTo>
                    <a:pt x="729" y="24354"/>
                    <a:pt x="2471" y="24481"/>
                    <a:pt x="2946" y="24829"/>
                  </a:cubicBezTo>
                  <a:cubicBezTo>
                    <a:pt x="3060" y="24915"/>
                    <a:pt x="3253" y="24950"/>
                    <a:pt x="3493" y="24950"/>
                  </a:cubicBezTo>
                  <a:cubicBezTo>
                    <a:pt x="4322" y="24950"/>
                    <a:pt x="5706" y="24522"/>
                    <a:pt x="6271" y="24228"/>
                  </a:cubicBezTo>
                  <a:cubicBezTo>
                    <a:pt x="7031" y="23848"/>
                    <a:pt x="7760" y="21029"/>
                    <a:pt x="8266" y="19667"/>
                  </a:cubicBezTo>
                  <a:cubicBezTo>
                    <a:pt x="8963" y="17735"/>
                    <a:pt x="9850" y="15867"/>
                    <a:pt x="10958" y="14125"/>
                  </a:cubicBezTo>
                  <a:cubicBezTo>
                    <a:pt x="12067" y="12542"/>
                    <a:pt x="13428" y="9977"/>
                    <a:pt x="14537" y="8995"/>
                  </a:cubicBezTo>
                  <a:cubicBezTo>
                    <a:pt x="15645" y="8013"/>
                    <a:pt x="14410" y="5163"/>
                    <a:pt x="14410" y="5163"/>
                  </a:cubicBezTo>
                  <a:lnTo>
                    <a:pt x="6524" y="1"/>
                  </a:lnTo>
                  <a:close/>
                </a:path>
              </a:pathLst>
            </a:custGeom>
            <a:solidFill>
              <a:srgbClr val="FFBD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141"/>
            <p:cNvSpPr/>
            <p:nvPr/>
          </p:nvSpPr>
          <p:spPr>
            <a:xfrm>
              <a:off x="2506401" y="1579637"/>
              <a:ext cx="501141" cy="807476"/>
            </a:xfrm>
            <a:custGeom>
              <a:avLst/>
              <a:gdLst/>
              <a:ahLst/>
              <a:cxnLst/>
              <a:rect l="l" t="t" r="r" b="b"/>
              <a:pathLst>
                <a:path w="15646" h="25210" fill="none" extrusionOk="0">
                  <a:moveTo>
                    <a:pt x="14410" y="5163"/>
                  </a:moveTo>
                  <a:cubicBezTo>
                    <a:pt x="14410" y="5163"/>
                    <a:pt x="15645" y="8013"/>
                    <a:pt x="14537" y="8995"/>
                  </a:cubicBezTo>
                  <a:cubicBezTo>
                    <a:pt x="13428" y="9977"/>
                    <a:pt x="12067" y="12542"/>
                    <a:pt x="10958" y="14125"/>
                  </a:cubicBezTo>
                  <a:cubicBezTo>
                    <a:pt x="9850" y="15867"/>
                    <a:pt x="8963" y="17735"/>
                    <a:pt x="8266" y="19667"/>
                  </a:cubicBezTo>
                  <a:cubicBezTo>
                    <a:pt x="7760" y="21029"/>
                    <a:pt x="7031" y="23848"/>
                    <a:pt x="6271" y="24228"/>
                  </a:cubicBezTo>
                  <a:cubicBezTo>
                    <a:pt x="5543" y="24608"/>
                    <a:pt x="3453" y="25209"/>
                    <a:pt x="2946" y="24829"/>
                  </a:cubicBezTo>
                  <a:cubicBezTo>
                    <a:pt x="2471" y="24481"/>
                    <a:pt x="729" y="24354"/>
                    <a:pt x="634" y="23626"/>
                  </a:cubicBezTo>
                  <a:cubicBezTo>
                    <a:pt x="507" y="22866"/>
                    <a:pt x="1" y="19446"/>
                    <a:pt x="1" y="19446"/>
                  </a:cubicBezTo>
                  <a:lnTo>
                    <a:pt x="856" y="12542"/>
                  </a:lnTo>
                  <a:cubicBezTo>
                    <a:pt x="856" y="12542"/>
                    <a:pt x="3168" y="761"/>
                    <a:pt x="6524" y="1"/>
                  </a:cubicBezTo>
                </a:path>
              </a:pathLst>
            </a:custGeom>
            <a:noFill/>
            <a:ln w="10300" cap="sq" cmpd="sng">
              <a:solidFill>
                <a:srgbClr val="FFBD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141"/>
            <p:cNvSpPr/>
            <p:nvPr/>
          </p:nvSpPr>
          <p:spPr>
            <a:xfrm>
              <a:off x="2506401" y="1579637"/>
              <a:ext cx="244485" cy="705012"/>
            </a:xfrm>
            <a:custGeom>
              <a:avLst/>
              <a:gdLst/>
              <a:ahLst/>
              <a:cxnLst/>
              <a:rect l="l" t="t" r="r" b="b"/>
              <a:pathLst>
                <a:path w="7633" h="22011" extrusionOk="0">
                  <a:moveTo>
                    <a:pt x="6524" y="1"/>
                  </a:moveTo>
                  <a:cubicBezTo>
                    <a:pt x="3168" y="761"/>
                    <a:pt x="856" y="12542"/>
                    <a:pt x="856" y="12542"/>
                  </a:cubicBezTo>
                  <a:lnTo>
                    <a:pt x="1" y="19446"/>
                  </a:lnTo>
                  <a:cubicBezTo>
                    <a:pt x="317" y="20301"/>
                    <a:pt x="539" y="21156"/>
                    <a:pt x="761" y="22011"/>
                  </a:cubicBezTo>
                  <a:cubicBezTo>
                    <a:pt x="1014" y="20997"/>
                    <a:pt x="1236" y="19984"/>
                    <a:pt x="1362" y="18939"/>
                  </a:cubicBezTo>
                  <a:cubicBezTo>
                    <a:pt x="1489" y="17735"/>
                    <a:pt x="2851" y="13302"/>
                    <a:pt x="3959" y="11687"/>
                  </a:cubicBezTo>
                  <a:cubicBezTo>
                    <a:pt x="5068" y="10103"/>
                    <a:pt x="7158" y="6050"/>
                    <a:pt x="7380" y="4815"/>
                  </a:cubicBezTo>
                  <a:cubicBezTo>
                    <a:pt x="7633" y="3579"/>
                    <a:pt x="6524" y="1"/>
                    <a:pt x="6524" y="1"/>
                  </a:cubicBezTo>
                  <a:close/>
                </a:path>
              </a:pathLst>
            </a:custGeom>
            <a:solidFill>
              <a:srgbClr val="F9A7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141"/>
            <p:cNvSpPr/>
            <p:nvPr/>
          </p:nvSpPr>
          <p:spPr>
            <a:xfrm>
              <a:off x="2731925" y="1768326"/>
              <a:ext cx="311107" cy="577309"/>
            </a:xfrm>
            <a:custGeom>
              <a:avLst/>
              <a:gdLst/>
              <a:ahLst/>
              <a:cxnLst/>
              <a:rect l="l" t="t" r="r" b="b"/>
              <a:pathLst>
                <a:path w="9713" h="18024" extrusionOk="0">
                  <a:moveTo>
                    <a:pt x="8034" y="0"/>
                  </a:moveTo>
                  <a:cubicBezTo>
                    <a:pt x="8034" y="0"/>
                    <a:pt x="8889" y="2470"/>
                    <a:pt x="7781" y="3420"/>
                  </a:cubicBezTo>
                  <a:cubicBezTo>
                    <a:pt x="6672" y="4371"/>
                    <a:pt x="5152" y="7126"/>
                    <a:pt x="4044" y="8741"/>
                  </a:cubicBezTo>
                  <a:cubicBezTo>
                    <a:pt x="2935" y="10324"/>
                    <a:pt x="1985" y="12889"/>
                    <a:pt x="1479" y="14251"/>
                  </a:cubicBezTo>
                  <a:cubicBezTo>
                    <a:pt x="1004" y="15498"/>
                    <a:pt x="1" y="18023"/>
                    <a:pt x="267" y="18023"/>
                  </a:cubicBezTo>
                  <a:cubicBezTo>
                    <a:pt x="285" y="18023"/>
                    <a:pt x="309" y="18012"/>
                    <a:pt x="339" y="17988"/>
                  </a:cubicBezTo>
                  <a:cubicBezTo>
                    <a:pt x="845" y="17608"/>
                    <a:pt x="2460" y="13428"/>
                    <a:pt x="2935" y="12573"/>
                  </a:cubicBezTo>
                  <a:cubicBezTo>
                    <a:pt x="3410" y="11718"/>
                    <a:pt x="5374" y="8012"/>
                    <a:pt x="6134" y="6904"/>
                  </a:cubicBezTo>
                  <a:cubicBezTo>
                    <a:pt x="6862" y="5796"/>
                    <a:pt x="8731" y="4466"/>
                    <a:pt x="9206" y="3104"/>
                  </a:cubicBezTo>
                  <a:cubicBezTo>
                    <a:pt x="9713" y="1742"/>
                    <a:pt x="8034" y="0"/>
                    <a:pt x="8034" y="0"/>
                  </a:cubicBezTo>
                  <a:close/>
                </a:path>
              </a:pathLst>
            </a:custGeom>
            <a:solidFill>
              <a:srgbClr val="F9A7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141"/>
            <p:cNvSpPr/>
            <p:nvPr/>
          </p:nvSpPr>
          <p:spPr>
            <a:xfrm>
              <a:off x="2926347" y="1962076"/>
              <a:ext cx="75206" cy="59288"/>
            </a:xfrm>
            <a:custGeom>
              <a:avLst/>
              <a:gdLst/>
              <a:ahLst/>
              <a:cxnLst/>
              <a:rect l="l" t="t" r="r" b="b"/>
              <a:pathLst>
                <a:path w="2348" h="1851" extrusionOk="0">
                  <a:moveTo>
                    <a:pt x="729" y="0"/>
                  </a:moveTo>
                  <a:lnTo>
                    <a:pt x="1" y="855"/>
                  </a:lnTo>
                  <a:cubicBezTo>
                    <a:pt x="1" y="855"/>
                    <a:pt x="1584" y="1235"/>
                    <a:pt x="1711" y="1710"/>
                  </a:cubicBezTo>
                  <a:cubicBezTo>
                    <a:pt x="1735" y="1808"/>
                    <a:pt x="1777" y="1850"/>
                    <a:pt x="1826" y="1850"/>
                  </a:cubicBezTo>
                  <a:cubicBezTo>
                    <a:pt x="2030" y="1850"/>
                    <a:pt x="2347" y="1113"/>
                    <a:pt x="1964" y="602"/>
                  </a:cubicBezTo>
                  <a:cubicBezTo>
                    <a:pt x="1647" y="253"/>
                    <a:pt x="1204" y="32"/>
                    <a:pt x="729" y="0"/>
                  </a:cubicBezTo>
                  <a:close/>
                </a:path>
              </a:pathLst>
            </a:custGeom>
            <a:solidFill>
              <a:srgbClr val="F9A7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141"/>
            <p:cNvSpPr/>
            <p:nvPr/>
          </p:nvSpPr>
          <p:spPr>
            <a:xfrm>
              <a:off x="1899817" y="1261131"/>
              <a:ext cx="488970" cy="1097348"/>
            </a:xfrm>
            <a:custGeom>
              <a:avLst/>
              <a:gdLst/>
              <a:ahLst/>
              <a:cxnLst/>
              <a:rect l="l" t="t" r="r" b="b"/>
              <a:pathLst>
                <a:path w="15266" h="34260" extrusionOk="0">
                  <a:moveTo>
                    <a:pt x="11085" y="1"/>
                  </a:moveTo>
                  <a:cubicBezTo>
                    <a:pt x="9850" y="1"/>
                    <a:pt x="6524" y="349"/>
                    <a:pt x="5194" y="1458"/>
                  </a:cubicBezTo>
                  <a:cubicBezTo>
                    <a:pt x="3833" y="2566"/>
                    <a:pt x="2724" y="4909"/>
                    <a:pt x="2724" y="4909"/>
                  </a:cubicBezTo>
                  <a:lnTo>
                    <a:pt x="127" y="21757"/>
                  </a:lnTo>
                  <a:lnTo>
                    <a:pt x="1" y="29136"/>
                  </a:lnTo>
                  <a:cubicBezTo>
                    <a:pt x="1" y="29136"/>
                    <a:pt x="254" y="32715"/>
                    <a:pt x="2217" y="33570"/>
                  </a:cubicBezTo>
                  <a:cubicBezTo>
                    <a:pt x="2735" y="33784"/>
                    <a:pt x="3847" y="34260"/>
                    <a:pt x="4979" y="34260"/>
                  </a:cubicBezTo>
                  <a:cubicBezTo>
                    <a:pt x="5855" y="34260"/>
                    <a:pt x="6744" y="33975"/>
                    <a:pt x="7379" y="33063"/>
                  </a:cubicBezTo>
                  <a:cubicBezTo>
                    <a:pt x="8615" y="31258"/>
                    <a:pt x="9406" y="29200"/>
                    <a:pt x="9723" y="27046"/>
                  </a:cubicBezTo>
                  <a:cubicBezTo>
                    <a:pt x="9976" y="25463"/>
                    <a:pt x="10958" y="21282"/>
                    <a:pt x="11211" y="20301"/>
                  </a:cubicBezTo>
                  <a:cubicBezTo>
                    <a:pt x="11433" y="19319"/>
                    <a:pt x="14632" y="11053"/>
                    <a:pt x="14632" y="11053"/>
                  </a:cubicBezTo>
                  <a:lnTo>
                    <a:pt x="15265" y="4529"/>
                  </a:lnTo>
                  <a:cubicBezTo>
                    <a:pt x="15265" y="4529"/>
                    <a:pt x="14410" y="1838"/>
                    <a:pt x="13428" y="983"/>
                  </a:cubicBezTo>
                  <a:cubicBezTo>
                    <a:pt x="12446" y="127"/>
                    <a:pt x="12320" y="1"/>
                    <a:pt x="11085" y="1"/>
                  </a:cubicBezTo>
                  <a:close/>
                </a:path>
              </a:pathLst>
            </a:custGeom>
            <a:solidFill>
              <a:srgbClr val="FFBD69"/>
            </a:solidFill>
            <a:ln w="10300" cap="rnd" cmpd="sng">
              <a:solidFill>
                <a:srgbClr val="FFBD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141"/>
            <p:cNvSpPr/>
            <p:nvPr/>
          </p:nvSpPr>
          <p:spPr>
            <a:xfrm>
              <a:off x="2223384" y="1370481"/>
              <a:ext cx="519398" cy="1095458"/>
            </a:xfrm>
            <a:custGeom>
              <a:avLst/>
              <a:gdLst/>
              <a:ahLst/>
              <a:cxnLst/>
              <a:rect l="l" t="t" r="r" b="b"/>
              <a:pathLst>
                <a:path w="16216" h="34201" extrusionOk="0">
                  <a:moveTo>
                    <a:pt x="8958" y="1"/>
                  </a:moveTo>
                  <a:cubicBezTo>
                    <a:pt x="8886" y="1"/>
                    <a:pt x="8813" y="3"/>
                    <a:pt x="8742" y="7"/>
                  </a:cubicBezTo>
                  <a:cubicBezTo>
                    <a:pt x="8742" y="7"/>
                    <a:pt x="4783" y="7"/>
                    <a:pt x="4181" y="894"/>
                  </a:cubicBezTo>
                  <a:cubicBezTo>
                    <a:pt x="3580" y="1749"/>
                    <a:pt x="2186" y="9983"/>
                    <a:pt x="1711" y="11978"/>
                  </a:cubicBezTo>
                  <a:cubicBezTo>
                    <a:pt x="1236" y="13941"/>
                    <a:pt x="476" y="21320"/>
                    <a:pt x="349" y="22777"/>
                  </a:cubicBezTo>
                  <a:cubicBezTo>
                    <a:pt x="254" y="24265"/>
                    <a:pt x="1" y="30536"/>
                    <a:pt x="254" y="31771"/>
                  </a:cubicBezTo>
                  <a:cubicBezTo>
                    <a:pt x="448" y="32852"/>
                    <a:pt x="2658" y="34201"/>
                    <a:pt x="4182" y="34201"/>
                  </a:cubicBezTo>
                  <a:cubicBezTo>
                    <a:pt x="4399" y="34201"/>
                    <a:pt x="4602" y="34174"/>
                    <a:pt x="4783" y="34114"/>
                  </a:cubicBezTo>
                  <a:cubicBezTo>
                    <a:pt x="6271" y="33608"/>
                    <a:pt x="7855" y="32879"/>
                    <a:pt x="8488" y="30029"/>
                  </a:cubicBezTo>
                  <a:cubicBezTo>
                    <a:pt x="9090" y="27211"/>
                    <a:pt x="9343" y="24740"/>
                    <a:pt x="9723" y="23537"/>
                  </a:cubicBezTo>
                  <a:cubicBezTo>
                    <a:pt x="10072" y="22302"/>
                    <a:pt x="11687" y="17013"/>
                    <a:pt x="12035" y="16158"/>
                  </a:cubicBezTo>
                  <a:cubicBezTo>
                    <a:pt x="12415" y="15271"/>
                    <a:pt x="14632" y="10616"/>
                    <a:pt x="14759" y="9856"/>
                  </a:cubicBezTo>
                  <a:cubicBezTo>
                    <a:pt x="14885" y="9128"/>
                    <a:pt x="16216" y="6182"/>
                    <a:pt x="15234" y="4314"/>
                  </a:cubicBezTo>
                  <a:cubicBezTo>
                    <a:pt x="14252" y="2477"/>
                    <a:pt x="14125" y="2604"/>
                    <a:pt x="13144" y="1749"/>
                  </a:cubicBezTo>
                  <a:cubicBezTo>
                    <a:pt x="12206" y="932"/>
                    <a:pt x="10490" y="1"/>
                    <a:pt x="8958" y="1"/>
                  </a:cubicBezTo>
                  <a:close/>
                </a:path>
              </a:pathLst>
            </a:custGeom>
            <a:solidFill>
              <a:srgbClr val="FFBD69"/>
            </a:solidFill>
            <a:ln w="10300" cap="rnd" cmpd="sng">
              <a:solidFill>
                <a:srgbClr val="FFBD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141"/>
            <p:cNvSpPr/>
            <p:nvPr/>
          </p:nvSpPr>
          <p:spPr>
            <a:xfrm>
              <a:off x="2545958" y="2128503"/>
              <a:ext cx="169439" cy="288270"/>
            </a:xfrm>
            <a:custGeom>
              <a:avLst/>
              <a:gdLst/>
              <a:ahLst/>
              <a:cxnLst/>
              <a:rect l="l" t="t" r="r" b="b"/>
              <a:pathLst>
                <a:path w="5290" h="9000" extrusionOk="0">
                  <a:moveTo>
                    <a:pt x="2569" y="0"/>
                  </a:moveTo>
                  <a:cubicBezTo>
                    <a:pt x="2001" y="0"/>
                    <a:pt x="1273" y="167"/>
                    <a:pt x="982" y="948"/>
                  </a:cubicBezTo>
                  <a:cubicBezTo>
                    <a:pt x="507" y="2310"/>
                    <a:pt x="254" y="6743"/>
                    <a:pt x="127" y="7092"/>
                  </a:cubicBezTo>
                  <a:cubicBezTo>
                    <a:pt x="1" y="7472"/>
                    <a:pt x="1" y="8833"/>
                    <a:pt x="1109" y="8960"/>
                  </a:cubicBezTo>
                  <a:cubicBezTo>
                    <a:pt x="1326" y="8985"/>
                    <a:pt x="1542" y="9000"/>
                    <a:pt x="1754" y="9000"/>
                  </a:cubicBezTo>
                  <a:cubicBezTo>
                    <a:pt x="2627" y="9000"/>
                    <a:pt x="3425" y="8744"/>
                    <a:pt x="3833" y="7852"/>
                  </a:cubicBezTo>
                  <a:cubicBezTo>
                    <a:pt x="4308" y="6743"/>
                    <a:pt x="4909" y="2785"/>
                    <a:pt x="5036" y="2436"/>
                  </a:cubicBezTo>
                  <a:cubicBezTo>
                    <a:pt x="5163" y="2056"/>
                    <a:pt x="5289" y="346"/>
                    <a:pt x="3326" y="93"/>
                  </a:cubicBezTo>
                  <a:cubicBezTo>
                    <a:pt x="3326" y="93"/>
                    <a:pt x="2992" y="0"/>
                    <a:pt x="2569" y="0"/>
                  </a:cubicBezTo>
                  <a:close/>
                </a:path>
              </a:pathLst>
            </a:custGeom>
            <a:solidFill>
              <a:srgbClr val="FFFFFF"/>
            </a:solidFill>
            <a:ln w="103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141"/>
            <p:cNvSpPr/>
            <p:nvPr/>
          </p:nvSpPr>
          <p:spPr>
            <a:xfrm>
              <a:off x="2274120" y="2160950"/>
              <a:ext cx="189714" cy="317898"/>
            </a:xfrm>
            <a:custGeom>
              <a:avLst/>
              <a:gdLst/>
              <a:ahLst/>
              <a:cxnLst/>
              <a:rect l="l" t="t" r="r" b="b"/>
              <a:pathLst>
                <a:path w="5923" h="9925" extrusionOk="0">
                  <a:moveTo>
                    <a:pt x="2126" y="1"/>
                  </a:moveTo>
                  <a:cubicBezTo>
                    <a:pt x="1509" y="1"/>
                    <a:pt x="604" y="197"/>
                    <a:pt x="380" y="1297"/>
                  </a:cubicBezTo>
                  <a:cubicBezTo>
                    <a:pt x="32" y="3007"/>
                    <a:pt x="0" y="7440"/>
                    <a:pt x="0" y="8074"/>
                  </a:cubicBezTo>
                  <a:cubicBezTo>
                    <a:pt x="0" y="8675"/>
                    <a:pt x="634" y="9784"/>
                    <a:pt x="2091" y="9910"/>
                  </a:cubicBezTo>
                  <a:cubicBezTo>
                    <a:pt x="2198" y="9920"/>
                    <a:pt x="2304" y="9924"/>
                    <a:pt x="2409" y="9924"/>
                  </a:cubicBezTo>
                  <a:cubicBezTo>
                    <a:pt x="3765" y="9924"/>
                    <a:pt x="4927" y="9172"/>
                    <a:pt x="5162" y="7820"/>
                  </a:cubicBezTo>
                  <a:cubicBezTo>
                    <a:pt x="5416" y="6332"/>
                    <a:pt x="5923" y="1677"/>
                    <a:pt x="5669" y="917"/>
                  </a:cubicBezTo>
                  <a:cubicBezTo>
                    <a:pt x="5457" y="307"/>
                    <a:pt x="4225" y="30"/>
                    <a:pt x="3254" y="30"/>
                  </a:cubicBezTo>
                  <a:cubicBezTo>
                    <a:pt x="3064" y="30"/>
                    <a:pt x="2884" y="41"/>
                    <a:pt x="2724" y="61"/>
                  </a:cubicBezTo>
                  <a:cubicBezTo>
                    <a:pt x="2724" y="61"/>
                    <a:pt x="2469" y="1"/>
                    <a:pt x="2126" y="1"/>
                  </a:cubicBezTo>
                  <a:close/>
                </a:path>
              </a:pathLst>
            </a:custGeom>
            <a:solidFill>
              <a:srgbClr val="FFFFFF"/>
            </a:solidFill>
            <a:ln w="103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141"/>
            <p:cNvSpPr/>
            <p:nvPr/>
          </p:nvSpPr>
          <p:spPr>
            <a:xfrm>
              <a:off x="1942417" y="2057877"/>
              <a:ext cx="233339" cy="338301"/>
            </a:xfrm>
            <a:custGeom>
              <a:avLst/>
              <a:gdLst/>
              <a:ahLst/>
              <a:cxnLst/>
              <a:rect l="l" t="t" r="r" b="b"/>
              <a:pathLst>
                <a:path w="7285" h="10562" extrusionOk="0">
                  <a:moveTo>
                    <a:pt x="2816" y="1"/>
                  </a:moveTo>
                  <a:cubicBezTo>
                    <a:pt x="2055" y="1"/>
                    <a:pt x="956" y="243"/>
                    <a:pt x="634" y="1569"/>
                  </a:cubicBezTo>
                  <a:cubicBezTo>
                    <a:pt x="159" y="3659"/>
                    <a:pt x="1" y="8283"/>
                    <a:pt x="761" y="9423"/>
                  </a:cubicBezTo>
                  <a:cubicBezTo>
                    <a:pt x="1292" y="10229"/>
                    <a:pt x="2222" y="10561"/>
                    <a:pt x="3140" y="10561"/>
                  </a:cubicBezTo>
                  <a:cubicBezTo>
                    <a:pt x="3917" y="10561"/>
                    <a:pt x="4686" y="10322"/>
                    <a:pt x="5194" y="9930"/>
                  </a:cubicBezTo>
                  <a:cubicBezTo>
                    <a:pt x="5764" y="9487"/>
                    <a:pt x="6556" y="3913"/>
                    <a:pt x="6683" y="3026"/>
                  </a:cubicBezTo>
                  <a:cubicBezTo>
                    <a:pt x="6778" y="2171"/>
                    <a:pt x="7285" y="334"/>
                    <a:pt x="3579" y="81"/>
                  </a:cubicBezTo>
                  <a:cubicBezTo>
                    <a:pt x="3579" y="81"/>
                    <a:pt x="3254" y="1"/>
                    <a:pt x="2816" y="1"/>
                  </a:cubicBezTo>
                  <a:close/>
                </a:path>
              </a:pathLst>
            </a:custGeom>
            <a:solidFill>
              <a:srgbClr val="FFFFFF"/>
            </a:solidFill>
            <a:ln w="103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141"/>
            <p:cNvSpPr/>
            <p:nvPr/>
          </p:nvSpPr>
          <p:spPr>
            <a:xfrm>
              <a:off x="2211213" y="1280413"/>
              <a:ext cx="149164" cy="768912"/>
            </a:xfrm>
            <a:custGeom>
              <a:avLst/>
              <a:gdLst/>
              <a:ahLst/>
              <a:cxnLst/>
              <a:rect l="l" t="t" r="r" b="b"/>
              <a:pathLst>
                <a:path w="4657" h="24006" extrusionOk="0">
                  <a:moveTo>
                    <a:pt x="2376" y="1"/>
                  </a:moveTo>
                  <a:cubicBezTo>
                    <a:pt x="1584" y="1869"/>
                    <a:pt x="1078" y="3896"/>
                    <a:pt x="888" y="5923"/>
                  </a:cubicBezTo>
                  <a:cubicBezTo>
                    <a:pt x="508" y="9375"/>
                    <a:pt x="254" y="18242"/>
                    <a:pt x="128" y="19825"/>
                  </a:cubicBezTo>
                  <a:cubicBezTo>
                    <a:pt x="1" y="21409"/>
                    <a:pt x="96" y="24006"/>
                    <a:pt x="96" y="24006"/>
                  </a:cubicBezTo>
                  <a:cubicBezTo>
                    <a:pt x="729" y="21725"/>
                    <a:pt x="1109" y="17038"/>
                    <a:pt x="1363" y="16057"/>
                  </a:cubicBezTo>
                  <a:cubicBezTo>
                    <a:pt x="1616" y="15043"/>
                    <a:pt x="3928" y="3927"/>
                    <a:pt x="3928" y="3927"/>
                  </a:cubicBezTo>
                  <a:lnTo>
                    <a:pt x="4656" y="3104"/>
                  </a:lnTo>
                  <a:cubicBezTo>
                    <a:pt x="4593" y="2249"/>
                    <a:pt x="4181" y="1426"/>
                    <a:pt x="3580" y="824"/>
                  </a:cubicBezTo>
                  <a:lnTo>
                    <a:pt x="2376" y="1"/>
                  </a:lnTo>
                  <a:close/>
                </a:path>
              </a:pathLst>
            </a:custGeom>
            <a:solidFill>
              <a:srgbClr val="F9A7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141"/>
            <p:cNvSpPr/>
            <p:nvPr/>
          </p:nvSpPr>
          <p:spPr>
            <a:xfrm>
              <a:off x="1514368" y="1485309"/>
              <a:ext cx="445345" cy="1298016"/>
            </a:xfrm>
            <a:custGeom>
              <a:avLst/>
              <a:gdLst/>
              <a:ahLst/>
              <a:cxnLst/>
              <a:rect l="l" t="t" r="r" b="b"/>
              <a:pathLst>
                <a:path w="13904" h="40525" extrusionOk="0">
                  <a:moveTo>
                    <a:pt x="13903" y="1"/>
                  </a:moveTo>
                  <a:cubicBezTo>
                    <a:pt x="13903" y="1"/>
                    <a:pt x="10451" y="4434"/>
                    <a:pt x="8741" y="5036"/>
                  </a:cubicBezTo>
                  <a:cubicBezTo>
                    <a:pt x="7031" y="5669"/>
                    <a:pt x="1964" y="8361"/>
                    <a:pt x="1489" y="9470"/>
                  </a:cubicBezTo>
                  <a:cubicBezTo>
                    <a:pt x="982" y="10578"/>
                    <a:pt x="380" y="15613"/>
                    <a:pt x="380" y="16975"/>
                  </a:cubicBezTo>
                  <a:cubicBezTo>
                    <a:pt x="380" y="18337"/>
                    <a:pt x="0" y="20680"/>
                    <a:pt x="855" y="22391"/>
                  </a:cubicBezTo>
                  <a:cubicBezTo>
                    <a:pt x="1742" y="24101"/>
                    <a:pt x="2217" y="25082"/>
                    <a:pt x="1964" y="26191"/>
                  </a:cubicBezTo>
                  <a:cubicBezTo>
                    <a:pt x="1742" y="27299"/>
                    <a:pt x="1235" y="29263"/>
                    <a:pt x="1235" y="30276"/>
                  </a:cubicBezTo>
                  <a:cubicBezTo>
                    <a:pt x="1235" y="31000"/>
                    <a:pt x="1373" y="31844"/>
                    <a:pt x="1547" y="31844"/>
                  </a:cubicBezTo>
                  <a:cubicBezTo>
                    <a:pt x="1609" y="31844"/>
                    <a:pt x="1676" y="31737"/>
                    <a:pt x="1742" y="31480"/>
                  </a:cubicBezTo>
                  <a:cubicBezTo>
                    <a:pt x="1964" y="30529"/>
                    <a:pt x="2217" y="28186"/>
                    <a:pt x="2851" y="27679"/>
                  </a:cubicBezTo>
                  <a:cubicBezTo>
                    <a:pt x="3151" y="27426"/>
                    <a:pt x="3365" y="27331"/>
                    <a:pt x="3595" y="27331"/>
                  </a:cubicBezTo>
                  <a:cubicBezTo>
                    <a:pt x="3824" y="27331"/>
                    <a:pt x="4070" y="27426"/>
                    <a:pt x="4434" y="27553"/>
                  </a:cubicBezTo>
                  <a:cubicBezTo>
                    <a:pt x="5131" y="27806"/>
                    <a:pt x="6271" y="27806"/>
                    <a:pt x="7728" y="28534"/>
                  </a:cubicBezTo>
                  <a:cubicBezTo>
                    <a:pt x="9216" y="29294"/>
                    <a:pt x="11560" y="29769"/>
                    <a:pt x="11686" y="32240"/>
                  </a:cubicBezTo>
                  <a:cubicBezTo>
                    <a:pt x="11813" y="34678"/>
                    <a:pt x="12478" y="39745"/>
                    <a:pt x="12605" y="40473"/>
                  </a:cubicBezTo>
                  <a:cubicBezTo>
                    <a:pt x="12611" y="40508"/>
                    <a:pt x="12618" y="40524"/>
                    <a:pt x="12628" y="40524"/>
                  </a:cubicBezTo>
                  <a:cubicBezTo>
                    <a:pt x="12821" y="40524"/>
                    <a:pt x="13707" y="33810"/>
                    <a:pt x="13586" y="32271"/>
                  </a:cubicBezTo>
                  <a:cubicBezTo>
                    <a:pt x="13460" y="30688"/>
                    <a:pt x="12415" y="28661"/>
                    <a:pt x="11306" y="28028"/>
                  </a:cubicBezTo>
                  <a:cubicBezTo>
                    <a:pt x="10198" y="27426"/>
                    <a:pt x="10324" y="26508"/>
                    <a:pt x="10324" y="26507"/>
                  </a:cubicBezTo>
                  <a:lnTo>
                    <a:pt x="10324" y="26507"/>
                  </a:lnTo>
                  <a:lnTo>
                    <a:pt x="9374" y="26698"/>
                  </a:lnTo>
                  <a:cubicBezTo>
                    <a:pt x="8795" y="27084"/>
                    <a:pt x="8131" y="27272"/>
                    <a:pt x="7467" y="27272"/>
                  </a:cubicBezTo>
                  <a:cubicBezTo>
                    <a:pt x="6607" y="27272"/>
                    <a:pt x="5746" y="26957"/>
                    <a:pt x="5067" y="26349"/>
                  </a:cubicBezTo>
                  <a:cubicBezTo>
                    <a:pt x="4656" y="26032"/>
                    <a:pt x="3072" y="24196"/>
                    <a:pt x="2185" y="20902"/>
                  </a:cubicBezTo>
                  <a:cubicBezTo>
                    <a:pt x="1330" y="17830"/>
                    <a:pt x="1204" y="14568"/>
                    <a:pt x="1837" y="11433"/>
                  </a:cubicBezTo>
                  <a:cubicBezTo>
                    <a:pt x="2090" y="10103"/>
                    <a:pt x="4529" y="8488"/>
                    <a:pt x="6397" y="7886"/>
                  </a:cubicBezTo>
                  <a:cubicBezTo>
                    <a:pt x="8234" y="7284"/>
                    <a:pt x="13650" y="3579"/>
                    <a:pt x="13903" y="1"/>
                  </a:cubicBezTo>
                  <a:close/>
                </a:path>
              </a:pathLst>
            </a:custGeom>
            <a:solidFill>
              <a:srgbClr val="F9A7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141"/>
            <p:cNvSpPr/>
            <p:nvPr/>
          </p:nvSpPr>
          <p:spPr>
            <a:xfrm>
              <a:off x="2145295" y="3444296"/>
              <a:ext cx="46700" cy="259379"/>
            </a:xfrm>
            <a:custGeom>
              <a:avLst/>
              <a:gdLst/>
              <a:ahLst/>
              <a:cxnLst/>
              <a:rect l="l" t="t" r="r" b="b"/>
              <a:pathLst>
                <a:path w="1458" h="8098" extrusionOk="0">
                  <a:moveTo>
                    <a:pt x="1043" y="0"/>
                  </a:moveTo>
                  <a:cubicBezTo>
                    <a:pt x="853" y="0"/>
                    <a:pt x="634" y="135"/>
                    <a:pt x="475" y="467"/>
                  </a:cubicBezTo>
                  <a:cubicBezTo>
                    <a:pt x="475" y="467"/>
                    <a:pt x="0" y="6263"/>
                    <a:pt x="475" y="7719"/>
                  </a:cubicBezTo>
                  <a:cubicBezTo>
                    <a:pt x="568" y="7985"/>
                    <a:pt x="644" y="8097"/>
                    <a:pt x="705" y="8097"/>
                  </a:cubicBezTo>
                  <a:cubicBezTo>
                    <a:pt x="982" y="8097"/>
                    <a:pt x="982" y="5853"/>
                    <a:pt x="982" y="5154"/>
                  </a:cubicBezTo>
                  <a:cubicBezTo>
                    <a:pt x="982" y="4268"/>
                    <a:pt x="1457" y="942"/>
                    <a:pt x="1457" y="467"/>
                  </a:cubicBezTo>
                  <a:cubicBezTo>
                    <a:pt x="1457" y="192"/>
                    <a:pt x="1270" y="0"/>
                    <a:pt x="1043" y="0"/>
                  </a:cubicBezTo>
                  <a:close/>
                </a:path>
              </a:pathLst>
            </a:custGeom>
            <a:solidFill>
              <a:srgbClr val="F9A7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141"/>
            <p:cNvSpPr/>
            <p:nvPr/>
          </p:nvSpPr>
          <p:spPr>
            <a:xfrm>
              <a:off x="1605654" y="1223656"/>
              <a:ext cx="373310" cy="262614"/>
            </a:xfrm>
            <a:custGeom>
              <a:avLst/>
              <a:gdLst/>
              <a:ahLst/>
              <a:cxnLst/>
              <a:rect l="l" t="t" r="r" b="b"/>
              <a:pathLst>
                <a:path w="11655" h="8199" extrusionOk="0">
                  <a:moveTo>
                    <a:pt x="9571" y="1"/>
                  </a:moveTo>
                  <a:cubicBezTo>
                    <a:pt x="8202" y="1"/>
                    <a:pt x="5915" y="1210"/>
                    <a:pt x="5353" y="1519"/>
                  </a:cubicBezTo>
                  <a:cubicBezTo>
                    <a:pt x="4751" y="1899"/>
                    <a:pt x="571" y="4116"/>
                    <a:pt x="571" y="4116"/>
                  </a:cubicBezTo>
                  <a:cubicBezTo>
                    <a:pt x="571" y="4116"/>
                    <a:pt x="1" y="4813"/>
                    <a:pt x="1077" y="6935"/>
                  </a:cubicBezTo>
                  <a:cubicBezTo>
                    <a:pt x="1561" y="7923"/>
                    <a:pt x="2435" y="8199"/>
                    <a:pt x="3320" y="8199"/>
                  </a:cubicBezTo>
                  <a:cubicBezTo>
                    <a:pt x="3769" y="8199"/>
                    <a:pt x="4220" y="8128"/>
                    <a:pt x="4624" y="8043"/>
                  </a:cubicBezTo>
                  <a:cubicBezTo>
                    <a:pt x="5859" y="7790"/>
                    <a:pt x="10673" y="4243"/>
                    <a:pt x="11148" y="3261"/>
                  </a:cubicBezTo>
                  <a:cubicBezTo>
                    <a:pt x="11655" y="2279"/>
                    <a:pt x="11275" y="411"/>
                    <a:pt x="10040" y="62"/>
                  </a:cubicBezTo>
                  <a:cubicBezTo>
                    <a:pt x="9902" y="20"/>
                    <a:pt x="9744" y="1"/>
                    <a:pt x="9571" y="1"/>
                  </a:cubicBezTo>
                  <a:close/>
                </a:path>
              </a:pathLst>
            </a:custGeom>
            <a:solidFill>
              <a:srgbClr val="FFFFFF"/>
            </a:solidFill>
            <a:ln w="103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141"/>
            <p:cNvSpPr/>
            <p:nvPr/>
          </p:nvSpPr>
          <p:spPr>
            <a:xfrm>
              <a:off x="1593482" y="3701689"/>
              <a:ext cx="1037868" cy="352010"/>
            </a:xfrm>
            <a:custGeom>
              <a:avLst/>
              <a:gdLst/>
              <a:ahLst/>
              <a:cxnLst/>
              <a:rect l="l" t="t" r="r" b="b"/>
              <a:pathLst>
                <a:path w="32403" h="10990" extrusionOk="0">
                  <a:moveTo>
                    <a:pt x="2407" y="0"/>
                  </a:moveTo>
                  <a:cubicBezTo>
                    <a:pt x="2407" y="0"/>
                    <a:pt x="32" y="285"/>
                    <a:pt x="856" y="2755"/>
                  </a:cubicBezTo>
                  <a:cubicBezTo>
                    <a:pt x="1679" y="5226"/>
                    <a:pt x="16627" y="6587"/>
                    <a:pt x="16627" y="6587"/>
                  </a:cubicBezTo>
                  <a:lnTo>
                    <a:pt x="16342" y="10989"/>
                  </a:lnTo>
                  <a:lnTo>
                    <a:pt x="17450" y="10989"/>
                  </a:lnTo>
                  <a:lnTo>
                    <a:pt x="17830" y="6556"/>
                  </a:lnTo>
                  <a:lnTo>
                    <a:pt x="20047" y="6714"/>
                  </a:lnTo>
                  <a:cubicBezTo>
                    <a:pt x="21455" y="6850"/>
                    <a:pt x="22703" y="6911"/>
                    <a:pt x="23810" y="6911"/>
                  </a:cubicBezTo>
                  <a:cubicBezTo>
                    <a:pt x="31720" y="6911"/>
                    <a:pt x="32402" y="3814"/>
                    <a:pt x="32208" y="3009"/>
                  </a:cubicBezTo>
                  <a:cubicBezTo>
                    <a:pt x="31955" y="2090"/>
                    <a:pt x="30244" y="1774"/>
                    <a:pt x="30244" y="1774"/>
                  </a:cubicBezTo>
                  <a:lnTo>
                    <a:pt x="30244" y="2280"/>
                  </a:lnTo>
                  <a:cubicBezTo>
                    <a:pt x="32145" y="2819"/>
                    <a:pt x="30783" y="4054"/>
                    <a:pt x="30783" y="4054"/>
                  </a:cubicBezTo>
                  <a:cubicBezTo>
                    <a:pt x="29237" y="4954"/>
                    <a:pt x="26362" y="5286"/>
                    <a:pt x="23026" y="5286"/>
                  </a:cubicBezTo>
                  <a:cubicBezTo>
                    <a:pt x="15561" y="5286"/>
                    <a:pt x="5785" y="3624"/>
                    <a:pt x="3421" y="2945"/>
                  </a:cubicBezTo>
                  <a:cubicBezTo>
                    <a:pt x="0" y="1964"/>
                    <a:pt x="2312" y="855"/>
                    <a:pt x="2312" y="855"/>
                  </a:cubicBezTo>
                  <a:lnTo>
                    <a:pt x="24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141"/>
            <p:cNvSpPr/>
            <p:nvPr/>
          </p:nvSpPr>
          <p:spPr>
            <a:xfrm>
              <a:off x="1884603" y="4031342"/>
              <a:ext cx="405788" cy="346597"/>
            </a:xfrm>
            <a:custGeom>
              <a:avLst/>
              <a:gdLst/>
              <a:ahLst/>
              <a:cxnLst/>
              <a:rect l="l" t="t" r="r" b="b"/>
              <a:pathLst>
                <a:path w="12669" h="10821" extrusionOk="0">
                  <a:moveTo>
                    <a:pt x="7253" y="2376"/>
                  </a:moveTo>
                  <a:cubicBezTo>
                    <a:pt x="9945" y="2376"/>
                    <a:pt x="11306" y="5638"/>
                    <a:pt x="9375" y="7538"/>
                  </a:cubicBezTo>
                  <a:cubicBezTo>
                    <a:pt x="8759" y="8153"/>
                    <a:pt x="8001" y="8430"/>
                    <a:pt x="7256" y="8430"/>
                  </a:cubicBezTo>
                  <a:cubicBezTo>
                    <a:pt x="5703" y="8430"/>
                    <a:pt x="4212" y="7225"/>
                    <a:pt x="4212" y="5384"/>
                  </a:cubicBezTo>
                  <a:cubicBezTo>
                    <a:pt x="4212" y="3706"/>
                    <a:pt x="5574" y="2376"/>
                    <a:pt x="7253" y="2376"/>
                  </a:cubicBezTo>
                  <a:close/>
                  <a:moveTo>
                    <a:pt x="7253" y="1"/>
                  </a:moveTo>
                  <a:cubicBezTo>
                    <a:pt x="2439" y="1"/>
                    <a:pt x="1" y="5828"/>
                    <a:pt x="3421" y="9216"/>
                  </a:cubicBezTo>
                  <a:cubicBezTo>
                    <a:pt x="4529" y="10324"/>
                    <a:pt x="5890" y="10821"/>
                    <a:pt x="7223" y="10821"/>
                  </a:cubicBezTo>
                  <a:cubicBezTo>
                    <a:pt x="10005" y="10821"/>
                    <a:pt x="12668" y="8660"/>
                    <a:pt x="12668" y="5384"/>
                  </a:cubicBezTo>
                  <a:cubicBezTo>
                    <a:pt x="12636" y="2407"/>
                    <a:pt x="10230" y="1"/>
                    <a:pt x="72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141"/>
            <p:cNvSpPr/>
            <p:nvPr/>
          </p:nvSpPr>
          <p:spPr>
            <a:xfrm>
              <a:off x="2084438" y="4347830"/>
              <a:ext cx="17264" cy="252589"/>
            </a:xfrm>
            <a:custGeom>
              <a:avLst/>
              <a:gdLst/>
              <a:ahLst/>
              <a:cxnLst/>
              <a:rect l="l" t="t" r="r" b="b"/>
              <a:pathLst>
                <a:path w="539" h="7886" fill="none" extrusionOk="0">
                  <a:moveTo>
                    <a:pt x="0" y="7886"/>
                  </a:moveTo>
                  <a:lnTo>
                    <a:pt x="539" y="0"/>
                  </a:lnTo>
                </a:path>
              </a:pathLst>
            </a:custGeom>
            <a:solidFill>
              <a:srgbClr val="FFFFFF"/>
            </a:solidFill>
            <a:ln w="59375" cap="rnd" cmpd="sng">
              <a:solidFill>
                <a:srgbClr val="FAF3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141"/>
            <p:cNvSpPr/>
            <p:nvPr/>
          </p:nvSpPr>
          <p:spPr>
            <a:xfrm>
              <a:off x="1990110" y="4429987"/>
              <a:ext cx="212007" cy="18289"/>
            </a:xfrm>
            <a:custGeom>
              <a:avLst/>
              <a:gdLst/>
              <a:ahLst/>
              <a:cxnLst/>
              <a:rect l="l" t="t" r="r" b="b"/>
              <a:pathLst>
                <a:path w="6619" h="571" fill="none" extrusionOk="0">
                  <a:moveTo>
                    <a:pt x="0" y="0"/>
                  </a:moveTo>
                  <a:lnTo>
                    <a:pt x="6619" y="570"/>
                  </a:lnTo>
                </a:path>
              </a:pathLst>
            </a:custGeom>
            <a:noFill/>
            <a:ln w="59375" cap="rnd" cmpd="sng">
              <a:solidFill>
                <a:srgbClr val="FAF3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141"/>
            <p:cNvSpPr/>
            <p:nvPr/>
          </p:nvSpPr>
          <p:spPr>
            <a:xfrm>
              <a:off x="1659400" y="2040549"/>
              <a:ext cx="185678" cy="313830"/>
            </a:xfrm>
            <a:custGeom>
              <a:avLst/>
              <a:gdLst/>
              <a:ahLst/>
              <a:cxnLst/>
              <a:rect l="l" t="t" r="r" b="b"/>
              <a:pathLst>
                <a:path w="5797" h="9798" extrusionOk="0">
                  <a:moveTo>
                    <a:pt x="3152" y="0"/>
                  </a:moveTo>
                  <a:cubicBezTo>
                    <a:pt x="2973" y="0"/>
                    <a:pt x="2788" y="7"/>
                    <a:pt x="2598" y="20"/>
                  </a:cubicBezTo>
                  <a:cubicBezTo>
                    <a:pt x="2598" y="20"/>
                    <a:pt x="2576" y="19"/>
                    <a:pt x="2537" y="19"/>
                  </a:cubicBezTo>
                  <a:cubicBezTo>
                    <a:pt x="2212" y="19"/>
                    <a:pt x="692" y="119"/>
                    <a:pt x="381" y="1984"/>
                  </a:cubicBezTo>
                  <a:cubicBezTo>
                    <a:pt x="1" y="4105"/>
                    <a:pt x="413" y="8476"/>
                    <a:pt x="729" y="8887"/>
                  </a:cubicBezTo>
                  <a:cubicBezTo>
                    <a:pt x="1284" y="9553"/>
                    <a:pt x="2178" y="9798"/>
                    <a:pt x="3025" y="9798"/>
                  </a:cubicBezTo>
                  <a:cubicBezTo>
                    <a:pt x="3873" y="9798"/>
                    <a:pt x="4672" y="9553"/>
                    <a:pt x="5036" y="9236"/>
                  </a:cubicBezTo>
                  <a:cubicBezTo>
                    <a:pt x="5796" y="8634"/>
                    <a:pt x="5765" y="3820"/>
                    <a:pt x="5765" y="1635"/>
                  </a:cubicBezTo>
                  <a:cubicBezTo>
                    <a:pt x="5793" y="500"/>
                    <a:pt x="4702" y="0"/>
                    <a:pt x="3152" y="0"/>
                  </a:cubicBezTo>
                  <a:close/>
                </a:path>
              </a:pathLst>
            </a:custGeom>
            <a:solidFill>
              <a:srgbClr val="FFFFFF"/>
            </a:solidFill>
            <a:ln w="103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p142"/>
          <p:cNvSpPr txBox="1">
            <a:spLocks noGrp="1"/>
          </p:cNvSpPr>
          <p:nvPr>
            <p:ph type="body" idx="1"/>
          </p:nvPr>
        </p:nvSpPr>
        <p:spPr>
          <a:xfrm>
            <a:off x="846600" y="1454017"/>
            <a:ext cx="104988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lvl="0" indent="-5037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50"/>
              <a:buFont typeface="Jockey One"/>
              <a:buChar char="●"/>
            </a:pPr>
            <a:r>
              <a:rPr lang="pt-BR" sz="2400">
                <a:solidFill>
                  <a:srgbClr val="290D03"/>
                </a:solidFill>
                <a:latin typeface="Jockey One"/>
                <a:ea typeface="Jockey One"/>
                <a:cs typeface="Jockey One"/>
                <a:sym typeface="Jockey One"/>
              </a:rPr>
              <a:t>Willian Guimarães (Coordenação) </a:t>
            </a:r>
            <a:endParaRPr/>
          </a:p>
          <a:p>
            <a:pPr marL="609585" lvl="0" indent="-5037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50"/>
              <a:buFont typeface="Jockey One"/>
              <a:buChar char="●"/>
            </a:pPr>
            <a:r>
              <a:rPr lang="pt-BR" sz="2400">
                <a:solidFill>
                  <a:srgbClr val="290D03"/>
                </a:solidFill>
                <a:latin typeface="Jockey One"/>
                <a:ea typeface="Jockey One"/>
                <a:cs typeface="Jockey One"/>
                <a:sym typeface="Jockey One"/>
              </a:rPr>
              <a:t>Anubis Graciela de Moraes Rossetto (Vice coordenação)</a:t>
            </a:r>
            <a:endParaRPr sz="2400">
              <a:solidFill>
                <a:srgbClr val="290D03"/>
              </a:solidFill>
              <a:latin typeface="Jockey One"/>
              <a:ea typeface="Jockey One"/>
              <a:cs typeface="Jockey One"/>
              <a:sym typeface="Jockey One"/>
            </a:endParaRPr>
          </a:p>
          <a:p>
            <a:pPr marL="609585" lvl="0" indent="-5037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50"/>
              <a:buFont typeface="Jockey One"/>
              <a:buChar char="●"/>
            </a:pPr>
            <a:r>
              <a:rPr lang="pt-BR" sz="2400">
                <a:solidFill>
                  <a:srgbClr val="290D03"/>
                </a:solidFill>
                <a:latin typeface="Jockey One"/>
                <a:ea typeface="Jockey One"/>
                <a:cs typeface="Jockey One"/>
                <a:sym typeface="Jockey One"/>
              </a:rPr>
              <a:t>Alexsander Furtado Carneiro</a:t>
            </a:r>
            <a:endParaRPr sz="2400">
              <a:solidFill>
                <a:srgbClr val="290D03"/>
              </a:solidFill>
              <a:latin typeface="Jockey One"/>
              <a:ea typeface="Jockey One"/>
              <a:cs typeface="Jockey One"/>
              <a:sym typeface="Jockey One"/>
            </a:endParaRPr>
          </a:p>
          <a:p>
            <a:pPr marL="609585" lvl="0" indent="-5037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50"/>
              <a:buFont typeface="Jockey One"/>
              <a:buChar char="●"/>
            </a:pPr>
            <a:r>
              <a:rPr lang="pt-BR" sz="2400">
                <a:solidFill>
                  <a:srgbClr val="290D03"/>
                </a:solidFill>
                <a:latin typeface="Jockey One"/>
                <a:ea typeface="Jockey One"/>
                <a:cs typeface="Jockey One"/>
                <a:sym typeface="Jockey One"/>
              </a:rPr>
              <a:t>Ionara Soveral Scalabrin</a:t>
            </a:r>
            <a:endParaRPr sz="2400">
              <a:solidFill>
                <a:srgbClr val="290D03"/>
              </a:solidFill>
              <a:latin typeface="Jockey One"/>
              <a:ea typeface="Jockey One"/>
              <a:cs typeface="Jockey One"/>
              <a:sym typeface="Jockey One"/>
            </a:endParaRPr>
          </a:p>
          <a:p>
            <a:pPr marL="609585" lvl="0" indent="-5037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50"/>
              <a:buFont typeface="Jockey One"/>
              <a:buChar char="●"/>
            </a:pPr>
            <a:r>
              <a:rPr lang="pt-BR" sz="2400">
                <a:solidFill>
                  <a:srgbClr val="290D03"/>
                </a:solidFill>
                <a:latin typeface="Jockey One"/>
                <a:ea typeface="Jockey One"/>
                <a:cs typeface="Jockey One"/>
                <a:sym typeface="Jockey One"/>
              </a:rPr>
              <a:t>Maria Carolina Fortes</a:t>
            </a:r>
            <a:endParaRPr/>
          </a:p>
          <a:p>
            <a:pPr marL="609585" lvl="0" indent="-5037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50"/>
              <a:buFont typeface="Jockey One"/>
              <a:buChar char="●"/>
            </a:pPr>
            <a:r>
              <a:rPr lang="pt-BR" sz="2400">
                <a:solidFill>
                  <a:srgbClr val="290D03"/>
                </a:solidFill>
                <a:latin typeface="Jockey One"/>
                <a:ea typeface="Jockey One"/>
                <a:cs typeface="Jockey One"/>
                <a:sym typeface="Jockey One"/>
              </a:rPr>
              <a:t>Edna Mara Grahl (externo)</a:t>
            </a:r>
            <a:endParaRPr/>
          </a:p>
          <a:p>
            <a:pPr marL="609585" lvl="0" indent="-5037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50"/>
              <a:buFont typeface="Jockey One"/>
              <a:buChar char="●"/>
            </a:pPr>
            <a:r>
              <a:rPr lang="pt-BR" sz="2400">
                <a:solidFill>
                  <a:srgbClr val="290D03"/>
                </a:solidFill>
                <a:latin typeface="Jockey One"/>
                <a:ea typeface="Jockey One"/>
                <a:cs typeface="Jockey One"/>
                <a:sym typeface="Jockey One"/>
              </a:rPr>
              <a:t>Gabriel Albrecht Bonato (externo)</a:t>
            </a:r>
            <a:endParaRPr/>
          </a:p>
          <a:p>
            <a:pPr marL="609585" lvl="0" indent="-5037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50"/>
              <a:buFont typeface="Jockey One"/>
              <a:buChar char="●"/>
            </a:pPr>
            <a:r>
              <a:rPr lang="pt-BR" sz="2400">
                <a:solidFill>
                  <a:srgbClr val="290D03"/>
                </a:solidFill>
                <a:latin typeface="Jockey One"/>
                <a:ea typeface="Jockey One"/>
                <a:cs typeface="Jockey One"/>
                <a:sym typeface="Jockey One"/>
              </a:rPr>
              <a:t>Marcelo Bruel de Aguiar (externo)</a:t>
            </a:r>
            <a:endParaRPr/>
          </a:p>
          <a:p>
            <a:pPr marL="609585" lvl="0" indent="-5037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50"/>
              <a:buFont typeface="Jockey One"/>
              <a:buChar char="●"/>
            </a:pPr>
            <a:r>
              <a:rPr lang="pt-BR" sz="2400">
                <a:solidFill>
                  <a:srgbClr val="290D03"/>
                </a:solidFill>
                <a:latin typeface="Jockey One"/>
                <a:ea typeface="Jockey One"/>
                <a:cs typeface="Jockey One"/>
                <a:sym typeface="Jockey One"/>
              </a:rPr>
              <a:t>Marcelo Felipe Guarani Fernandes (externo)</a:t>
            </a:r>
            <a:endParaRPr/>
          </a:p>
          <a:p>
            <a:pPr marL="609585" lvl="0" indent="-35452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50"/>
              <a:buFont typeface="Jockey One"/>
              <a:buNone/>
            </a:pPr>
            <a:endParaRPr sz="2400">
              <a:solidFill>
                <a:srgbClr val="290D03"/>
              </a:solidFill>
              <a:latin typeface="Jockey One"/>
              <a:ea typeface="Jockey One"/>
              <a:cs typeface="Jockey One"/>
              <a:sym typeface="Jockey One"/>
            </a:endParaRPr>
          </a:p>
          <a:p>
            <a:pPr marL="609585" lvl="0" indent="-5037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50"/>
              <a:buFont typeface="Jockey One"/>
              <a:buChar char="●"/>
            </a:pPr>
            <a:r>
              <a:rPr lang="pt-BR" sz="2400">
                <a:solidFill>
                  <a:srgbClr val="290D03"/>
                </a:solidFill>
                <a:latin typeface="Jockey One"/>
                <a:ea typeface="Jockey One"/>
                <a:cs typeface="Jockey One"/>
                <a:sym typeface="Jockey One"/>
              </a:rPr>
              <a:t>Email:   l-pf-nugeds@ifsul.edu.br</a:t>
            </a:r>
            <a:endParaRPr sz="2400">
              <a:solidFill>
                <a:srgbClr val="290D03"/>
              </a:solidFill>
              <a:latin typeface="Jockey One"/>
              <a:ea typeface="Jockey One"/>
              <a:cs typeface="Jockey One"/>
              <a:sym typeface="Jockey One"/>
            </a:endParaRPr>
          </a:p>
          <a:p>
            <a:pPr marL="609585" lvl="0" indent="-5037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50"/>
              <a:buFont typeface="Jockey One"/>
              <a:buChar char="●"/>
            </a:pPr>
            <a:r>
              <a:rPr lang="pt-BR" sz="2400">
                <a:solidFill>
                  <a:srgbClr val="290D03"/>
                </a:solidFill>
                <a:latin typeface="Jockey One"/>
                <a:ea typeface="Jockey One"/>
                <a:cs typeface="Jockey One"/>
                <a:sym typeface="Jockey One"/>
              </a:rPr>
              <a:t>Instagram: nugeds_pf</a:t>
            </a:r>
            <a:endParaRPr sz="2400">
              <a:solidFill>
                <a:srgbClr val="290D03"/>
              </a:solidFill>
              <a:latin typeface="Jockey One"/>
              <a:ea typeface="Jockey One"/>
              <a:cs typeface="Jockey One"/>
              <a:sym typeface="Jockey One"/>
            </a:endParaRPr>
          </a:p>
        </p:txBody>
      </p:sp>
      <p:sp>
        <p:nvSpPr>
          <p:cNvPr id="1540" name="Google Shape;1540;p142"/>
          <p:cNvSpPr txBox="1">
            <a:spLocks noGrp="1"/>
          </p:cNvSpPr>
          <p:nvPr>
            <p:ph type="title"/>
          </p:nvPr>
        </p:nvSpPr>
        <p:spPr>
          <a:xfrm>
            <a:off x="1364200" y="593367"/>
            <a:ext cx="946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pt-BR"/>
              <a:t>NUGEDS</a:t>
            </a:r>
            <a:endParaRPr/>
          </a:p>
        </p:txBody>
      </p:sp>
      <p:pic>
        <p:nvPicPr>
          <p:cNvPr id="1541" name="Google Shape;1541;p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53062" y="3428997"/>
            <a:ext cx="1787967" cy="214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143"/>
          <p:cNvSpPr txBox="1">
            <a:spLocks noGrp="1"/>
          </p:cNvSpPr>
          <p:nvPr>
            <p:ph type="title"/>
          </p:nvPr>
        </p:nvSpPr>
        <p:spPr>
          <a:xfrm>
            <a:off x="1364200" y="593367"/>
            <a:ext cx="946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endParaRPr/>
          </a:p>
        </p:txBody>
      </p:sp>
      <p:sp>
        <p:nvSpPr>
          <p:cNvPr id="1547" name="Google Shape;1547;p143"/>
          <p:cNvSpPr txBox="1">
            <a:spLocks noGrp="1"/>
          </p:cNvSpPr>
          <p:nvPr>
            <p:ph type="body" idx="1"/>
          </p:nvPr>
        </p:nvSpPr>
        <p:spPr>
          <a:xfrm>
            <a:off x="846600" y="1454017"/>
            <a:ext cx="104988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09585" lvl="0" indent="-3312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0"/>
              <a:buNone/>
            </a:pPr>
            <a:endParaRPr/>
          </a:p>
        </p:txBody>
      </p:sp>
      <p:pic>
        <p:nvPicPr>
          <p:cNvPr id="1548" name="Google Shape;1548;p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6261" y="10860"/>
            <a:ext cx="2286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9" name="Google Shape;1549;p1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14196" y="0"/>
            <a:ext cx="2286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p144"/>
          <p:cNvSpPr txBox="1">
            <a:spLocks noGrp="1"/>
          </p:cNvSpPr>
          <p:nvPr>
            <p:ph type="title"/>
          </p:nvPr>
        </p:nvSpPr>
        <p:spPr>
          <a:xfrm>
            <a:off x="1364200" y="593367"/>
            <a:ext cx="946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endParaRPr/>
          </a:p>
        </p:txBody>
      </p:sp>
      <p:sp>
        <p:nvSpPr>
          <p:cNvPr id="1555" name="Google Shape;1555;p144"/>
          <p:cNvSpPr txBox="1">
            <a:spLocks noGrp="1"/>
          </p:cNvSpPr>
          <p:nvPr>
            <p:ph type="body" idx="1"/>
          </p:nvPr>
        </p:nvSpPr>
        <p:spPr>
          <a:xfrm>
            <a:off x="846600" y="1454017"/>
            <a:ext cx="104988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09585" lvl="0" indent="-3312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0"/>
              <a:buNone/>
            </a:pPr>
            <a:endParaRPr/>
          </a:p>
        </p:txBody>
      </p:sp>
      <p:pic>
        <p:nvPicPr>
          <p:cNvPr id="1556" name="Google Shape;1556;p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3367"/>
            <a:ext cx="5671931" cy="5671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7" name="Google Shape;1557;p1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33322" y="628154"/>
            <a:ext cx="5658679" cy="5658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0" r="-2" b="20294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28 de junho de 1969</a:t>
            </a:r>
          </a:p>
        </p:txBody>
      </p:sp>
      <p:pic>
        <p:nvPicPr>
          <p:cNvPr id="11" name="Espaço Reservado para Conteúdo 10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0" r="5258" b="-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450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p145"/>
          <p:cNvSpPr txBox="1">
            <a:spLocks noGrp="1"/>
          </p:cNvSpPr>
          <p:nvPr>
            <p:ph type="title"/>
          </p:nvPr>
        </p:nvSpPr>
        <p:spPr>
          <a:xfrm>
            <a:off x="1364200" y="593367"/>
            <a:ext cx="946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endParaRPr/>
          </a:p>
        </p:txBody>
      </p:sp>
      <p:sp>
        <p:nvSpPr>
          <p:cNvPr id="1563" name="Google Shape;1563;p145"/>
          <p:cNvSpPr txBox="1">
            <a:spLocks noGrp="1"/>
          </p:cNvSpPr>
          <p:nvPr>
            <p:ph type="body" idx="1"/>
          </p:nvPr>
        </p:nvSpPr>
        <p:spPr>
          <a:xfrm>
            <a:off x="846600" y="1454017"/>
            <a:ext cx="104988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09585" lvl="0" indent="-3312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0"/>
              <a:buNone/>
            </a:pPr>
            <a:endParaRPr/>
          </a:p>
        </p:txBody>
      </p:sp>
      <p:pic>
        <p:nvPicPr>
          <p:cNvPr id="1564" name="Google Shape;1564;p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1" y="13253"/>
            <a:ext cx="4276035" cy="320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5" name="Google Shape;1565;p1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9096" y="2"/>
            <a:ext cx="4293704" cy="322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6" name="Google Shape;1566;p1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2314" y="3399947"/>
            <a:ext cx="4320209" cy="3240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7" name="Google Shape;1567;p1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79096" y="3399947"/>
            <a:ext cx="4479235" cy="3359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146"/>
          <p:cNvSpPr txBox="1">
            <a:spLocks noGrp="1"/>
          </p:cNvSpPr>
          <p:nvPr>
            <p:ph type="title"/>
          </p:nvPr>
        </p:nvSpPr>
        <p:spPr>
          <a:xfrm>
            <a:off x="1364200" y="593367"/>
            <a:ext cx="946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endParaRPr/>
          </a:p>
        </p:txBody>
      </p:sp>
      <p:sp>
        <p:nvSpPr>
          <p:cNvPr id="1573" name="Google Shape;1573;p146"/>
          <p:cNvSpPr txBox="1">
            <a:spLocks noGrp="1"/>
          </p:cNvSpPr>
          <p:nvPr>
            <p:ph type="body" idx="1"/>
          </p:nvPr>
        </p:nvSpPr>
        <p:spPr>
          <a:xfrm>
            <a:off x="846600" y="1454017"/>
            <a:ext cx="104988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09585" lvl="0" indent="-3312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0"/>
              <a:buNone/>
            </a:pPr>
            <a:endParaRPr/>
          </a:p>
        </p:txBody>
      </p:sp>
      <p:pic>
        <p:nvPicPr>
          <p:cNvPr id="1574" name="Google Shape;1574;p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147"/>
          <p:cNvSpPr txBox="1">
            <a:spLocks noGrp="1"/>
          </p:cNvSpPr>
          <p:nvPr>
            <p:ph type="title"/>
          </p:nvPr>
        </p:nvSpPr>
        <p:spPr>
          <a:xfrm>
            <a:off x="1364200" y="593367"/>
            <a:ext cx="946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endParaRPr/>
          </a:p>
        </p:txBody>
      </p:sp>
      <p:pic>
        <p:nvPicPr>
          <p:cNvPr id="1580" name="Google Shape;1580;p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5276" y="219950"/>
            <a:ext cx="2683565" cy="2683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1" name="Google Shape;1581;p1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6984" y="219950"/>
            <a:ext cx="2698749" cy="269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2" name="Google Shape;1582;p1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41669" y="216637"/>
            <a:ext cx="2686879" cy="2686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3" name="Google Shape;1583;p1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88560" y="201452"/>
            <a:ext cx="2698749" cy="269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4" name="Google Shape;1584;p1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72517" y="3132022"/>
            <a:ext cx="2832652" cy="2832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14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05169" y="3147206"/>
            <a:ext cx="2832652" cy="2832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6" name="Google Shape;1586;p14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37821" y="3147206"/>
            <a:ext cx="2832652" cy="2832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148"/>
          <p:cNvSpPr txBox="1">
            <a:spLocks noGrp="1"/>
          </p:cNvSpPr>
          <p:nvPr>
            <p:ph type="title"/>
          </p:nvPr>
        </p:nvSpPr>
        <p:spPr>
          <a:xfrm>
            <a:off x="1364200" y="593367"/>
            <a:ext cx="946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endParaRPr/>
          </a:p>
        </p:txBody>
      </p:sp>
      <p:sp>
        <p:nvSpPr>
          <p:cNvPr id="1592" name="Google Shape;1592;p148"/>
          <p:cNvSpPr txBox="1">
            <a:spLocks noGrp="1"/>
          </p:cNvSpPr>
          <p:nvPr>
            <p:ph type="body" idx="1"/>
          </p:nvPr>
        </p:nvSpPr>
        <p:spPr>
          <a:xfrm>
            <a:off x="846600" y="1454017"/>
            <a:ext cx="104988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09585" lvl="0" indent="-3312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50"/>
              <a:buNone/>
            </a:pPr>
            <a:endParaRPr/>
          </a:p>
        </p:txBody>
      </p:sp>
      <p:pic>
        <p:nvPicPr>
          <p:cNvPr id="1593" name="Google Shape;1593;p1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067934"/>
            <a:ext cx="4552121" cy="4552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4" name="Google Shape;1594;p1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7956" y="0"/>
            <a:ext cx="3538331" cy="3538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5" name="Google Shape;1595;p1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73904" y="0"/>
            <a:ext cx="3538331" cy="3538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6" name="Google Shape;1596;p1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55086" y="3717998"/>
            <a:ext cx="4437637" cy="3328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149"/>
          <p:cNvSpPr txBox="1">
            <a:spLocks noGrp="1"/>
          </p:cNvSpPr>
          <p:nvPr>
            <p:ph type="title"/>
          </p:nvPr>
        </p:nvSpPr>
        <p:spPr>
          <a:xfrm>
            <a:off x="763051" y="1424067"/>
            <a:ext cx="5637749" cy="4912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sz="2400" i="0">
                <a:solidFill>
                  <a:srgbClr val="290D03"/>
                </a:solidFill>
              </a:rPr>
              <a:t>- A Política de Inclusão e Acessibilidade do IFSul (2016);</a:t>
            </a:r>
            <a:br>
              <a:rPr lang="pt-BR" sz="2400" i="0">
                <a:solidFill>
                  <a:srgbClr val="290D03"/>
                </a:solidFill>
              </a:rPr>
            </a:br>
            <a:r>
              <a:rPr lang="pt-BR" sz="2400" i="0">
                <a:solidFill>
                  <a:srgbClr val="290D03"/>
                </a:solidFill>
              </a:rPr>
              <a:t/>
            </a:r>
            <a:br>
              <a:rPr lang="pt-BR" sz="2400" i="0">
                <a:solidFill>
                  <a:srgbClr val="290D03"/>
                </a:solidFill>
              </a:rPr>
            </a:br>
            <a:r>
              <a:rPr lang="pt-BR" sz="2400" i="0">
                <a:solidFill>
                  <a:srgbClr val="290D03"/>
                </a:solidFill>
              </a:rPr>
              <a:t>- Regulamento de uso do Nome Social (2016) e Orientações para uso da Linguagem não sexista (2021);</a:t>
            </a:r>
            <a:br>
              <a:rPr lang="pt-BR" sz="2400" i="0">
                <a:solidFill>
                  <a:srgbClr val="290D03"/>
                </a:solidFill>
              </a:rPr>
            </a:br>
            <a:r>
              <a:rPr lang="pt-BR" sz="2400" i="0">
                <a:solidFill>
                  <a:srgbClr val="290D03"/>
                </a:solidFill>
              </a:rPr>
              <a:t/>
            </a:r>
            <a:br>
              <a:rPr lang="pt-BR" sz="2400" i="0">
                <a:solidFill>
                  <a:srgbClr val="290D03"/>
                </a:solidFill>
              </a:rPr>
            </a:br>
            <a:r>
              <a:rPr lang="pt-BR" sz="2400" i="0">
                <a:solidFill>
                  <a:srgbClr val="290D03"/>
                </a:solidFill>
              </a:rPr>
              <a:t>- O Plano de Desenvolvimento Institucional (2007-2024);</a:t>
            </a:r>
            <a:br>
              <a:rPr lang="pt-BR" sz="2400" i="0">
                <a:solidFill>
                  <a:srgbClr val="290D03"/>
                </a:solidFill>
              </a:rPr>
            </a:br>
            <a:r>
              <a:rPr lang="pt-BR" sz="2400" i="0">
                <a:solidFill>
                  <a:srgbClr val="290D03"/>
                </a:solidFill>
              </a:rPr>
              <a:t/>
            </a:r>
            <a:br>
              <a:rPr lang="pt-BR" sz="2400" i="0">
                <a:solidFill>
                  <a:srgbClr val="290D03"/>
                </a:solidFill>
              </a:rPr>
            </a:br>
            <a:r>
              <a:rPr lang="pt-BR" sz="2400" i="0">
                <a:solidFill>
                  <a:srgbClr val="290D03"/>
                </a:solidFill>
              </a:rPr>
              <a:t>- Novo regimento dos núcleos em especial do NUGEDS. De NUGED para NUGEDS. </a:t>
            </a:r>
            <a:br>
              <a:rPr lang="pt-BR" sz="2400" i="0">
                <a:solidFill>
                  <a:srgbClr val="290D03"/>
                </a:solidFill>
              </a:rPr>
            </a:br>
            <a:r>
              <a:rPr lang="pt-BR" sz="2400" i="0">
                <a:solidFill>
                  <a:srgbClr val="290D03"/>
                </a:solidFill>
              </a:rPr>
              <a:t/>
            </a:r>
            <a:br>
              <a:rPr lang="pt-BR" sz="2400" i="0">
                <a:solidFill>
                  <a:srgbClr val="290D03"/>
                </a:solidFill>
              </a:rPr>
            </a:br>
            <a:r>
              <a:rPr lang="pt-BR" sz="2400" i="0">
                <a:solidFill>
                  <a:srgbClr val="290D03"/>
                </a:solidFill>
              </a:rPr>
              <a:t>- Progressão de uma legitimidade moral</a:t>
            </a:r>
            <a:endParaRPr/>
          </a:p>
        </p:txBody>
      </p:sp>
      <p:sp>
        <p:nvSpPr>
          <p:cNvPr id="1602" name="Google Shape;1602;p149"/>
          <p:cNvSpPr txBox="1">
            <a:spLocks noGrp="1"/>
          </p:cNvSpPr>
          <p:nvPr>
            <p:ph type="body" idx="1"/>
          </p:nvPr>
        </p:nvSpPr>
        <p:spPr>
          <a:xfrm>
            <a:off x="763050" y="187377"/>
            <a:ext cx="6267337" cy="115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200"/>
              <a:t>As Políticas de Inclusão do IFSul</a:t>
            </a:r>
            <a:endParaRPr sz="3200"/>
          </a:p>
        </p:txBody>
      </p:sp>
      <p:pic>
        <p:nvPicPr>
          <p:cNvPr id="1603" name="Google Shape;1603;p149" descr="Uma imagem contendo edifício, tijolo, ao ar livre, pedr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t="1601" b="10619"/>
          <a:stretch/>
        </p:blipFill>
        <p:spPr>
          <a:xfrm>
            <a:off x="6976934" y="10"/>
            <a:ext cx="5215066" cy="6857990"/>
          </a:xfrm>
          <a:custGeom>
            <a:avLst/>
            <a:gdLst/>
            <a:ahLst/>
            <a:cxnLst/>
            <a:rect l="l" t="t" r="r" b="b"/>
            <a:pathLst>
              <a:path w="5215066" h="6858000" extrusionOk="0">
                <a:moveTo>
                  <a:pt x="2017353" y="0"/>
                </a:moveTo>
                <a:lnTo>
                  <a:pt x="5215066" y="0"/>
                </a:lnTo>
                <a:lnTo>
                  <a:pt x="5215066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150"/>
          <p:cNvSpPr txBox="1">
            <a:spLocks noGrp="1"/>
          </p:cNvSpPr>
          <p:nvPr>
            <p:ph type="title"/>
          </p:nvPr>
        </p:nvSpPr>
        <p:spPr>
          <a:xfrm>
            <a:off x="671943" y="1157538"/>
            <a:ext cx="10848114" cy="600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sz="2300" i="0">
                <a:solidFill>
                  <a:srgbClr val="290D03"/>
                </a:solidFill>
              </a:rPr>
              <a:t>No caminho da escola tinha uma pessoa com deficiência, um menino com síndrome</a:t>
            </a:r>
            <a:br>
              <a:rPr lang="pt-BR" sz="2300" i="0">
                <a:solidFill>
                  <a:srgbClr val="290D03"/>
                </a:solidFill>
              </a:rPr>
            </a:br>
            <a:r>
              <a:rPr lang="pt-BR" sz="2300" i="0">
                <a:solidFill>
                  <a:srgbClr val="290D03"/>
                </a:solidFill>
              </a:rPr>
              <a:t>de Down. A mãe dele, pra poder tricotar, uma mulher sozinha, amarrava ele no</a:t>
            </a:r>
            <a:br>
              <a:rPr lang="pt-BR" sz="2300" i="0">
                <a:solidFill>
                  <a:srgbClr val="290D03"/>
                </a:solidFill>
              </a:rPr>
            </a:br>
            <a:r>
              <a:rPr lang="pt-BR" sz="2300" i="0">
                <a:solidFill>
                  <a:srgbClr val="290D03"/>
                </a:solidFill>
              </a:rPr>
              <a:t>calcanhar dela e colocava ele no pátio na frente da casa porque aí ela fazia tricô e</a:t>
            </a:r>
            <a:br>
              <a:rPr lang="pt-BR" sz="2300" i="0">
                <a:solidFill>
                  <a:srgbClr val="290D03"/>
                </a:solidFill>
              </a:rPr>
            </a:br>
            <a:r>
              <a:rPr lang="pt-BR" sz="2300" i="0">
                <a:solidFill>
                  <a:srgbClr val="290D03"/>
                </a:solidFill>
              </a:rPr>
              <a:t>cuidava dele ao mesmo tempo em que ele estava na rua. Na nossa vida, no</a:t>
            </a:r>
            <a:br>
              <a:rPr lang="pt-BR" sz="2300" i="0">
                <a:solidFill>
                  <a:srgbClr val="290D03"/>
                </a:solidFill>
              </a:rPr>
            </a:br>
            <a:r>
              <a:rPr lang="pt-BR" sz="2300" i="0">
                <a:solidFill>
                  <a:srgbClr val="290D03"/>
                </a:solidFill>
              </a:rPr>
              <a:t>entendimento que nós tínhamos com 10 e 11 anos, nós dizíamos uns pros outros “não</a:t>
            </a:r>
            <a:br>
              <a:rPr lang="pt-BR" sz="2300" i="0">
                <a:solidFill>
                  <a:srgbClr val="290D03"/>
                </a:solidFill>
              </a:rPr>
            </a:br>
            <a:r>
              <a:rPr lang="pt-BR" sz="2300" i="0">
                <a:solidFill>
                  <a:srgbClr val="290D03"/>
                </a:solidFill>
              </a:rPr>
              <a:t>pode passar da rua porque ele é louco, ele vai te pegar”. Quando eu cruzava naquela</a:t>
            </a:r>
            <a:br>
              <a:rPr lang="pt-BR" sz="2300" i="0">
                <a:solidFill>
                  <a:srgbClr val="290D03"/>
                </a:solidFill>
              </a:rPr>
            </a:br>
            <a:r>
              <a:rPr lang="pt-BR" sz="2300" i="0">
                <a:solidFill>
                  <a:srgbClr val="290D03"/>
                </a:solidFill>
              </a:rPr>
              <a:t>rua, eu tinha uma coisa que me atraía nele, eu ficava pensando assim “mas ele não é</a:t>
            </a:r>
            <a:br>
              <a:rPr lang="pt-BR" sz="2300" i="0">
                <a:solidFill>
                  <a:srgbClr val="290D03"/>
                </a:solidFill>
              </a:rPr>
            </a:br>
            <a:r>
              <a:rPr lang="pt-BR" sz="2300" i="0">
                <a:solidFill>
                  <a:srgbClr val="290D03"/>
                </a:solidFill>
              </a:rPr>
              <a:t>um cachorro pra me morder, ele é um ser humano” e claro todo mundo criticava ela.</a:t>
            </a:r>
            <a:br>
              <a:rPr lang="pt-BR" sz="2300" i="0">
                <a:solidFill>
                  <a:srgbClr val="290D03"/>
                </a:solidFill>
              </a:rPr>
            </a:br>
            <a:r>
              <a:rPr lang="pt-BR" sz="2300" i="0">
                <a:solidFill>
                  <a:srgbClr val="290D03"/>
                </a:solidFill>
              </a:rPr>
              <a:t>Um dia, então, a minha mãe contou que na verdade aquela mulher estava sozinha, ela</a:t>
            </a:r>
            <a:br>
              <a:rPr lang="pt-BR" sz="2300" i="0">
                <a:solidFill>
                  <a:srgbClr val="290D03"/>
                </a:solidFill>
              </a:rPr>
            </a:br>
            <a:r>
              <a:rPr lang="pt-BR" sz="2300" i="0">
                <a:solidFill>
                  <a:srgbClr val="290D03"/>
                </a:solidFill>
              </a:rPr>
              <a:t>tinha que sobreviver e daquela maneira ele pegava sol. Ele não falava, ele rugia. Ele</a:t>
            </a:r>
            <a:br>
              <a:rPr lang="pt-BR" sz="2300" i="0">
                <a:solidFill>
                  <a:srgbClr val="290D03"/>
                </a:solidFill>
              </a:rPr>
            </a:br>
            <a:r>
              <a:rPr lang="pt-BR" sz="2300" i="0">
                <a:solidFill>
                  <a:srgbClr val="290D03"/>
                </a:solidFill>
              </a:rPr>
              <a:t>foi parar no APAE quando tinha quase 40 anos quando ela morreu e ele ficou com um</a:t>
            </a:r>
            <a:br>
              <a:rPr lang="pt-BR" sz="2300" i="0">
                <a:solidFill>
                  <a:srgbClr val="290D03"/>
                </a:solidFill>
              </a:rPr>
            </a:br>
            <a:r>
              <a:rPr lang="pt-BR" sz="2300" i="0">
                <a:solidFill>
                  <a:srgbClr val="290D03"/>
                </a:solidFill>
              </a:rPr>
              <a:t>parente que levou ele pra lá. Sabe é bem complicado, aquilo mexia muito comigo.</a:t>
            </a:r>
            <a:br>
              <a:rPr lang="pt-BR" sz="2300" i="0">
                <a:solidFill>
                  <a:srgbClr val="290D03"/>
                </a:solidFill>
              </a:rPr>
            </a:br>
            <a:r>
              <a:rPr lang="pt-BR" sz="2300" i="0">
                <a:solidFill>
                  <a:srgbClr val="290D03"/>
                </a:solidFill>
              </a:rPr>
              <a:t/>
            </a:r>
            <a:br>
              <a:rPr lang="pt-BR" sz="2300" i="0">
                <a:solidFill>
                  <a:srgbClr val="290D03"/>
                </a:solidFill>
              </a:rPr>
            </a:br>
            <a:r>
              <a:rPr lang="pt-BR" sz="2300" i="0">
                <a:solidFill>
                  <a:srgbClr val="290D03"/>
                </a:solidFill>
              </a:rPr>
              <a:t>Representante DEPEI (50-60 anos, docente, mulher, cisgênero, heterossexual, branca)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151"/>
          <p:cNvSpPr txBox="1">
            <a:spLocks noGrp="1"/>
          </p:cNvSpPr>
          <p:nvPr>
            <p:ph type="title"/>
          </p:nvPr>
        </p:nvSpPr>
        <p:spPr>
          <a:xfrm>
            <a:off x="763051" y="1230992"/>
            <a:ext cx="5870097" cy="514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358"/>
              <a:buNone/>
            </a:pPr>
            <a:r>
              <a:rPr lang="pt-BR" sz="3100" i="0">
                <a:solidFill>
                  <a:srgbClr val="290D03"/>
                </a:solidFill>
              </a:rPr>
              <a:t>- “A feminista estraga-prazeres”;</a:t>
            </a:r>
            <a:br>
              <a:rPr lang="pt-BR" sz="3100" i="0">
                <a:solidFill>
                  <a:srgbClr val="290D03"/>
                </a:solidFill>
              </a:rPr>
            </a:br>
            <a:r>
              <a:rPr lang="pt-BR" sz="3100" i="0">
                <a:solidFill>
                  <a:srgbClr val="290D03"/>
                </a:solidFill>
              </a:rPr>
              <a:t>- A intencionalidade política do currículo;</a:t>
            </a:r>
            <a:br>
              <a:rPr lang="pt-BR" sz="3100" i="0">
                <a:solidFill>
                  <a:srgbClr val="290D03"/>
                </a:solidFill>
              </a:rPr>
            </a:br>
            <a:r>
              <a:rPr lang="pt-BR" sz="3100" i="0">
                <a:solidFill>
                  <a:srgbClr val="290D03"/>
                </a:solidFill>
              </a:rPr>
              <a:t>- Pouco respaldo nos documentos educacionais para esses debates;</a:t>
            </a:r>
            <a:br>
              <a:rPr lang="pt-BR" sz="3100" i="0">
                <a:solidFill>
                  <a:srgbClr val="290D03"/>
                </a:solidFill>
              </a:rPr>
            </a:br>
            <a:r>
              <a:rPr lang="pt-BR" sz="3100" i="0">
                <a:solidFill>
                  <a:srgbClr val="290D03"/>
                </a:solidFill>
              </a:rPr>
              <a:t>- Capacidade inventiva dos professores e TAEs em seus câmpus. </a:t>
            </a:r>
            <a:br>
              <a:rPr lang="pt-BR" sz="3100" i="0">
                <a:solidFill>
                  <a:srgbClr val="290D03"/>
                </a:solidFill>
              </a:rPr>
            </a:br>
            <a:r>
              <a:rPr lang="pt-BR" sz="3100" i="0">
                <a:solidFill>
                  <a:srgbClr val="290D03"/>
                </a:solidFill>
              </a:rPr>
              <a:t>- Abertura a outras possibilidades de construção de conhecimento.</a:t>
            </a:r>
            <a:r>
              <a:rPr lang="pt-BR" sz="3200">
                <a:solidFill>
                  <a:srgbClr val="290D03"/>
                </a:solidFill>
              </a:rPr>
              <a:t/>
            </a:r>
            <a:br>
              <a:rPr lang="pt-BR" sz="3200">
                <a:solidFill>
                  <a:srgbClr val="290D03"/>
                </a:solidFill>
              </a:rPr>
            </a:br>
            <a:r>
              <a:rPr lang="pt-BR">
                <a:solidFill>
                  <a:srgbClr val="290D03"/>
                </a:solidFill>
              </a:rPr>
              <a:t/>
            </a:r>
            <a:br>
              <a:rPr lang="pt-BR">
                <a:solidFill>
                  <a:srgbClr val="290D03"/>
                </a:solidFill>
              </a:rPr>
            </a:br>
            <a:r>
              <a:rPr lang="pt-BR">
                <a:solidFill>
                  <a:srgbClr val="290D03"/>
                </a:solidFill>
              </a:rPr>
              <a:t/>
            </a:r>
            <a:br>
              <a:rPr lang="pt-BR">
                <a:solidFill>
                  <a:srgbClr val="290D03"/>
                </a:solidFill>
              </a:rPr>
            </a:br>
            <a:endParaRPr>
              <a:solidFill>
                <a:srgbClr val="290D03"/>
              </a:solidFill>
            </a:endParaRPr>
          </a:p>
        </p:txBody>
      </p:sp>
      <p:sp>
        <p:nvSpPr>
          <p:cNvPr id="1614" name="Google Shape;1614;p151"/>
          <p:cNvSpPr txBox="1">
            <a:spLocks noGrp="1"/>
          </p:cNvSpPr>
          <p:nvPr>
            <p:ph type="body" idx="1"/>
          </p:nvPr>
        </p:nvSpPr>
        <p:spPr>
          <a:xfrm>
            <a:off x="840904" y="408032"/>
            <a:ext cx="5964137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200"/>
              <a:t>Desafios</a:t>
            </a:r>
            <a:endParaRPr/>
          </a:p>
        </p:txBody>
      </p:sp>
      <p:pic>
        <p:nvPicPr>
          <p:cNvPr id="1615" name="Google Shape;1615;p151" descr="Foto preta e branca de porta de madeir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r="42967"/>
          <a:stretch/>
        </p:blipFill>
        <p:spPr>
          <a:xfrm>
            <a:off x="6976934" y="10"/>
            <a:ext cx="5215066" cy="6857990"/>
          </a:xfrm>
          <a:custGeom>
            <a:avLst/>
            <a:gdLst/>
            <a:ahLst/>
            <a:cxnLst/>
            <a:rect l="l" t="t" r="r" b="b"/>
            <a:pathLst>
              <a:path w="5215066" h="6858000" extrusionOk="0">
                <a:moveTo>
                  <a:pt x="2017353" y="0"/>
                </a:moveTo>
                <a:lnTo>
                  <a:pt x="5215066" y="0"/>
                </a:lnTo>
                <a:lnTo>
                  <a:pt x="5215066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p152"/>
          <p:cNvSpPr txBox="1">
            <a:spLocks noGrp="1"/>
          </p:cNvSpPr>
          <p:nvPr>
            <p:ph type="title"/>
          </p:nvPr>
        </p:nvSpPr>
        <p:spPr>
          <a:xfrm>
            <a:off x="763051" y="1230992"/>
            <a:ext cx="5870097" cy="5147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358"/>
              <a:buNone/>
            </a:pPr>
            <a:r>
              <a:rPr lang="pt-BR" sz="3100" i="0">
                <a:solidFill>
                  <a:srgbClr val="290D03"/>
                </a:solidFill>
              </a:rPr>
              <a:t>- O mural do oprimido como disparador de um debate sobre a violência escolar;</a:t>
            </a:r>
            <a:br>
              <a:rPr lang="pt-BR" sz="3100" i="0">
                <a:solidFill>
                  <a:srgbClr val="290D03"/>
                </a:solidFill>
              </a:rPr>
            </a:br>
            <a:r>
              <a:rPr lang="pt-BR" sz="3100" i="0">
                <a:solidFill>
                  <a:srgbClr val="290D03"/>
                </a:solidFill>
              </a:rPr>
              <a:t/>
            </a:r>
            <a:br>
              <a:rPr lang="pt-BR" sz="3100" i="0">
                <a:solidFill>
                  <a:srgbClr val="290D03"/>
                </a:solidFill>
              </a:rPr>
            </a:br>
            <a:r>
              <a:rPr lang="pt-BR" sz="3100" i="0">
                <a:solidFill>
                  <a:srgbClr val="290D03"/>
                </a:solidFill>
              </a:rPr>
              <a:t>- A produção de um conceito de diversidade sexual e de gênero;</a:t>
            </a:r>
            <a:br>
              <a:rPr lang="pt-BR" sz="3100" i="0">
                <a:solidFill>
                  <a:srgbClr val="290D03"/>
                </a:solidFill>
              </a:rPr>
            </a:br>
            <a:r>
              <a:rPr lang="pt-BR" sz="3100" i="0">
                <a:solidFill>
                  <a:srgbClr val="290D03"/>
                </a:solidFill>
              </a:rPr>
              <a:t/>
            </a:r>
            <a:br>
              <a:rPr lang="pt-BR" sz="3100" i="0">
                <a:solidFill>
                  <a:srgbClr val="290D03"/>
                </a:solidFill>
              </a:rPr>
            </a:br>
            <a:r>
              <a:rPr lang="pt-BR" sz="3100" i="0">
                <a:solidFill>
                  <a:srgbClr val="290D03"/>
                </a:solidFill>
              </a:rPr>
              <a:t>- Uma resposta a um ambiente hostil a diferença. Um espaço incendiário;</a:t>
            </a:r>
            <a:br>
              <a:rPr lang="pt-BR" sz="3100" i="0">
                <a:solidFill>
                  <a:srgbClr val="290D03"/>
                </a:solidFill>
              </a:rPr>
            </a:br>
            <a:r>
              <a:rPr lang="pt-BR" sz="3100" i="0">
                <a:solidFill>
                  <a:srgbClr val="290D03"/>
                </a:solidFill>
              </a:rPr>
              <a:t/>
            </a:r>
            <a:br>
              <a:rPr lang="pt-BR" sz="3100" i="0">
                <a:solidFill>
                  <a:srgbClr val="290D03"/>
                </a:solidFill>
              </a:rPr>
            </a:br>
            <a:r>
              <a:rPr lang="pt-BR" sz="3100" i="0">
                <a:solidFill>
                  <a:srgbClr val="290D03"/>
                </a:solidFill>
              </a:rPr>
              <a:t>- Ameaças “externas”. Política do extermínio – movimento antigênero.</a:t>
            </a:r>
            <a:r>
              <a:rPr lang="pt-BR" sz="3200"/>
              <a:t/>
            </a:r>
            <a:br>
              <a:rPr lang="pt-BR" sz="3200"/>
            </a:br>
            <a:r>
              <a:rPr lang="pt-BR"/>
              <a:t/>
            </a:r>
            <a:br>
              <a:rPr lang="pt-BR"/>
            </a:br>
            <a:r>
              <a:rPr lang="pt-BR"/>
              <a:t/>
            </a:r>
            <a:br>
              <a:rPr lang="pt-BR"/>
            </a:br>
            <a:endParaRPr/>
          </a:p>
        </p:txBody>
      </p:sp>
      <p:sp>
        <p:nvSpPr>
          <p:cNvPr id="1621" name="Google Shape;1621;p152"/>
          <p:cNvSpPr txBox="1">
            <a:spLocks noGrp="1"/>
          </p:cNvSpPr>
          <p:nvPr>
            <p:ph type="body" idx="1"/>
          </p:nvPr>
        </p:nvSpPr>
        <p:spPr>
          <a:xfrm>
            <a:off x="840904" y="408032"/>
            <a:ext cx="5964137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200"/>
              <a:t>Desafios</a:t>
            </a:r>
            <a:endParaRPr/>
          </a:p>
        </p:txBody>
      </p:sp>
      <p:pic>
        <p:nvPicPr>
          <p:cNvPr id="1622" name="Google Shape;1622;p152" descr="Foto preta e branca de porta de madeir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r="42967"/>
          <a:stretch/>
        </p:blipFill>
        <p:spPr>
          <a:xfrm>
            <a:off x="6976934" y="10"/>
            <a:ext cx="5215066" cy="6857990"/>
          </a:xfrm>
          <a:custGeom>
            <a:avLst/>
            <a:gdLst/>
            <a:ahLst/>
            <a:cxnLst/>
            <a:rect l="l" t="t" r="r" b="b"/>
            <a:pathLst>
              <a:path w="5215066" h="6858000" extrusionOk="0">
                <a:moveTo>
                  <a:pt x="2017353" y="0"/>
                </a:moveTo>
                <a:lnTo>
                  <a:pt x="5215066" y="0"/>
                </a:lnTo>
                <a:lnTo>
                  <a:pt x="5215066" y="6858000"/>
                </a:lnTo>
                <a:lnTo>
                  <a:pt x="1292431" y="6858000"/>
                </a:lnTo>
                <a:lnTo>
                  <a:pt x="1012702" y="6549681"/>
                </a:lnTo>
                <a:cubicBezTo>
                  <a:pt x="380046" y="5781733"/>
                  <a:pt x="0" y="4797206"/>
                  <a:pt x="0" y="3723759"/>
                </a:cubicBezTo>
                <a:cubicBezTo>
                  <a:pt x="0" y="2190263"/>
                  <a:pt x="775604" y="838237"/>
                  <a:pt x="1955279" y="39865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p153"/>
          <p:cNvSpPr/>
          <p:nvPr/>
        </p:nvSpPr>
        <p:spPr>
          <a:xfrm rot="2024719">
            <a:off x="10397209" y="2284427"/>
            <a:ext cx="705790" cy="3574795"/>
          </a:xfrm>
          <a:custGeom>
            <a:avLst/>
            <a:gdLst/>
            <a:ahLst/>
            <a:cxnLst/>
            <a:rect l="l" t="t" r="r" b="b"/>
            <a:pathLst>
              <a:path w="28871" h="146251" extrusionOk="0">
                <a:moveTo>
                  <a:pt x="15661" y="0"/>
                </a:moveTo>
                <a:cubicBezTo>
                  <a:pt x="15118" y="0"/>
                  <a:pt x="14567" y="68"/>
                  <a:pt x="14013" y="213"/>
                </a:cubicBezTo>
                <a:cubicBezTo>
                  <a:pt x="9753" y="1325"/>
                  <a:pt x="7860" y="6206"/>
                  <a:pt x="6766" y="10465"/>
                </a:cubicBezTo>
                <a:cubicBezTo>
                  <a:pt x="3650" y="22588"/>
                  <a:pt x="1828" y="35027"/>
                  <a:pt x="1167" y="47522"/>
                </a:cubicBezTo>
                <a:cubicBezTo>
                  <a:pt x="1" y="69538"/>
                  <a:pt x="2431" y="91669"/>
                  <a:pt x="7463" y="113106"/>
                </a:cubicBezTo>
                <a:cubicBezTo>
                  <a:pt x="10012" y="123971"/>
                  <a:pt x="13194" y="134730"/>
                  <a:pt x="17052" y="145207"/>
                </a:cubicBezTo>
                <a:cubicBezTo>
                  <a:pt x="17185" y="145565"/>
                  <a:pt x="17319" y="145911"/>
                  <a:pt x="17464" y="146251"/>
                </a:cubicBezTo>
                <a:lnTo>
                  <a:pt x="19142" y="146251"/>
                </a:lnTo>
                <a:cubicBezTo>
                  <a:pt x="18380" y="143949"/>
                  <a:pt x="17589" y="141655"/>
                  <a:pt x="16823" y="139356"/>
                </a:cubicBezTo>
                <a:cubicBezTo>
                  <a:pt x="15410" y="135106"/>
                  <a:pt x="14196" y="130823"/>
                  <a:pt x="13150" y="126469"/>
                </a:cubicBezTo>
                <a:cubicBezTo>
                  <a:pt x="11090" y="117903"/>
                  <a:pt x="9329" y="109264"/>
                  <a:pt x="7970" y="100560"/>
                </a:cubicBezTo>
                <a:cubicBezTo>
                  <a:pt x="6604" y="91820"/>
                  <a:pt x="5631" y="83012"/>
                  <a:pt x="5188" y="74175"/>
                </a:cubicBezTo>
                <a:cubicBezTo>
                  <a:pt x="4747" y="65372"/>
                  <a:pt x="4831" y="56536"/>
                  <a:pt x="5580" y="47751"/>
                </a:cubicBezTo>
                <a:cubicBezTo>
                  <a:pt x="6326" y="39009"/>
                  <a:pt x="7729" y="30322"/>
                  <a:pt x="9896" y="21820"/>
                </a:cubicBezTo>
                <a:cubicBezTo>
                  <a:pt x="10002" y="21404"/>
                  <a:pt x="10321" y="21225"/>
                  <a:pt x="10650" y="21225"/>
                </a:cubicBezTo>
                <a:cubicBezTo>
                  <a:pt x="11147" y="21225"/>
                  <a:pt x="11668" y="21635"/>
                  <a:pt x="11508" y="22263"/>
                </a:cubicBezTo>
                <a:cubicBezTo>
                  <a:pt x="11242" y="23302"/>
                  <a:pt x="10988" y="24345"/>
                  <a:pt x="10744" y="25390"/>
                </a:cubicBezTo>
                <a:cubicBezTo>
                  <a:pt x="8763" y="33912"/>
                  <a:pt x="7549" y="42600"/>
                  <a:pt x="6983" y="51331"/>
                </a:cubicBezTo>
                <a:cubicBezTo>
                  <a:pt x="6417" y="60053"/>
                  <a:pt x="6486" y="68813"/>
                  <a:pt x="7054" y="77533"/>
                </a:cubicBezTo>
                <a:cubicBezTo>
                  <a:pt x="7628" y="86338"/>
                  <a:pt x="8709" y="95107"/>
                  <a:pt x="10183" y="103805"/>
                </a:cubicBezTo>
                <a:cubicBezTo>
                  <a:pt x="11639" y="112391"/>
                  <a:pt x="13461" y="120918"/>
                  <a:pt x="15582" y="129364"/>
                </a:cubicBezTo>
                <a:cubicBezTo>
                  <a:pt x="17019" y="135095"/>
                  <a:pt x="19053" y="140643"/>
                  <a:pt x="20896" y="146249"/>
                </a:cubicBezTo>
                <a:lnTo>
                  <a:pt x="22169" y="146249"/>
                </a:lnTo>
                <a:cubicBezTo>
                  <a:pt x="22073" y="146028"/>
                  <a:pt x="21981" y="145808"/>
                  <a:pt x="21890" y="145586"/>
                </a:cubicBezTo>
                <a:cubicBezTo>
                  <a:pt x="19223" y="139018"/>
                  <a:pt x="18329" y="131429"/>
                  <a:pt x="21010" y="124870"/>
                </a:cubicBezTo>
                <a:cubicBezTo>
                  <a:pt x="22977" y="120068"/>
                  <a:pt x="26817" y="115676"/>
                  <a:pt x="26447" y="110503"/>
                </a:cubicBezTo>
                <a:cubicBezTo>
                  <a:pt x="26081" y="105375"/>
                  <a:pt x="21632" y="101374"/>
                  <a:pt x="20656" y="96327"/>
                </a:cubicBezTo>
                <a:cubicBezTo>
                  <a:pt x="18996" y="87748"/>
                  <a:pt x="27697" y="80068"/>
                  <a:pt x="27179" y="71347"/>
                </a:cubicBezTo>
                <a:cubicBezTo>
                  <a:pt x="26687" y="63088"/>
                  <a:pt x="18123" y="56921"/>
                  <a:pt x="17871" y="48648"/>
                </a:cubicBezTo>
                <a:cubicBezTo>
                  <a:pt x="17674" y="42105"/>
                  <a:pt x="22691" y="36737"/>
                  <a:pt x="25445" y="30793"/>
                </a:cubicBezTo>
                <a:cubicBezTo>
                  <a:pt x="28870" y="23390"/>
                  <a:pt x="28695" y="14420"/>
                  <a:pt x="24980" y="7154"/>
                </a:cubicBezTo>
                <a:cubicBezTo>
                  <a:pt x="23108" y="3496"/>
                  <a:pt x="19563" y="0"/>
                  <a:pt x="15661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8" name="Google Shape;1628;p153"/>
          <p:cNvSpPr/>
          <p:nvPr/>
        </p:nvSpPr>
        <p:spPr>
          <a:xfrm rot="1927404" flipH="1">
            <a:off x="9999571" y="4004177"/>
            <a:ext cx="907379" cy="1633526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9" name="Google Shape;1629;p153"/>
          <p:cNvSpPr/>
          <p:nvPr/>
        </p:nvSpPr>
        <p:spPr>
          <a:xfrm rot="658257">
            <a:off x="9968502" y="1349581"/>
            <a:ext cx="705803" cy="3575009"/>
          </a:xfrm>
          <a:custGeom>
            <a:avLst/>
            <a:gdLst/>
            <a:ahLst/>
            <a:cxnLst/>
            <a:rect l="l" t="t" r="r" b="b"/>
            <a:pathLst>
              <a:path w="28871" h="146251" extrusionOk="0">
                <a:moveTo>
                  <a:pt x="15661" y="0"/>
                </a:moveTo>
                <a:cubicBezTo>
                  <a:pt x="15118" y="0"/>
                  <a:pt x="14567" y="68"/>
                  <a:pt x="14013" y="213"/>
                </a:cubicBezTo>
                <a:cubicBezTo>
                  <a:pt x="9753" y="1325"/>
                  <a:pt x="7860" y="6206"/>
                  <a:pt x="6766" y="10465"/>
                </a:cubicBezTo>
                <a:cubicBezTo>
                  <a:pt x="3650" y="22588"/>
                  <a:pt x="1828" y="35027"/>
                  <a:pt x="1167" y="47522"/>
                </a:cubicBezTo>
                <a:cubicBezTo>
                  <a:pt x="1" y="69538"/>
                  <a:pt x="2431" y="91669"/>
                  <a:pt x="7463" y="113106"/>
                </a:cubicBezTo>
                <a:cubicBezTo>
                  <a:pt x="10012" y="123971"/>
                  <a:pt x="13194" y="134730"/>
                  <a:pt x="17052" y="145207"/>
                </a:cubicBezTo>
                <a:cubicBezTo>
                  <a:pt x="17185" y="145565"/>
                  <a:pt x="17319" y="145911"/>
                  <a:pt x="17464" y="146251"/>
                </a:cubicBezTo>
                <a:lnTo>
                  <a:pt x="19142" y="146251"/>
                </a:lnTo>
                <a:cubicBezTo>
                  <a:pt x="18380" y="143949"/>
                  <a:pt x="17589" y="141655"/>
                  <a:pt x="16823" y="139356"/>
                </a:cubicBezTo>
                <a:cubicBezTo>
                  <a:pt x="15410" y="135106"/>
                  <a:pt x="14196" y="130823"/>
                  <a:pt x="13150" y="126469"/>
                </a:cubicBezTo>
                <a:cubicBezTo>
                  <a:pt x="11090" y="117903"/>
                  <a:pt x="9329" y="109264"/>
                  <a:pt x="7970" y="100560"/>
                </a:cubicBezTo>
                <a:cubicBezTo>
                  <a:pt x="6604" y="91820"/>
                  <a:pt x="5631" y="83012"/>
                  <a:pt x="5188" y="74175"/>
                </a:cubicBezTo>
                <a:cubicBezTo>
                  <a:pt x="4747" y="65372"/>
                  <a:pt x="4831" y="56536"/>
                  <a:pt x="5580" y="47751"/>
                </a:cubicBezTo>
                <a:cubicBezTo>
                  <a:pt x="6326" y="39009"/>
                  <a:pt x="7729" y="30322"/>
                  <a:pt x="9896" y="21820"/>
                </a:cubicBezTo>
                <a:cubicBezTo>
                  <a:pt x="10002" y="21404"/>
                  <a:pt x="10321" y="21225"/>
                  <a:pt x="10650" y="21225"/>
                </a:cubicBezTo>
                <a:cubicBezTo>
                  <a:pt x="11147" y="21225"/>
                  <a:pt x="11668" y="21635"/>
                  <a:pt x="11508" y="22263"/>
                </a:cubicBezTo>
                <a:cubicBezTo>
                  <a:pt x="11242" y="23302"/>
                  <a:pt x="10988" y="24345"/>
                  <a:pt x="10744" y="25390"/>
                </a:cubicBezTo>
                <a:cubicBezTo>
                  <a:pt x="8763" y="33912"/>
                  <a:pt x="7549" y="42600"/>
                  <a:pt x="6983" y="51331"/>
                </a:cubicBezTo>
                <a:cubicBezTo>
                  <a:pt x="6417" y="60053"/>
                  <a:pt x="6486" y="68813"/>
                  <a:pt x="7054" y="77533"/>
                </a:cubicBezTo>
                <a:cubicBezTo>
                  <a:pt x="7628" y="86338"/>
                  <a:pt x="8709" y="95107"/>
                  <a:pt x="10183" y="103805"/>
                </a:cubicBezTo>
                <a:cubicBezTo>
                  <a:pt x="11639" y="112391"/>
                  <a:pt x="13461" y="120918"/>
                  <a:pt x="15582" y="129364"/>
                </a:cubicBezTo>
                <a:cubicBezTo>
                  <a:pt x="17019" y="135095"/>
                  <a:pt x="19053" y="140643"/>
                  <a:pt x="20896" y="146249"/>
                </a:cubicBezTo>
                <a:lnTo>
                  <a:pt x="22169" y="146249"/>
                </a:lnTo>
                <a:cubicBezTo>
                  <a:pt x="22073" y="146028"/>
                  <a:pt x="21981" y="145808"/>
                  <a:pt x="21890" y="145586"/>
                </a:cubicBezTo>
                <a:cubicBezTo>
                  <a:pt x="19223" y="139018"/>
                  <a:pt x="18329" y="131429"/>
                  <a:pt x="21010" y="124870"/>
                </a:cubicBezTo>
                <a:cubicBezTo>
                  <a:pt x="22977" y="120068"/>
                  <a:pt x="26817" y="115676"/>
                  <a:pt x="26447" y="110503"/>
                </a:cubicBezTo>
                <a:cubicBezTo>
                  <a:pt x="26081" y="105375"/>
                  <a:pt x="21632" y="101374"/>
                  <a:pt x="20656" y="96327"/>
                </a:cubicBezTo>
                <a:cubicBezTo>
                  <a:pt x="18996" y="87748"/>
                  <a:pt x="27697" y="80068"/>
                  <a:pt x="27179" y="71347"/>
                </a:cubicBezTo>
                <a:cubicBezTo>
                  <a:pt x="26687" y="63088"/>
                  <a:pt x="18123" y="56921"/>
                  <a:pt x="17871" y="48648"/>
                </a:cubicBezTo>
                <a:cubicBezTo>
                  <a:pt x="17674" y="42105"/>
                  <a:pt x="22691" y="36737"/>
                  <a:pt x="25445" y="30793"/>
                </a:cubicBezTo>
                <a:cubicBezTo>
                  <a:pt x="28870" y="23390"/>
                  <a:pt x="28695" y="14420"/>
                  <a:pt x="24980" y="7154"/>
                </a:cubicBezTo>
                <a:cubicBezTo>
                  <a:pt x="23108" y="3496"/>
                  <a:pt x="19563" y="0"/>
                  <a:pt x="15661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0" name="Google Shape;1630;p153"/>
          <p:cNvSpPr/>
          <p:nvPr/>
        </p:nvSpPr>
        <p:spPr>
          <a:xfrm flipH="1">
            <a:off x="10145366" y="2633034"/>
            <a:ext cx="745460" cy="1342029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1" name="Google Shape;1631;p153"/>
          <p:cNvSpPr txBox="1">
            <a:spLocks noGrp="1"/>
          </p:cNvSpPr>
          <p:nvPr>
            <p:ph type="title"/>
          </p:nvPr>
        </p:nvSpPr>
        <p:spPr>
          <a:xfrm>
            <a:off x="2247500" y="690525"/>
            <a:ext cx="8478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rPr lang="pt-BR" sz="3133">
                <a:solidFill>
                  <a:schemeClr val="accent5"/>
                </a:solidFill>
              </a:rPr>
              <a:t>POLÍTICA INSTITUCIONAL DE PREVENÇÃO E ENFRENTAMENTO DE ASSÉDIOS E VIOLÊNCIAS NO IFSUL</a:t>
            </a:r>
            <a:endParaRPr/>
          </a:p>
        </p:txBody>
      </p:sp>
      <p:sp>
        <p:nvSpPr>
          <p:cNvPr id="1632" name="Google Shape;1632;p153"/>
          <p:cNvSpPr txBox="1">
            <a:spLocks noGrp="1"/>
          </p:cNvSpPr>
          <p:nvPr>
            <p:ph type="body" idx="2"/>
          </p:nvPr>
        </p:nvSpPr>
        <p:spPr>
          <a:xfrm>
            <a:off x="846600" y="1454025"/>
            <a:ext cx="90927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3133">
              <a:solidFill>
                <a:schemeClr val="accent5"/>
              </a:solidFill>
              <a:latin typeface="Jockey One"/>
              <a:ea typeface="Jockey One"/>
              <a:cs typeface="Jockey One"/>
              <a:sym typeface="Jockey One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3133">
                <a:solidFill>
                  <a:schemeClr val="accent4"/>
                </a:solidFill>
                <a:latin typeface="Jockey One"/>
                <a:ea typeface="Jockey One"/>
                <a:cs typeface="Jockey One"/>
                <a:sym typeface="Jockey One"/>
              </a:rPr>
              <a:t>RESOLUÇÃO CONSUP/IFSUL Nº 270, DE 29 DE MAIO DE 2023.</a:t>
            </a:r>
            <a:endParaRPr sz="3133">
              <a:solidFill>
                <a:schemeClr val="accent4"/>
              </a:solidFill>
              <a:latin typeface="Jockey One"/>
              <a:ea typeface="Jockey One"/>
              <a:cs typeface="Jockey One"/>
              <a:sym typeface="Jockey One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3133">
              <a:solidFill>
                <a:schemeClr val="accent4"/>
              </a:solidFill>
              <a:latin typeface="Jockey One"/>
              <a:ea typeface="Jockey One"/>
              <a:cs typeface="Jockey One"/>
              <a:sym typeface="Jockey One"/>
            </a:endParaRPr>
          </a:p>
          <a:p>
            <a:pPr marL="609584" lvl="0" indent="-483647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50"/>
              <a:buFont typeface="Jockey One"/>
              <a:buChar char="●"/>
            </a:pPr>
            <a:r>
              <a:rPr lang="pt-BR" sz="2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Art. 4 É objetivo geral da Política Institucional de Prevenção, Enfrentamento de Assédios e Violências estabelecer diretrizes gerais a serem seguidas pela comunidade acadêmica no ambiente institucional e no seu cotidiano, com vistas a </a:t>
            </a:r>
            <a:r>
              <a:rPr lang="pt-BR" sz="2200" u="sng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proporcionar mecanismos de acolhimento, prevenção e resolução nos temas referentes a assédios e violências</a:t>
            </a:r>
            <a:r>
              <a:rPr lang="pt-BR" sz="2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2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4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133">
              <a:solidFill>
                <a:schemeClr val="accent1"/>
              </a:solidFill>
              <a:latin typeface="Jockey One"/>
              <a:ea typeface="Jockey One"/>
              <a:cs typeface="Jockey One"/>
              <a:sym typeface="Jockey One"/>
            </a:endParaRPr>
          </a:p>
          <a:p>
            <a:pPr marL="609584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3133">
              <a:solidFill>
                <a:schemeClr val="accent1"/>
              </a:solidFill>
              <a:latin typeface="Jockey One"/>
              <a:ea typeface="Jockey One"/>
              <a:cs typeface="Jockey One"/>
              <a:sym typeface="Jockey One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p154"/>
          <p:cNvSpPr/>
          <p:nvPr/>
        </p:nvSpPr>
        <p:spPr>
          <a:xfrm rot="2024784">
            <a:off x="10397137" y="2284380"/>
            <a:ext cx="705771" cy="3574795"/>
          </a:xfrm>
          <a:custGeom>
            <a:avLst/>
            <a:gdLst/>
            <a:ahLst/>
            <a:cxnLst/>
            <a:rect l="l" t="t" r="r" b="b"/>
            <a:pathLst>
              <a:path w="28871" h="146251" extrusionOk="0">
                <a:moveTo>
                  <a:pt x="15661" y="0"/>
                </a:moveTo>
                <a:cubicBezTo>
                  <a:pt x="15118" y="0"/>
                  <a:pt x="14567" y="68"/>
                  <a:pt x="14013" y="213"/>
                </a:cubicBezTo>
                <a:cubicBezTo>
                  <a:pt x="9753" y="1325"/>
                  <a:pt x="7860" y="6206"/>
                  <a:pt x="6766" y="10465"/>
                </a:cubicBezTo>
                <a:cubicBezTo>
                  <a:pt x="3650" y="22588"/>
                  <a:pt x="1828" y="35027"/>
                  <a:pt x="1167" y="47522"/>
                </a:cubicBezTo>
                <a:cubicBezTo>
                  <a:pt x="1" y="69538"/>
                  <a:pt x="2431" y="91669"/>
                  <a:pt x="7463" y="113106"/>
                </a:cubicBezTo>
                <a:cubicBezTo>
                  <a:pt x="10012" y="123971"/>
                  <a:pt x="13194" y="134730"/>
                  <a:pt x="17052" y="145207"/>
                </a:cubicBezTo>
                <a:cubicBezTo>
                  <a:pt x="17185" y="145565"/>
                  <a:pt x="17319" y="145911"/>
                  <a:pt x="17464" y="146251"/>
                </a:cubicBezTo>
                <a:lnTo>
                  <a:pt x="19142" y="146251"/>
                </a:lnTo>
                <a:cubicBezTo>
                  <a:pt x="18380" y="143949"/>
                  <a:pt x="17589" y="141655"/>
                  <a:pt x="16823" y="139356"/>
                </a:cubicBezTo>
                <a:cubicBezTo>
                  <a:pt x="15410" y="135106"/>
                  <a:pt x="14196" y="130823"/>
                  <a:pt x="13150" y="126469"/>
                </a:cubicBezTo>
                <a:cubicBezTo>
                  <a:pt x="11090" y="117903"/>
                  <a:pt x="9329" y="109264"/>
                  <a:pt x="7970" y="100560"/>
                </a:cubicBezTo>
                <a:cubicBezTo>
                  <a:pt x="6604" y="91820"/>
                  <a:pt x="5631" y="83012"/>
                  <a:pt x="5188" y="74175"/>
                </a:cubicBezTo>
                <a:cubicBezTo>
                  <a:pt x="4747" y="65372"/>
                  <a:pt x="4831" y="56536"/>
                  <a:pt x="5580" y="47751"/>
                </a:cubicBezTo>
                <a:cubicBezTo>
                  <a:pt x="6326" y="39009"/>
                  <a:pt x="7729" y="30322"/>
                  <a:pt x="9896" y="21820"/>
                </a:cubicBezTo>
                <a:cubicBezTo>
                  <a:pt x="10002" y="21404"/>
                  <a:pt x="10321" y="21225"/>
                  <a:pt x="10650" y="21225"/>
                </a:cubicBezTo>
                <a:cubicBezTo>
                  <a:pt x="11147" y="21225"/>
                  <a:pt x="11668" y="21635"/>
                  <a:pt x="11508" y="22263"/>
                </a:cubicBezTo>
                <a:cubicBezTo>
                  <a:pt x="11242" y="23302"/>
                  <a:pt x="10988" y="24345"/>
                  <a:pt x="10744" y="25390"/>
                </a:cubicBezTo>
                <a:cubicBezTo>
                  <a:pt x="8763" y="33912"/>
                  <a:pt x="7549" y="42600"/>
                  <a:pt x="6983" y="51331"/>
                </a:cubicBezTo>
                <a:cubicBezTo>
                  <a:pt x="6417" y="60053"/>
                  <a:pt x="6486" y="68813"/>
                  <a:pt x="7054" y="77533"/>
                </a:cubicBezTo>
                <a:cubicBezTo>
                  <a:pt x="7628" y="86338"/>
                  <a:pt x="8709" y="95107"/>
                  <a:pt x="10183" y="103805"/>
                </a:cubicBezTo>
                <a:cubicBezTo>
                  <a:pt x="11639" y="112391"/>
                  <a:pt x="13461" y="120918"/>
                  <a:pt x="15582" y="129364"/>
                </a:cubicBezTo>
                <a:cubicBezTo>
                  <a:pt x="17019" y="135095"/>
                  <a:pt x="19053" y="140643"/>
                  <a:pt x="20896" y="146249"/>
                </a:cubicBezTo>
                <a:lnTo>
                  <a:pt x="22169" y="146249"/>
                </a:lnTo>
                <a:cubicBezTo>
                  <a:pt x="22073" y="146028"/>
                  <a:pt x="21981" y="145808"/>
                  <a:pt x="21890" y="145586"/>
                </a:cubicBezTo>
                <a:cubicBezTo>
                  <a:pt x="19223" y="139018"/>
                  <a:pt x="18329" y="131429"/>
                  <a:pt x="21010" y="124870"/>
                </a:cubicBezTo>
                <a:cubicBezTo>
                  <a:pt x="22977" y="120068"/>
                  <a:pt x="26817" y="115676"/>
                  <a:pt x="26447" y="110503"/>
                </a:cubicBezTo>
                <a:cubicBezTo>
                  <a:pt x="26081" y="105375"/>
                  <a:pt x="21632" y="101374"/>
                  <a:pt x="20656" y="96327"/>
                </a:cubicBezTo>
                <a:cubicBezTo>
                  <a:pt x="18996" y="87748"/>
                  <a:pt x="27697" y="80068"/>
                  <a:pt x="27179" y="71347"/>
                </a:cubicBezTo>
                <a:cubicBezTo>
                  <a:pt x="26687" y="63088"/>
                  <a:pt x="18123" y="56921"/>
                  <a:pt x="17871" y="48648"/>
                </a:cubicBezTo>
                <a:cubicBezTo>
                  <a:pt x="17674" y="42105"/>
                  <a:pt x="22691" y="36737"/>
                  <a:pt x="25445" y="30793"/>
                </a:cubicBezTo>
                <a:cubicBezTo>
                  <a:pt x="28870" y="23390"/>
                  <a:pt x="28695" y="14420"/>
                  <a:pt x="24980" y="7154"/>
                </a:cubicBezTo>
                <a:cubicBezTo>
                  <a:pt x="23108" y="3496"/>
                  <a:pt x="19563" y="0"/>
                  <a:pt x="15661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154"/>
          <p:cNvSpPr/>
          <p:nvPr/>
        </p:nvSpPr>
        <p:spPr>
          <a:xfrm rot="1927326" flipH="1">
            <a:off x="9999535" y="4004182"/>
            <a:ext cx="907412" cy="1633585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154"/>
          <p:cNvSpPr/>
          <p:nvPr/>
        </p:nvSpPr>
        <p:spPr>
          <a:xfrm rot="658372">
            <a:off x="9968484" y="1349589"/>
            <a:ext cx="705808" cy="3574913"/>
          </a:xfrm>
          <a:custGeom>
            <a:avLst/>
            <a:gdLst/>
            <a:ahLst/>
            <a:cxnLst/>
            <a:rect l="l" t="t" r="r" b="b"/>
            <a:pathLst>
              <a:path w="28871" h="146251" extrusionOk="0">
                <a:moveTo>
                  <a:pt x="15661" y="0"/>
                </a:moveTo>
                <a:cubicBezTo>
                  <a:pt x="15118" y="0"/>
                  <a:pt x="14567" y="68"/>
                  <a:pt x="14013" y="213"/>
                </a:cubicBezTo>
                <a:cubicBezTo>
                  <a:pt x="9753" y="1325"/>
                  <a:pt x="7860" y="6206"/>
                  <a:pt x="6766" y="10465"/>
                </a:cubicBezTo>
                <a:cubicBezTo>
                  <a:pt x="3650" y="22588"/>
                  <a:pt x="1828" y="35027"/>
                  <a:pt x="1167" y="47522"/>
                </a:cubicBezTo>
                <a:cubicBezTo>
                  <a:pt x="1" y="69538"/>
                  <a:pt x="2431" y="91669"/>
                  <a:pt x="7463" y="113106"/>
                </a:cubicBezTo>
                <a:cubicBezTo>
                  <a:pt x="10012" y="123971"/>
                  <a:pt x="13194" y="134730"/>
                  <a:pt x="17052" y="145207"/>
                </a:cubicBezTo>
                <a:cubicBezTo>
                  <a:pt x="17185" y="145565"/>
                  <a:pt x="17319" y="145911"/>
                  <a:pt x="17464" y="146251"/>
                </a:cubicBezTo>
                <a:lnTo>
                  <a:pt x="19142" y="146251"/>
                </a:lnTo>
                <a:cubicBezTo>
                  <a:pt x="18380" y="143949"/>
                  <a:pt x="17589" y="141655"/>
                  <a:pt x="16823" y="139356"/>
                </a:cubicBezTo>
                <a:cubicBezTo>
                  <a:pt x="15410" y="135106"/>
                  <a:pt x="14196" y="130823"/>
                  <a:pt x="13150" y="126469"/>
                </a:cubicBezTo>
                <a:cubicBezTo>
                  <a:pt x="11090" y="117903"/>
                  <a:pt x="9329" y="109264"/>
                  <a:pt x="7970" y="100560"/>
                </a:cubicBezTo>
                <a:cubicBezTo>
                  <a:pt x="6604" y="91820"/>
                  <a:pt x="5631" y="83012"/>
                  <a:pt x="5188" y="74175"/>
                </a:cubicBezTo>
                <a:cubicBezTo>
                  <a:pt x="4747" y="65372"/>
                  <a:pt x="4831" y="56536"/>
                  <a:pt x="5580" y="47751"/>
                </a:cubicBezTo>
                <a:cubicBezTo>
                  <a:pt x="6326" y="39009"/>
                  <a:pt x="7729" y="30322"/>
                  <a:pt x="9896" y="21820"/>
                </a:cubicBezTo>
                <a:cubicBezTo>
                  <a:pt x="10002" y="21404"/>
                  <a:pt x="10321" y="21225"/>
                  <a:pt x="10650" y="21225"/>
                </a:cubicBezTo>
                <a:cubicBezTo>
                  <a:pt x="11147" y="21225"/>
                  <a:pt x="11668" y="21635"/>
                  <a:pt x="11508" y="22263"/>
                </a:cubicBezTo>
                <a:cubicBezTo>
                  <a:pt x="11242" y="23302"/>
                  <a:pt x="10988" y="24345"/>
                  <a:pt x="10744" y="25390"/>
                </a:cubicBezTo>
                <a:cubicBezTo>
                  <a:pt x="8763" y="33912"/>
                  <a:pt x="7549" y="42600"/>
                  <a:pt x="6983" y="51331"/>
                </a:cubicBezTo>
                <a:cubicBezTo>
                  <a:pt x="6417" y="60053"/>
                  <a:pt x="6486" y="68813"/>
                  <a:pt x="7054" y="77533"/>
                </a:cubicBezTo>
                <a:cubicBezTo>
                  <a:pt x="7628" y="86338"/>
                  <a:pt x="8709" y="95107"/>
                  <a:pt x="10183" y="103805"/>
                </a:cubicBezTo>
                <a:cubicBezTo>
                  <a:pt x="11639" y="112391"/>
                  <a:pt x="13461" y="120918"/>
                  <a:pt x="15582" y="129364"/>
                </a:cubicBezTo>
                <a:cubicBezTo>
                  <a:pt x="17019" y="135095"/>
                  <a:pt x="19053" y="140643"/>
                  <a:pt x="20896" y="146249"/>
                </a:cubicBezTo>
                <a:lnTo>
                  <a:pt x="22169" y="146249"/>
                </a:lnTo>
                <a:cubicBezTo>
                  <a:pt x="22073" y="146028"/>
                  <a:pt x="21981" y="145808"/>
                  <a:pt x="21890" y="145586"/>
                </a:cubicBezTo>
                <a:cubicBezTo>
                  <a:pt x="19223" y="139018"/>
                  <a:pt x="18329" y="131429"/>
                  <a:pt x="21010" y="124870"/>
                </a:cubicBezTo>
                <a:cubicBezTo>
                  <a:pt x="22977" y="120068"/>
                  <a:pt x="26817" y="115676"/>
                  <a:pt x="26447" y="110503"/>
                </a:cubicBezTo>
                <a:cubicBezTo>
                  <a:pt x="26081" y="105375"/>
                  <a:pt x="21632" y="101374"/>
                  <a:pt x="20656" y="96327"/>
                </a:cubicBezTo>
                <a:cubicBezTo>
                  <a:pt x="18996" y="87748"/>
                  <a:pt x="27697" y="80068"/>
                  <a:pt x="27179" y="71347"/>
                </a:cubicBezTo>
                <a:cubicBezTo>
                  <a:pt x="26687" y="63088"/>
                  <a:pt x="18123" y="56921"/>
                  <a:pt x="17871" y="48648"/>
                </a:cubicBezTo>
                <a:cubicBezTo>
                  <a:pt x="17674" y="42105"/>
                  <a:pt x="22691" y="36737"/>
                  <a:pt x="25445" y="30793"/>
                </a:cubicBezTo>
                <a:cubicBezTo>
                  <a:pt x="28870" y="23390"/>
                  <a:pt x="28695" y="14420"/>
                  <a:pt x="24980" y="7154"/>
                </a:cubicBezTo>
                <a:cubicBezTo>
                  <a:pt x="23108" y="3496"/>
                  <a:pt x="19563" y="0"/>
                  <a:pt x="15661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154"/>
          <p:cNvSpPr/>
          <p:nvPr/>
        </p:nvSpPr>
        <p:spPr>
          <a:xfrm flipH="1">
            <a:off x="10145366" y="2633034"/>
            <a:ext cx="745460" cy="1342028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154"/>
          <p:cNvSpPr txBox="1">
            <a:spLocks noGrp="1"/>
          </p:cNvSpPr>
          <p:nvPr>
            <p:ph type="title"/>
          </p:nvPr>
        </p:nvSpPr>
        <p:spPr>
          <a:xfrm>
            <a:off x="2247500" y="690525"/>
            <a:ext cx="8478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3133">
                <a:solidFill>
                  <a:schemeClr val="accent5"/>
                </a:solidFill>
              </a:rPr>
              <a:t>POLÍTICA INSTITUCIONAL DE PREVENÇÃO E ENFRENTAMENTO DE ASSÉDIOS E VIOLÊNCIAS NO IFSUL</a:t>
            </a:r>
            <a:endParaRPr/>
          </a:p>
        </p:txBody>
      </p:sp>
      <p:sp>
        <p:nvSpPr>
          <p:cNvPr id="1642" name="Google Shape;1642;p154"/>
          <p:cNvSpPr txBox="1">
            <a:spLocks noGrp="1"/>
          </p:cNvSpPr>
          <p:nvPr>
            <p:ph type="body" idx="2"/>
          </p:nvPr>
        </p:nvSpPr>
        <p:spPr>
          <a:xfrm>
            <a:off x="846600" y="1454025"/>
            <a:ext cx="90927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3133">
              <a:solidFill>
                <a:schemeClr val="accent5"/>
              </a:solidFill>
              <a:latin typeface="Jockey One"/>
              <a:ea typeface="Jockey One"/>
              <a:cs typeface="Jockey One"/>
              <a:sym typeface="Jockey One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3133">
              <a:solidFill>
                <a:schemeClr val="accent4"/>
              </a:solidFill>
              <a:latin typeface="Jockey One"/>
              <a:ea typeface="Jockey One"/>
              <a:cs typeface="Jockey One"/>
              <a:sym typeface="Jockey One"/>
            </a:endParaRPr>
          </a:p>
          <a:p>
            <a:pPr marL="609584" lvl="0" indent="-483647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50"/>
              <a:buFont typeface="Jockey One"/>
              <a:buChar char="●"/>
            </a:pPr>
            <a:r>
              <a:rPr lang="pt-BR" sz="2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Art. 4 É objetivo geral da Política Institucional de Prevenção, Enfrentamento de Assédios e Violências estabelecer diretrizes gerais a serem seguidas pela comunidade acadêmica no ambiente institucional e no seu cotidiano, com vistas a </a:t>
            </a:r>
            <a:r>
              <a:rPr lang="pt-BR" sz="2200" u="sng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proporcionar mecanismos de acolhimento, prevenção e resolução nos temas referentes a assédios e violências</a:t>
            </a:r>
            <a:r>
              <a:rPr lang="pt-BR" sz="2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2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4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133">
              <a:solidFill>
                <a:schemeClr val="accent1"/>
              </a:solidFill>
              <a:latin typeface="Jockey One"/>
              <a:ea typeface="Jockey One"/>
              <a:cs typeface="Jockey One"/>
              <a:sym typeface="Jockey One"/>
            </a:endParaRPr>
          </a:p>
          <a:p>
            <a:pPr marL="60958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3133">
              <a:solidFill>
                <a:schemeClr val="accent1"/>
              </a:solidFill>
              <a:latin typeface="Jockey One"/>
              <a:ea typeface="Jockey One"/>
              <a:cs typeface="Jockey One"/>
              <a:sym typeface="Jockey On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4" y="836614"/>
            <a:ext cx="6200775" cy="496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3" name="Rectangle 7"/>
          <p:cNvSpPr>
            <a:spLocks noGrp="1" noChangeArrowheads="1"/>
          </p:cNvSpPr>
          <p:nvPr>
            <p:ph type="title"/>
          </p:nvPr>
        </p:nvSpPr>
        <p:spPr>
          <a:xfrm>
            <a:off x="1507849" y="1368012"/>
            <a:ext cx="2484438" cy="5903913"/>
          </a:xfrm>
          <a:noFill/>
          <a:ln/>
        </p:spPr>
        <p:txBody>
          <a:bodyPr/>
          <a:lstStyle/>
          <a:p>
            <a:pPr algn="just"/>
            <a:r>
              <a:rPr lang="pt-BR" sz="2000" dirty="0"/>
              <a:t>Na noite deste dia, os homossexuais resistiram à prisão,</a:t>
            </a:r>
            <a:br>
              <a:rPr lang="pt-BR" sz="2000" dirty="0"/>
            </a:br>
            <a:r>
              <a:rPr lang="pt-BR" sz="2000" dirty="0"/>
              <a:t>armando barricadas na rua, num protesto que durou três dias.</a:t>
            </a:r>
            <a:br>
              <a:rPr lang="pt-BR" sz="2000" dirty="0"/>
            </a:br>
            <a:r>
              <a:rPr lang="pt-BR" sz="2000" dirty="0"/>
              <a:t>A partir daquele momento começou a exigência pelos diretos</a:t>
            </a:r>
            <a:br>
              <a:rPr lang="pt-BR" sz="2000" dirty="0"/>
            </a:br>
            <a:r>
              <a:rPr lang="pt-BR" sz="2000" dirty="0"/>
              <a:t>de cidadania e a luta contra a repressão aos</a:t>
            </a:r>
            <a:br>
              <a:rPr lang="pt-BR" sz="2000" dirty="0"/>
            </a:br>
            <a:r>
              <a:rPr lang="pt-BR" sz="2000" dirty="0"/>
              <a:t>homossexuais em todo o mundo.</a:t>
            </a:r>
            <a:br>
              <a:rPr lang="pt-BR" sz="2000" dirty="0"/>
            </a:br>
            <a:r>
              <a:rPr lang="pt-BR" sz="2000" dirty="0"/>
              <a:t/>
            </a:r>
            <a:br>
              <a:rPr lang="pt-BR" sz="2000" dirty="0"/>
            </a:b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0076766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p155"/>
          <p:cNvSpPr/>
          <p:nvPr/>
        </p:nvSpPr>
        <p:spPr>
          <a:xfrm rot="2024719">
            <a:off x="10397209" y="2284427"/>
            <a:ext cx="705790" cy="3574795"/>
          </a:xfrm>
          <a:custGeom>
            <a:avLst/>
            <a:gdLst/>
            <a:ahLst/>
            <a:cxnLst/>
            <a:rect l="l" t="t" r="r" b="b"/>
            <a:pathLst>
              <a:path w="28871" h="146251" extrusionOk="0">
                <a:moveTo>
                  <a:pt x="15661" y="0"/>
                </a:moveTo>
                <a:cubicBezTo>
                  <a:pt x="15118" y="0"/>
                  <a:pt x="14567" y="68"/>
                  <a:pt x="14013" y="213"/>
                </a:cubicBezTo>
                <a:cubicBezTo>
                  <a:pt x="9753" y="1325"/>
                  <a:pt x="7860" y="6206"/>
                  <a:pt x="6766" y="10465"/>
                </a:cubicBezTo>
                <a:cubicBezTo>
                  <a:pt x="3650" y="22588"/>
                  <a:pt x="1828" y="35027"/>
                  <a:pt x="1167" y="47522"/>
                </a:cubicBezTo>
                <a:cubicBezTo>
                  <a:pt x="1" y="69538"/>
                  <a:pt x="2431" y="91669"/>
                  <a:pt x="7463" y="113106"/>
                </a:cubicBezTo>
                <a:cubicBezTo>
                  <a:pt x="10012" y="123971"/>
                  <a:pt x="13194" y="134730"/>
                  <a:pt x="17052" y="145207"/>
                </a:cubicBezTo>
                <a:cubicBezTo>
                  <a:pt x="17185" y="145565"/>
                  <a:pt x="17319" y="145911"/>
                  <a:pt x="17464" y="146251"/>
                </a:cubicBezTo>
                <a:lnTo>
                  <a:pt x="19142" y="146251"/>
                </a:lnTo>
                <a:cubicBezTo>
                  <a:pt x="18380" y="143949"/>
                  <a:pt x="17589" y="141655"/>
                  <a:pt x="16823" y="139356"/>
                </a:cubicBezTo>
                <a:cubicBezTo>
                  <a:pt x="15410" y="135106"/>
                  <a:pt x="14196" y="130823"/>
                  <a:pt x="13150" y="126469"/>
                </a:cubicBezTo>
                <a:cubicBezTo>
                  <a:pt x="11090" y="117903"/>
                  <a:pt x="9329" y="109264"/>
                  <a:pt x="7970" y="100560"/>
                </a:cubicBezTo>
                <a:cubicBezTo>
                  <a:pt x="6604" y="91820"/>
                  <a:pt x="5631" y="83012"/>
                  <a:pt x="5188" y="74175"/>
                </a:cubicBezTo>
                <a:cubicBezTo>
                  <a:pt x="4747" y="65372"/>
                  <a:pt x="4831" y="56536"/>
                  <a:pt x="5580" y="47751"/>
                </a:cubicBezTo>
                <a:cubicBezTo>
                  <a:pt x="6326" y="39009"/>
                  <a:pt x="7729" y="30322"/>
                  <a:pt x="9896" y="21820"/>
                </a:cubicBezTo>
                <a:cubicBezTo>
                  <a:pt x="10002" y="21404"/>
                  <a:pt x="10321" y="21225"/>
                  <a:pt x="10650" y="21225"/>
                </a:cubicBezTo>
                <a:cubicBezTo>
                  <a:pt x="11147" y="21225"/>
                  <a:pt x="11668" y="21635"/>
                  <a:pt x="11508" y="22263"/>
                </a:cubicBezTo>
                <a:cubicBezTo>
                  <a:pt x="11242" y="23302"/>
                  <a:pt x="10988" y="24345"/>
                  <a:pt x="10744" y="25390"/>
                </a:cubicBezTo>
                <a:cubicBezTo>
                  <a:pt x="8763" y="33912"/>
                  <a:pt x="7549" y="42600"/>
                  <a:pt x="6983" y="51331"/>
                </a:cubicBezTo>
                <a:cubicBezTo>
                  <a:pt x="6417" y="60053"/>
                  <a:pt x="6486" y="68813"/>
                  <a:pt x="7054" y="77533"/>
                </a:cubicBezTo>
                <a:cubicBezTo>
                  <a:pt x="7628" y="86338"/>
                  <a:pt x="8709" y="95107"/>
                  <a:pt x="10183" y="103805"/>
                </a:cubicBezTo>
                <a:cubicBezTo>
                  <a:pt x="11639" y="112391"/>
                  <a:pt x="13461" y="120918"/>
                  <a:pt x="15582" y="129364"/>
                </a:cubicBezTo>
                <a:cubicBezTo>
                  <a:pt x="17019" y="135095"/>
                  <a:pt x="19053" y="140643"/>
                  <a:pt x="20896" y="146249"/>
                </a:cubicBezTo>
                <a:lnTo>
                  <a:pt x="22169" y="146249"/>
                </a:lnTo>
                <a:cubicBezTo>
                  <a:pt x="22073" y="146028"/>
                  <a:pt x="21981" y="145808"/>
                  <a:pt x="21890" y="145586"/>
                </a:cubicBezTo>
                <a:cubicBezTo>
                  <a:pt x="19223" y="139018"/>
                  <a:pt x="18329" y="131429"/>
                  <a:pt x="21010" y="124870"/>
                </a:cubicBezTo>
                <a:cubicBezTo>
                  <a:pt x="22977" y="120068"/>
                  <a:pt x="26817" y="115676"/>
                  <a:pt x="26447" y="110503"/>
                </a:cubicBezTo>
                <a:cubicBezTo>
                  <a:pt x="26081" y="105375"/>
                  <a:pt x="21632" y="101374"/>
                  <a:pt x="20656" y="96327"/>
                </a:cubicBezTo>
                <a:cubicBezTo>
                  <a:pt x="18996" y="87748"/>
                  <a:pt x="27697" y="80068"/>
                  <a:pt x="27179" y="71347"/>
                </a:cubicBezTo>
                <a:cubicBezTo>
                  <a:pt x="26687" y="63088"/>
                  <a:pt x="18123" y="56921"/>
                  <a:pt x="17871" y="48648"/>
                </a:cubicBezTo>
                <a:cubicBezTo>
                  <a:pt x="17674" y="42105"/>
                  <a:pt x="22691" y="36737"/>
                  <a:pt x="25445" y="30793"/>
                </a:cubicBezTo>
                <a:cubicBezTo>
                  <a:pt x="28870" y="23390"/>
                  <a:pt x="28695" y="14420"/>
                  <a:pt x="24980" y="7154"/>
                </a:cubicBezTo>
                <a:cubicBezTo>
                  <a:pt x="23108" y="3496"/>
                  <a:pt x="19563" y="0"/>
                  <a:pt x="15661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155"/>
          <p:cNvSpPr/>
          <p:nvPr/>
        </p:nvSpPr>
        <p:spPr>
          <a:xfrm rot="1927404" flipH="1">
            <a:off x="9999571" y="4004177"/>
            <a:ext cx="907379" cy="1633526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155"/>
          <p:cNvSpPr/>
          <p:nvPr/>
        </p:nvSpPr>
        <p:spPr>
          <a:xfrm rot="658257">
            <a:off x="9968502" y="1349581"/>
            <a:ext cx="705803" cy="3575009"/>
          </a:xfrm>
          <a:custGeom>
            <a:avLst/>
            <a:gdLst/>
            <a:ahLst/>
            <a:cxnLst/>
            <a:rect l="l" t="t" r="r" b="b"/>
            <a:pathLst>
              <a:path w="28871" h="146251" extrusionOk="0">
                <a:moveTo>
                  <a:pt x="15661" y="0"/>
                </a:moveTo>
                <a:cubicBezTo>
                  <a:pt x="15118" y="0"/>
                  <a:pt x="14567" y="68"/>
                  <a:pt x="14013" y="213"/>
                </a:cubicBezTo>
                <a:cubicBezTo>
                  <a:pt x="9753" y="1325"/>
                  <a:pt x="7860" y="6206"/>
                  <a:pt x="6766" y="10465"/>
                </a:cubicBezTo>
                <a:cubicBezTo>
                  <a:pt x="3650" y="22588"/>
                  <a:pt x="1828" y="35027"/>
                  <a:pt x="1167" y="47522"/>
                </a:cubicBezTo>
                <a:cubicBezTo>
                  <a:pt x="1" y="69538"/>
                  <a:pt x="2431" y="91669"/>
                  <a:pt x="7463" y="113106"/>
                </a:cubicBezTo>
                <a:cubicBezTo>
                  <a:pt x="10012" y="123971"/>
                  <a:pt x="13194" y="134730"/>
                  <a:pt x="17052" y="145207"/>
                </a:cubicBezTo>
                <a:cubicBezTo>
                  <a:pt x="17185" y="145565"/>
                  <a:pt x="17319" y="145911"/>
                  <a:pt x="17464" y="146251"/>
                </a:cubicBezTo>
                <a:lnTo>
                  <a:pt x="19142" y="146251"/>
                </a:lnTo>
                <a:cubicBezTo>
                  <a:pt x="18380" y="143949"/>
                  <a:pt x="17589" y="141655"/>
                  <a:pt x="16823" y="139356"/>
                </a:cubicBezTo>
                <a:cubicBezTo>
                  <a:pt x="15410" y="135106"/>
                  <a:pt x="14196" y="130823"/>
                  <a:pt x="13150" y="126469"/>
                </a:cubicBezTo>
                <a:cubicBezTo>
                  <a:pt x="11090" y="117903"/>
                  <a:pt x="9329" y="109264"/>
                  <a:pt x="7970" y="100560"/>
                </a:cubicBezTo>
                <a:cubicBezTo>
                  <a:pt x="6604" y="91820"/>
                  <a:pt x="5631" y="83012"/>
                  <a:pt x="5188" y="74175"/>
                </a:cubicBezTo>
                <a:cubicBezTo>
                  <a:pt x="4747" y="65372"/>
                  <a:pt x="4831" y="56536"/>
                  <a:pt x="5580" y="47751"/>
                </a:cubicBezTo>
                <a:cubicBezTo>
                  <a:pt x="6326" y="39009"/>
                  <a:pt x="7729" y="30322"/>
                  <a:pt x="9896" y="21820"/>
                </a:cubicBezTo>
                <a:cubicBezTo>
                  <a:pt x="10002" y="21404"/>
                  <a:pt x="10321" y="21225"/>
                  <a:pt x="10650" y="21225"/>
                </a:cubicBezTo>
                <a:cubicBezTo>
                  <a:pt x="11147" y="21225"/>
                  <a:pt x="11668" y="21635"/>
                  <a:pt x="11508" y="22263"/>
                </a:cubicBezTo>
                <a:cubicBezTo>
                  <a:pt x="11242" y="23302"/>
                  <a:pt x="10988" y="24345"/>
                  <a:pt x="10744" y="25390"/>
                </a:cubicBezTo>
                <a:cubicBezTo>
                  <a:pt x="8763" y="33912"/>
                  <a:pt x="7549" y="42600"/>
                  <a:pt x="6983" y="51331"/>
                </a:cubicBezTo>
                <a:cubicBezTo>
                  <a:pt x="6417" y="60053"/>
                  <a:pt x="6486" y="68813"/>
                  <a:pt x="7054" y="77533"/>
                </a:cubicBezTo>
                <a:cubicBezTo>
                  <a:pt x="7628" y="86338"/>
                  <a:pt x="8709" y="95107"/>
                  <a:pt x="10183" y="103805"/>
                </a:cubicBezTo>
                <a:cubicBezTo>
                  <a:pt x="11639" y="112391"/>
                  <a:pt x="13461" y="120918"/>
                  <a:pt x="15582" y="129364"/>
                </a:cubicBezTo>
                <a:cubicBezTo>
                  <a:pt x="17019" y="135095"/>
                  <a:pt x="19053" y="140643"/>
                  <a:pt x="20896" y="146249"/>
                </a:cubicBezTo>
                <a:lnTo>
                  <a:pt x="22169" y="146249"/>
                </a:lnTo>
                <a:cubicBezTo>
                  <a:pt x="22073" y="146028"/>
                  <a:pt x="21981" y="145808"/>
                  <a:pt x="21890" y="145586"/>
                </a:cubicBezTo>
                <a:cubicBezTo>
                  <a:pt x="19223" y="139018"/>
                  <a:pt x="18329" y="131429"/>
                  <a:pt x="21010" y="124870"/>
                </a:cubicBezTo>
                <a:cubicBezTo>
                  <a:pt x="22977" y="120068"/>
                  <a:pt x="26817" y="115676"/>
                  <a:pt x="26447" y="110503"/>
                </a:cubicBezTo>
                <a:cubicBezTo>
                  <a:pt x="26081" y="105375"/>
                  <a:pt x="21632" y="101374"/>
                  <a:pt x="20656" y="96327"/>
                </a:cubicBezTo>
                <a:cubicBezTo>
                  <a:pt x="18996" y="87748"/>
                  <a:pt x="27697" y="80068"/>
                  <a:pt x="27179" y="71347"/>
                </a:cubicBezTo>
                <a:cubicBezTo>
                  <a:pt x="26687" y="63088"/>
                  <a:pt x="18123" y="56921"/>
                  <a:pt x="17871" y="48648"/>
                </a:cubicBezTo>
                <a:cubicBezTo>
                  <a:pt x="17674" y="42105"/>
                  <a:pt x="22691" y="36737"/>
                  <a:pt x="25445" y="30793"/>
                </a:cubicBezTo>
                <a:cubicBezTo>
                  <a:pt x="28870" y="23390"/>
                  <a:pt x="28695" y="14420"/>
                  <a:pt x="24980" y="7154"/>
                </a:cubicBezTo>
                <a:cubicBezTo>
                  <a:pt x="23108" y="3496"/>
                  <a:pt x="19563" y="0"/>
                  <a:pt x="15661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155"/>
          <p:cNvSpPr/>
          <p:nvPr/>
        </p:nvSpPr>
        <p:spPr>
          <a:xfrm flipH="1">
            <a:off x="10145366" y="2633034"/>
            <a:ext cx="745460" cy="1342029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155"/>
          <p:cNvSpPr txBox="1">
            <a:spLocks noGrp="1"/>
          </p:cNvSpPr>
          <p:nvPr>
            <p:ph type="title"/>
          </p:nvPr>
        </p:nvSpPr>
        <p:spPr>
          <a:xfrm>
            <a:off x="1999725" y="593375"/>
            <a:ext cx="9160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3133">
                <a:solidFill>
                  <a:schemeClr val="accent5"/>
                </a:solidFill>
              </a:rPr>
              <a:t>POLÍTICA INSTITUCIONAL DE PREVENÇÃO E ENFRENTAMENTO DE ASSÉDIOS E VIOLÊNCIAS NO IFSUL</a:t>
            </a:r>
            <a:endParaRPr/>
          </a:p>
        </p:txBody>
      </p:sp>
      <p:sp>
        <p:nvSpPr>
          <p:cNvPr id="1652" name="Google Shape;1652;p155"/>
          <p:cNvSpPr txBox="1">
            <a:spLocks noGrp="1"/>
          </p:cNvSpPr>
          <p:nvPr>
            <p:ph type="body" idx="2"/>
          </p:nvPr>
        </p:nvSpPr>
        <p:spPr>
          <a:xfrm>
            <a:off x="846600" y="1454033"/>
            <a:ext cx="98163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33">
              <a:solidFill>
                <a:schemeClr val="accent5"/>
              </a:solidFill>
              <a:latin typeface="Jockey One"/>
              <a:ea typeface="Jockey One"/>
              <a:cs typeface="Jockey One"/>
              <a:sym typeface="Jockey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Art. 7º Todo/a servidor/a que identifique situações de assédios e/ou de violências ou seja demandado/a por membros da comunidade acadêmica que estejam vivenciando estas situações, poderá fazer uma escuta de acolhimento inicial e, posteriormente, encaminhar às instâncias institucionais competentes conforme público demandante.</a:t>
            </a:r>
            <a:endParaRPr sz="20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4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sz="3133">
              <a:solidFill>
                <a:schemeClr val="accent1"/>
              </a:solidFill>
              <a:latin typeface="Jockey One"/>
              <a:ea typeface="Jockey One"/>
              <a:cs typeface="Jockey One"/>
              <a:sym typeface="Jockey One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p156"/>
          <p:cNvSpPr/>
          <p:nvPr/>
        </p:nvSpPr>
        <p:spPr>
          <a:xfrm rot="2024719">
            <a:off x="10397209" y="2284427"/>
            <a:ext cx="705790" cy="3574795"/>
          </a:xfrm>
          <a:custGeom>
            <a:avLst/>
            <a:gdLst/>
            <a:ahLst/>
            <a:cxnLst/>
            <a:rect l="l" t="t" r="r" b="b"/>
            <a:pathLst>
              <a:path w="28871" h="146251" extrusionOk="0">
                <a:moveTo>
                  <a:pt x="15661" y="0"/>
                </a:moveTo>
                <a:cubicBezTo>
                  <a:pt x="15118" y="0"/>
                  <a:pt x="14567" y="68"/>
                  <a:pt x="14013" y="213"/>
                </a:cubicBezTo>
                <a:cubicBezTo>
                  <a:pt x="9753" y="1325"/>
                  <a:pt x="7860" y="6206"/>
                  <a:pt x="6766" y="10465"/>
                </a:cubicBezTo>
                <a:cubicBezTo>
                  <a:pt x="3650" y="22588"/>
                  <a:pt x="1828" y="35027"/>
                  <a:pt x="1167" y="47522"/>
                </a:cubicBezTo>
                <a:cubicBezTo>
                  <a:pt x="1" y="69538"/>
                  <a:pt x="2431" y="91669"/>
                  <a:pt x="7463" y="113106"/>
                </a:cubicBezTo>
                <a:cubicBezTo>
                  <a:pt x="10012" y="123971"/>
                  <a:pt x="13194" y="134730"/>
                  <a:pt x="17052" y="145207"/>
                </a:cubicBezTo>
                <a:cubicBezTo>
                  <a:pt x="17185" y="145565"/>
                  <a:pt x="17319" y="145911"/>
                  <a:pt x="17464" y="146251"/>
                </a:cubicBezTo>
                <a:lnTo>
                  <a:pt x="19142" y="146251"/>
                </a:lnTo>
                <a:cubicBezTo>
                  <a:pt x="18380" y="143949"/>
                  <a:pt x="17589" y="141655"/>
                  <a:pt x="16823" y="139356"/>
                </a:cubicBezTo>
                <a:cubicBezTo>
                  <a:pt x="15410" y="135106"/>
                  <a:pt x="14196" y="130823"/>
                  <a:pt x="13150" y="126469"/>
                </a:cubicBezTo>
                <a:cubicBezTo>
                  <a:pt x="11090" y="117903"/>
                  <a:pt x="9329" y="109264"/>
                  <a:pt x="7970" y="100560"/>
                </a:cubicBezTo>
                <a:cubicBezTo>
                  <a:pt x="6604" y="91820"/>
                  <a:pt x="5631" y="83012"/>
                  <a:pt x="5188" y="74175"/>
                </a:cubicBezTo>
                <a:cubicBezTo>
                  <a:pt x="4747" y="65372"/>
                  <a:pt x="4831" y="56536"/>
                  <a:pt x="5580" y="47751"/>
                </a:cubicBezTo>
                <a:cubicBezTo>
                  <a:pt x="6326" y="39009"/>
                  <a:pt x="7729" y="30322"/>
                  <a:pt x="9896" y="21820"/>
                </a:cubicBezTo>
                <a:cubicBezTo>
                  <a:pt x="10002" y="21404"/>
                  <a:pt x="10321" y="21225"/>
                  <a:pt x="10650" y="21225"/>
                </a:cubicBezTo>
                <a:cubicBezTo>
                  <a:pt x="11147" y="21225"/>
                  <a:pt x="11668" y="21635"/>
                  <a:pt x="11508" y="22263"/>
                </a:cubicBezTo>
                <a:cubicBezTo>
                  <a:pt x="11242" y="23302"/>
                  <a:pt x="10988" y="24345"/>
                  <a:pt x="10744" y="25390"/>
                </a:cubicBezTo>
                <a:cubicBezTo>
                  <a:pt x="8763" y="33912"/>
                  <a:pt x="7549" y="42600"/>
                  <a:pt x="6983" y="51331"/>
                </a:cubicBezTo>
                <a:cubicBezTo>
                  <a:pt x="6417" y="60053"/>
                  <a:pt x="6486" y="68813"/>
                  <a:pt x="7054" y="77533"/>
                </a:cubicBezTo>
                <a:cubicBezTo>
                  <a:pt x="7628" y="86338"/>
                  <a:pt x="8709" y="95107"/>
                  <a:pt x="10183" y="103805"/>
                </a:cubicBezTo>
                <a:cubicBezTo>
                  <a:pt x="11639" y="112391"/>
                  <a:pt x="13461" y="120918"/>
                  <a:pt x="15582" y="129364"/>
                </a:cubicBezTo>
                <a:cubicBezTo>
                  <a:pt x="17019" y="135095"/>
                  <a:pt x="19053" y="140643"/>
                  <a:pt x="20896" y="146249"/>
                </a:cubicBezTo>
                <a:lnTo>
                  <a:pt x="22169" y="146249"/>
                </a:lnTo>
                <a:cubicBezTo>
                  <a:pt x="22073" y="146028"/>
                  <a:pt x="21981" y="145808"/>
                  <a:pt x="21890" y="145586"/>
                </a:cubicBezTo>
                <a:cubicBezTo>
                  <a:pt x="19223" y="139018"/>
                  <a:pt x="18329" y="131429"/>
                  <a:pt x="21010" y="124870"/>
                </a:cubicBezTo>
                <a:cubicBezTo>
                  <a:pt x="22977" y="120068"/>
                  <a:pt x="26817" y="115676"/>
                  <a:pt x="26447" y="110503"/>
                </a:cubicBezTo>
                <a:cubicBezTo>
                  <a:pt x="26081" y="105375"/>
                  <a:pt x="21632" y="101374"/>
                  <a:pt x="20656" y="96327"/>
                </a:cubicBezTo>
                <a:cubicBezTo>
                  <a:pt x="18996" y="87748"/>
                  <a:pt x="27697" y="80068"/>
                  <a:pt x="27179" y="71347"/>
                </a:cubicBezTo>
                <a:cubicBezTo>
                  <a:pt x="26687" y="63088"/>
                  <a:pt x="18123" y="56921"/>
                  <a:pt x="17871" y="48648"/>
                </a:cubicBezTo>
                <a:cubicBezTo>
                  <a:pt x="17674" y="42105"/>
                  <a:pt x="22691" y="36737"/>
                  <a:pt x="25445" y="30793"/>
                </a:cubicBezTo>
                <a:cubicBezTo>
                  <a:pt x="28870" y="23390"/>
                  <a:pt x="28695" y="14420"/>
                  <a:pt x="24980" y="7154"/>
                </a:cubicBezTo>
                <a:cubicBezTo>
                  <a:pt x="23108" y="3496"/>
                  <a:pt x="19563" y="0"/>
                  <a:pt x="15661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156"/>
          <p:cNvSpPr/>
          <p:nvPr/>
        </p:nvSpPr>
        <p:spPr>
          <a:xfrm rot="1927404" flipH="1">
            <a:off x="9999571" y="4004177"/>
            <a:ext cx="907379" cy="1633526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156"/>
          <p:cNvSpPr/>
          <p:nvPr/>
        </p:nvSpPr>
        <p:spPr>
          <a:xfrm rot="658257">
            <a:off x="9968502" y="1349581"/>
            <a:ext cx="705803" cy="3575009"/>
          </a:xfrm>
          <a:custGeom>
            <a:avLst/>
            <a:gdLst/>
            <a:ahLst/>
            <a:cxnLst/>
            <a:rect l="l" t="t" r="r" b="b"/>
            <a:pathLst>
              <a:path w="28871" h="146251" extrusionOk="0">
                <a:moveTo>
                  <a:pt x="15661" y="0"/>
                </a:moveTo>
                <a:cubicBezTo>
                  <a:pt x="15118" y="0"/>
                  <a:pt x="14567" y="68"/>
                  <a:pt x="14013" y="213"/>
                </a:cubicBezTo>
                <a:cubicBezTo>
                  <a:pt x="9753" y="1325"/>
                  <a:pt x="7860" y="6206"/>
                  <a:pt x="6766" y="10465"/>
                </a:cubicBezTo>
                <a:cubicBezTo>
                  <a:pt x="3650" y="22588"/>
                  <a:pt x="1828" y="35027"/>
                  <a:pt x="1167" y="47522"/>
                </a:cubicBezTo>
                <a:cubicBezTo>
                  <a:pt x="1" y="69538"/>
                  <a:pt x="2431" y="91669"/>
                  <a:pt x="7463" y="113106"/>
                </a:cubicBezTo>
                <a:cubicBezTo>
                  <a:pt x="10012" y="123971"/>
                  <a:pt x="13194" y="134730"/>
                  <a:pt x="17052" y="145207"/>
                </a:cubicBezTo>
                <a:cubicBezTo>
                  <a:pt x="17185" y="145565"/>
                  <a:pt x="17319" y="145911"/>
                  <a:pt x="17464" y="146251"/>
                </a:cubicBezTo>
                <a:lnTo>
                  <a:pt x="19142" y="146251"/>
                </a:lnTo>
                <a:cubicBezTo>
                  <a:pt x="18380" y="143949"/>
                  <a:pt x="17589" y="141655"/>
                  <a:pt x="16823" y="139356"/>
                </a:cubicBezTo>
                <a:cubicBezTo>
                  <a:pt x="15410" y="135106"/>
                  <a:pt x="14196" y="130823"/>
                  <a:pt x="13150" y="126469"/>
                </a:cubicBezTo>
                <a:cubicBezTo>
                  <a:pt x="11090" y="117903"/>
                  <a:pt x="9329" y="109264"/>
                  <a:pt x="7970" y="100560"/>
                </a:cubicBezTo>
                <a:cubicBezTo>
                  <a:pt x="6604" y="91820"/>
                  <a:pt x="5631" y="83012"/>
                  <a:pt x="5188" y="74175"/>
                </a:cubicBezTo>
                <a:cubicBezTo>
                  <a:pt x="4747" y="65372"/>
                  <a:pt x="4831" y="56536"/>
                  <a:pt x="5580" y="47751"/>
                </a:cubicBezTo>
                <a:cubicBezTo>
                  <a:pt x="6326" y="39009"/>
                  <a:pt x="7729" y="30322"/>
                  <a:pt x="9896" y="21820"/>
                </a:cubicBezTo>
                <a:cubicBezTo>
                  <a:pt x="10002" y="21404"/>
                  <a:pt x="10321" y="21225"/>
                  <a:pt x="10650" y="21225"/>
                </a:cubicBezTo>
                <a:cubicBezTo>
                  <a:pt x="11147" y="21225"/>
                  <a:pt x="11668" y="21635"/>
                  <a:pt x="11508" y="22263"/>
                </a:cubicBezTo>
                <a:cubicBezTo>
                  <a:pt x="11242" y="23302"/>
                  <a:pt x="10988" y="24345"/>
                  <a:pt x="10744" y="25390"/>
                </a:cubicBezTo>
                <a:cubicBezTo>
                  <a:pt x="8763" y="33912"/>
                  <a:pt x="7549" y="42600"/>
                  <a:pt x="6983" y="51331"/>
                </a:cubicBezTo>
                <a:cubicBezTo>
                  <a:pt x="6417" y="60053"/>
                  <a:pt x="6486" y="68813"/>
                  <a:pt x="7054" y="77533"/>
                </a:cubicBezTo>
                <a:cubicBezTo>
                  <a:pt x="7628" y="86338"/>
                  <a:pt x="8709" y="95107"/>
                  <a:pt x="10183" y="103805"/>
                </a:cubicBezTo>
                <a:cubicBezTo>
                  <a:pt x="11639" y="112391"/>
                  <a:pt x="13461" y="120918"/>
                  <a:pt x="15582" y="129364"/>
                </a:cubicBezTo>
                <a:cubicBezTo>
                  <a:pt x="17019" y="135095"/>
                  <a:pt x="19053" y="140643"/>
                  <a:pt x="20896" y="146249"/>
                </a:cubicBezTo>
                <a:lnTo>
                  <a:pt x="22169" y="146249"/>
                </a:lnTo>
                <a:cubicBezTo>
                  <a:pt x="22073" y="146028"/>
                  <a:pt x="21981" y="145808"/>
                  <a:pt x="21890" y="145586"/>
                </a:cubicBezTo>
                <a:cubicBezTo>
                  <a:pt x="19223" y="139018"/>
                  <a:pt x="18329" y="131429"/>
                  <a:pt x="21010" y="124870"/>
                </a:cubicBezTo>
                <a:cubicBezTo>
                  <a:pt x="22977" y="120068"/>
                  <a:pt x="26817" y="115676"/>
                  <a:pt x="26447" y="110503"/>
                </a:cubicBezTo>
                <a:cubicBezTo>
                  <a:pt x="26081" y="105375"/>
                  <a:pt x="21632" y="101374"/>
                  <a:pt x="20656" y="96327"/>
                </a:cubicBezTo>
                <a:cubicBezTo>
                  <a:pt x="18996" y="87748"/>
                  <a:pt x="27697" y="80068"/>
                  <a:pt x="27179" y="71347"/>
                </a:cubicBezTo>
                <a:cubicBezTo>
                  <a:pt x="26687" y="63088"/>
                  <a:pt x="18123" y="56921"/>
                  <a:pt x="17871" y="48648"/>
                </a:cubicBezTo>
                <a:cubicBezTo>
                  <a:pt x="17674" y="42105"/>
                  <a:pt x="22691" y="36737"/>
                  <a:pt x="25445" y="30793"/>
                </a:cubicBezTo>
                <a:cubicBezTo>
                  <a:pt x="28870" y="23390"/>
                  <a:pt x="28695" y="14420"/>
                  <a:pt x="24980" y="7154"/>
                </a:cubicBezTo>
                <a:cubicBezTo>
                  <a:pt x="23108" y="3496"/>
                  <a:pt x="19563" y="0"/>
                  <a:pt x="15661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156"/>
          <p:cNvSpPr/>
          <p:nvPr/>
        </p:nvSpPr>
        <p:spPr>
          <a:xfrm flipH="1">
            <a:off x="10145366" y="2633034"/>
            <a:ext cx="745460" cy="1342029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156"/>
          <p:cNvSpPr txBox="1">
            <a:spLocks noGrp="1"/>
          </p:cNvSpPr>
          <p:nvPr>
            <p:ph type="title"/>
          </p:nvPr>
        </p:nvSpPr>
        <p:spPr>
          <a:xfrm>
            <a:off x="1999725" y="593375"/>
            <a:ext cx="9160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rPr lang="pt-BR" sz="3133">
                <a:solidFill>
                  <a:schemeClr val="accent5"/>
                </a:solidFill>
              </a:rPr>
              <a:t>POLÍTICA INSTITUCIONAL DE PREVENÇÃO E ENFRENTAMENTO DE ASSÉDIOS E VIOLÊNCIAS NO IFSUL</a:t>
            </a:r>
            <a:endParaRPr/>
          </a:p>
        </p:txBody>
      </p:sp>
      <p:sp>
        <p:nvSpPr>
          <p:cNvPr id="1662" name="Google Shape;1662;p156"/>
          <p:cNvSpPr txBox="1">
            <a:spLocks noGrp="1"/>
          </p:cNvSpPr>
          <p:nvPr>
            <p:ph type="body" idx="2"/>
          </p:nvPr>
        </p:nvSpPr>
        <p:spPr>
          <a:xfrm>
            <a:off x="846600" y="1454033"/>
            <a:ext cx="98163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33">
              <a:solidFill>
                <a:schemeClr val="accent5"/>
              </a:solidFill>
              <a:latin typeface="Jockey One"/>
              <a:ea typeface="Jockey One"/>
              <a:cs typeface="Jockey One"/>
              <a:sym typeface="Jockey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Denúncias podem ser feitas pelo Fala BR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pt-BR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Ouvidoria  - </a:t>
            </a:r>
            <a:r>
              <a:rPr lang="pt-BR" sz="1800" u="sng">
                <a:solidFill>
                  <a:schemeClr val="folHlink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https://falabr.cgu.gov.br/</a:t>
            </a:r>
            <a:r>
              <a:rPr lang="pt-BR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-"/>
            </a:pPr>
            <a:r>
              <a:rPr lang="pt-BR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unidade administrativa responsável pelo ensino no câmpus;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-"/>
            </a:pPr>
            <a:r>
              <a:rPr lang="pt-BR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unidade administrativa responsável pela administração no câmpus;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-"/>
            </a:pPr>
            <a:r>
              <a:rPr lang="pt-BR" sz="1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unidade administrativa responsável pela assistência estudantil ou pelo apoio biopsicossocial pedagógico no câmpus;</a:t>
            </a: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4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sz="3133">
              <a:solidFill>
                <a:schemeClr val="accent1"/>
              </a:solidFill>
              <a:latin typeface="Jockey One"/>
              <a:ea typeface="Jockey One"/>
              <a:cs typeface="Jockey One"/>
              <a:sym typeface="Jockey One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p157"/>
          <p:cNvSpPr txBox="1">
            <a:spLocks noGrp="1"/>
          </p:cNvSpPr>
          <p:nvPr>
            <p:ph type="subTitle" idx="1"/>
          </p:nvPr>
        </p:nvSpPr>
        <p:spPr>
          <a:xfrm>
            <a:off x="2025175" y="2972850"/>
            <a:ext cx="7901400" cy="207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“Ninguém nasce odiando outra pessoa pela cor de sua pele, por sua origem ou ainda por sua religião. Para odiar, as pessoas precisam aprender, e se podem aprender a odiar, elas podem ser ensinadas a amar.”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Nelson Mandela</a:t>
            </a:r>
            <a:endParaRPr/>
          </a:p>
        </p:txBody>
      </p:sp>
      <p:sp>
        <p:nvSpPr>
          <p:cNvPr id="1669" name="Google Shape;1669;p157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p158"/>
          <p:cNvSpPr/>
          <p:nvPr/>
        </p:nvSpPr>
        <p:spPr>
          <a:xfrm rot="2024784">
            <a:off x="10397137" y="2284380"/>
            <a:ext cx="705771" cy="3574795"/>
          </a:xfrm>
          <a:custGeom>
            <a:avLst/>
            <a:gdLst/>
            <a:ahLst/>
            <a:cxnLst/>
            <a:rect l="l" t="t" r="r" b="b"/>
            <a:pathLst>
              <a:path w="28871" h="146251" extrusionOk="0">
                <a:moveTo>
                  <a:pt x="15661" y="0"/>
                </a:moveTo>
                <a:cubicBezTo>
                  <a:pt x="15118" y="0"/>
                  <a:pt x="14567" y="68"/>
                  <a:pt x="14013" y="213"/>
                </a:cubicBezTo>
                <a:cubicBezTo>
                  <a:pt x="9753" y="1325"/>
                  <a:pt x="7860" y="6206"/>
                  <a:pt x="6766" y="10465"/>
                </a:cubicBezTo>
                <a:cubicBezTo>
                  <a:pt x="3650" y="22588"/>
                  <a:pt x="1828" y="35027"/>
                  <a:pt x="1167" y="47522"/>
                </a:cubicBezTo>
                <a:cubicBezTo>
                  <a:pt x="1" y="69538"/>
                  <a:pt x="2431" y="91669"/>
                  <a:pt x="7463" y="113106"/>
                </a:cubicBezTo>
                <a:cubicBezTo>
                  <a:pt x="10012" y="123971"/>
                  <a:pt x="13194" y="134730"/>
                  <a:pt x="17052" y="145207"/>
                </a:cubicBezTo>
                <a:cubicBezTo>
                  <a:pt x="17185" y="145565"/>
                  <a:pt x="17319" y="145911"/>
                  <a:pt x="17464" y="146251"/>
                </a:cubicBezTo>
                <a:lnTo>
                  <a:pt x="19142" y="146251"/>
                </a:lnTo>
                <a:cubicBezTo>
                  <a:pt x="18380" y="143949"/>
                  <a:pt x="17589" y="141655"/>
                  <a:pt x="16823" y="139356"/>
                </a:cubicBezTo>
                <a:cubicBezTo>
                  <a:pt x="15410" y="135106"/>
                  <a:pt x="14196" y="130823"/>
                  <a:pt x="13150" y="126469"/>
                </a:cubicBezTo>
                <a:cubicBezTo>
                  <a:pt x="11090" y="117903"/>
                  <a:pt x="9329" y="109264"/>
                  <a:pt x="7970" y="100560"/>
                </a:cubicBezTo>
                <a:cubicBezTo>
                  <a:pt x="6604" y="91820"/>
                  <a:pt x="5631" y="83012"/>
                  <a:pt x="5188" y="74175"/>
                </a:cubicBezTo>
                <a:cubicBezTo>
                  <a:pt x="4747" y="65372"/>
                  <a:pt x="4831" y="56536"/>
                  <a:pt x="5580" y="47751"/>
                </a:cubicBezTo>
                <a:cubicBezTo>
                  <a:pt x="6326" y="39009"/>
                  <a:pt x="7729" y="30322"/>
                  <a:pt x="9896" y="21820"/>
                </a:cubicBezTo>
                <a:cubicBezTo>
                  <a:pt x="10002" y="21404"/>
                  <a:pt x="10321" y="21225"/>
                  <a:pt x="10650" y="21225"/>
                </a:cubicBezTo>
                <a:cubicBezTo>
                  <a:pt x="11147" y="21225"/>
                  <a:pt x="11668" y="21635"/>
                  <a:pt x="11508" y="22263"/>
                </a:cubicBezTo>
                <a:cubicBezTo>
                  <a:pt x="11242" y="23302"/>
                  <a:pt x="10988" y="24345"/>
                  <a:pt x="10744" y="25390"/>
                </a:cubicBezTo>
                <a:cubicBezTo>
                  <a:pt x="8763" y="33912"/>
                  <a:pt x="7549" y="42600"/>
                  <a:pt x="6983" y="51331"/>
                </a:cubicBezTo>
                <a:cubicBezTo>
                  <a:pt x="6417" y="60053"/>
                  <a:pt x="6486" y="68813"/>
                  <a:pt x="7054" y="77533"/>
                </a:cubicBezTo>
                <a:cubicBezTo>
                  <a:pt x="7628" y="86338"/>
                  <a:pt x="8709" y="95107"/>
                  <a:pt x="10183" y="103805"/>
                </a:cubicBezTo>
                <a:cubicBezTo>
                  <a:pt x="11639" y="112391"/>
                  <a:pt x="13461" y="120918"/>
                  <a:pt x="15582" y="129364"/>
                </a:cubicBezTo>
                <a:cubicBezTo>
                  <a:pt x="17019" y="135095"/>
                  <a:pt x="19053" y="140643"/>
                  <a:pt x="20896" y="146249"/>
                </a:cubicBezTo>
                <a:lnTo>
                  <a:pt x="22169" y="146249"/>
                </a:lnTo>
                <a:cubicBezTo>
                  <a:pt x="22073" y="146028"/>
                  <a:pt x="21981" y="145808"/>
                  <a:pt x="21890" y="145586"/>
                </a:cubicBezTo>
                <a:cubicBezTo>
                  <a:pt x="19223" y="139018"/>
                  <a:pt x="18329" y="131429"/>
                  <a:pt x="21010" y="124870"/>
                </a:cubicBezTo>
                <a:cubicBezTo>
                  <a:pt x="22977" y="120068"/>
                  <a:pt x="26817" y="115676"/>
                  <a:pt x="26447" y="110503"/>
                </a:cubicBezTo>
                <a:cubicBezTo>
                  <a:pt x="26081" y="105375"/>
                  <a:pt x="21632" y="101374"/>
                  <a:pt x="20656" y="96327"/>
                </a:cubicBezTo>
                <a:cubicBezTo>
                  <a:pt x="18996" y="87748"/>
                  <a:pt x="27697" y="80068"/>
                  <a:pt x="27179" y="71347"/>
                </a:cubicBezTo>
                <a:cubicBezTo>
                  <a:pt x="26687" y="63088"/>
                  <a:pt x="18123" y="56921"/>
                  <a:pt x="17871" y="48648"/>
                </a:cubicBezTo>
                <a:cubicBezTo>
                  <a:pt x="17674" y="42105"/>
                  <a:pt x="22691" y="36737"/>
                  <a:pt x="25445" y="30793"/>
                </a:cubicBezTo>
                <a:cubicBezTo>
                  <a:pt x="28870" y="23390"/>
                  <a:pt x="28695" y="14420"/>
                  <a:pt x="24980" y="7154"/>
                </a:cubicBezTo>
                <a:cubicBezTo>
                  <a:pt x="23108" y="3496"/>
                  <a:pt x="19563" y="0"/>
                  <a:pt x="15661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5" name="Google Shape;1675;p158"/>
          <p:cNvSpPr/>
          <p:nvPr/>
        </p:nvSpPr>
        <p:spPr>
          <a:xfrm rot="1927326" flipH="1">
            <a:off x="9999535" y="4004182"/>
            <a:ext cx="907412" cy="1633585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6" name="Google Shape;1676;p158"/>
          <p:cNvSpPr/>
          <p:nvPr/>
        </p:nvSpPr>
        <p:spPr>
          <a:xfrm rot="658372">
            <a:off x="9968484" y="1349589"/>
            <a:ext cx="705808" cy="3574913"/>
          </a:xfrm>
          <a:custGeom>
            <a:avLst/>
            <a:gdLst/>
            <a:ahLst/>
            <a:cxnLst/>
            <a:rect l="l" t="t" r="r" b="b"/>
            <a:pathLst>
              <a:path w="28871" h="146251" extrusionOk="0">
                <a:moveTo>
                  <a:pt x="15661" y="0"/>
                </a:moveTo>
                <a:cubicBezTo>
                  <a:pt x="15118" y="0"/>
                  <a:pt x="14567" y="68"/>
                  <a:pt x="14013" y="213"/>
                </a:cubicBezTo>
                <a:cubicBezTo>
                  <a:pt x="9753" y="1325"/>
                  <a:pt x="7860" y="6206"/>
                  <a:pt x="6766" y="10465"/>
                </a:cubicBezTo>
                <a:cubicBezTo>
                  <a:pt x="3650" y="22588"/>
                  <a:pt x="1828" y="35027"/>
                  <a:pt x="1167" y="47522"/>
                </a:cubicBezTo>
                <a:cubicBezTo>
                  <a:pt x="1" y="69538"/>
                  <a:pt x="2431" y="91669"/>
                  <a:pt x="7463" y="113106"/>
                </a:cubicBezTo>
                <a:cubicBezTo>
                  <a:pt x="10012" y="123971"/>
                  <a:pt x="13194" y="134730"/>
                  <a:pt x="17052" y="145207"/>
                </a:cubicBezTo>
                <a:cubicBezTo>
                  <a:pt x="17185" y="145565"/>
                  <a:pt x="17319" y="145911"/>
                  <a:pt x="17464" y="146251"/>
                </a:cubicBezTo>
                <a:lnTo>
                  <a:pt x="19142" y="146251"/>
                </a:lnTo>
                <a:cubicBezTo>
                  <a:pt x="18380" y="143949"/>
                  <a:pt x="17589" y="141655"/>
                  <a:pt x="16823" y="139356"/>
                </a:cubicBezTo>
                <a:cubicBezTo>
                  <a:pt x="15410" y="135106"/>
                  <a:pt x="14196" y="130823"/>
                  <a:pt x="13150" y="126469"/>
                </a:cubicBezTo>
                <a:cubicBezTo>
                  <a:pt x="11090" y="117903"/>
                  <a:pt x="9329" y="109264"/>
                  <a:pt x="7970" y="100560"/>
                </a:cubicBezTo>
                <a:cubicBezTo>
                  <a:pt x="6604" y="91820"/>
                  <a:pt x="5631" y="83012"/>
                  <a:pt x="5188" y="74175"/>
                </a:cubicBezTo>
                <a:cubicBezTo>
                  <a:pt x="4747" y="65372"/>
                  <a:pt x="4831" y="56536"/>
                  <a:pt x="5580" y="47751"/>
                </a:cubicBezTo>
                <a:cubicBezTo>
                  <a:pt x="6326" y="39009"/>
                  <a:pt x="7729" y="30322"/>
                  <a:pt x="9896" y="21820"/>
                </a:cubicBezTo>
                <a:cubicBezTo>
                  <a:pt x="10002" y="21404"/>
                  <a:pt x="10321" y="21225"/>
                  <a:pt x="10650" y="21225"/>
                </a:cubicBezTo>
                <a:cubicBezTo>
                  <a:pt x="11147" y="21225"/>
                  <a:pt x="11668" y="21635"/>
                  <a:pt x="11508" y="22263"/>
                </a:cubicBezTo>
                <a:cubicBezTo>
                  <a:pt x="11242" y="23302"/>
                  <a:pt x="10988" y="24345"/>
                  <a:pt x="10744" y="25390"/>
                </a:cubicBezTo>
                <a:cubicBezTo>
                  <a:pt x="8763" y="33912"/>
                  <a:pt x="7549" y="42600"/>
                  <a:pt x="6983" y="51331"/>
                </a:cubicBezTo>
                <a:cubicBezTo>
                  <a:pt x="6417" y="60053"/>
                  <a:pt x="6486" y="68813"/>
                  <a:pt x="7054" y="77533"/>
                </a:cubicBezTo>
                <a:cubicBezTo>
                  <a:pt x="7628" y="86338"/>
                  <a:pt x="8709" y="95107"/>
                  <a:pt x="10183" y="103805"/>
                </a:cubicBezTo>
                <a:cubicBezTo>
                  <a:pt x="11639" y="112391"/>
                  <a:pt x="13461" y="120918"/>
                  <a:pt x="15582" y="129364"/>
                </a:cubicBezTo>
                <a:cubicBezTo>
                  <a:pt x="17019" y="135095"/>
                  <a:pt x="19053" y="140643"/>
                  <a:pt x="20896" y="146249"/>
                </a:cubicBezTo>
                <a:lnTo>
                  <a:pt x="22169" y="146249"/>
                </a:lnTo>
                <a:cubicBezTo>
                  <a:pt x="22073" y="146028"/>
                  <a:pt x="21981" y="145808"/>
                  <a:pt x="21890" y="145586"/>
                </a:cubicBezTo>
                <a:cubicBezTo>
                  <a:pt x="19223" y="139018"/>
                  <a:pt x="18329" y="131429"/>
                  <a:pt x="21010" y="124870"/>
                </a:cubicBezTo>
                <a:cubicBezTo>
                  <a:pt x="22977" y="120068"/>
                  <a:pt x="26817" y="115676"/>
                  <a:pt x="26447" y="110503"/>
                </a:cubicBezTo>
                <a:cubicBezTo>
                  <a:pt x="26081" y="105375"/>
                  <a:pt x="21632" y="101374"/>
                  <a:pt x="20656" y="96327"/>
                </a:cubicBezTo>
                <a:cubicBezTo>
                  <a:pt x="18996" y="87748"/>
                  <a:pt x="27697" y="80068"/>
                  <a:pt x="27179" y="71347"/>
                </a:cubicBezTo>
                <a:cubicBezTo>
                  <a:pt x="26687" y="63088"/>
                  <a:pt x="18123" y="56921"/>
                  <a:pt x="17871" y="48648"/>
                </a:cubicBezTo>
                <a:cubicBezTo>
                  <a:pt x="17674" y="42105"/>
                  <a:pt x="22691" y="36737"/>
                  <a:pt x="25445" y="30793"/>
                </a:cubicBezTo>
                <a:cubicBezTo>
                  <a:pt x="28870" y="23390"/>
                  <a:pt x="28695" y="14420"/>
                  <a:pt x="24980" y="7154"/>
                </a:cubicBezTo>
                <a:cubicBezTo>
                  <a:pt x="23108" y="3496"/>
                  <a:pt x="19563" y="0"/>
                  <a:pt x="15661" y="0"/>
                </a:cubicBezTo>
                <a:close/>
              </a:path>
            </a:pathLst>
          </a:custGeom>
          <a:solidFill>
            <a:srgbClr val="FFFFFF">
              <a:alpha val="274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7" name="Google Shape;1677;p158"/>
          <p:cNvSpPr/>
          <p:nvPr/>
        </p:nvSpPr>
        <p:spPr>
          <a:xfrm flipH="1">
            <a:off x="10145366" y="2633034"/>
            <a:ext cx="745460" cy="1342028"/>
          </a:xfrm>
          <a:custGeom>
            <a:avLst/>
            <a:gdLst/>
            <a:ahLst/>
            <a:cxnLst/>
            <a:rect l="l" t="t" r="r" b="b"/>
            <a:pathLst>
              <a:path w="46708" h="84087" extrusionOk="0">
                <a:moveTo>
                  <a:pt x="10968" y="1"/>
                </a:moveTo>
                <a:cubicBezTo>
                  <a:pt x="10419" y="1"/>
                  <a:pt x="9872" y="98"/>
                  <a:pt x="9330" y="310"/>
                </a:cubicBezTo>
                <a:cubicBezTo>
                  <a:pt x="9300" y="323"/>
                  <a:pt x="9271" y="334"/>
                  <a:pt x="9241" y="347"/>
                </a:cubicBezTo>
                <a:cubicBezTo>
                  <a:pt x="0" y="4224"/>
                  <a:pt x="6229" y="33769"/>
                  <a:pt x="7549" y="41049"/>
                </a:cubicBezTo>
                <a:cubicBezTo>
                  <a:pt x="10268" y="56035"/>
                  <a:pt x="15388" y="70590"/>
                  <a:pt x="22739" y="83933"/>
                </a:cubicBezTo>
                <a:cubicBezTo>
                  <a:pt x="22767" y="83984"/>
                  <a:pt x="22797" y="84035"/>
                  <a:pt x="22826" y="84086"/>
                </a:cubicBezTo>
                <a:lnTo>
                  <a:pt x="32443" y="84086"/>
                </a:lnTo>
                <a:cubicBezTo>
                  <a:pt x="31883" y="82858"/>
                  <a:pt x="31343" y="81621"/>
                  <a:pt x="30811" y="80381"/>
                </a:cubicBezTo>
                <a:cubicBezTo>
                  <a:pt x="30723" y="80344"/>
                  <a:pt x="30640" y="80296"/>
                  <a:pt x="30567" y="80237"/>
                </a:cubicBezTo>
                <a:cubicBezTo>
                  <a:pt x="27192" y="77439"/>
                  <a:pt x="23225" y="75309"/>
                  <a:pt x="20660" y="71648"/>
                </a:cubicBezTo>
                <a:cubicBezTo>
                  <a:pt x="20399" y="71277"/>
                  <a:pt x="20595" y="70718"/>
                  <a:pt x="20960" y="70505"/>
                </a:cubicBezTo>
                <a:cubicBezTo>
                  <a:pt x="21091" y="70428"/>
                  <a:pt x="21228" y="70393"/>
                  <a:pt x="21363" y="70393"/>
                </a:cubicBezTo>
                <a:cubicBezTo>
                  <a:pt x="21651" y="70393"/>
                  <a:pt x="21927" y="70553"/>
                  <a:pt x="22103" y="70804"/>
                </a:cubicBezTo>
                <a:cubicBezTo>
                  <a:pt x="24021" y="73542"/>
                  <a:pt x="26856" y="75403"/>
                  <a:pt x="29545" y="77362"/>
                </a:cubicBezTo>
                <a:cubicBezTo>
                  <a:pt x="28955" y="75921"/>
                  <a:pt x="28377" y="74474"/>
                  <a:pt x="27821" y="73020"/>
                </a:cubicBezTo>
                <a:cubicBezTo>
                  <a:pt x="26893" y="70591"/>
                  <a:pt x="26011" y="68146"/>
                  <a:pt x="25176" y="65683"/>
                </a:cubicBezTo>
                <a:cubicBezTo>
                  <a:pt x="21870" y="62862"/>
                  <a:pt x="18643" y="59918"/>
                  <a:pt x="14985" y="57553"/>
                </a:cubicBezTo>
                <a:cubicBezTo>
                  <a:pt x="14230" y="57066"/>
                  <a:pt x="14695" y="55972"/>
                  <a:pt x="15399" y="55972"/>
                </a:cubicBezTo>
                <a:cubicBezTo>
                  <a:pt x="15535" y="55972"/>
                  <a:pt x="15681" y="56014"/>
                  <a:pt x="15829" y="56109"/>
                </a:cubicBezTo>
                <a:cubicBezTo>
                  <a:pt x="18788" y="58022"/>
                  <a:pt x="21476" y="60298"/>
                  <a:pt x="24143" y="62597"/>
                </a:cubicBezTo>
                <a:cubicBezTo>
                  <a:pt x="22591" y="57847"/>
                  <a:pt x="21170" y="53056"/>
                  <a:pt x="19877" y="48225"/>
                </a:cubicBezTo>
                <a:cubicBezTo>
                  <a:pt x="16292" y="45724"/>
                  <a:pt x="13666" y="42171"/>
                  <a:pt x="10471" y="39227"/>
                </a:cubicBezTo>
                <a:cubicBezTo>
                  <a:pt x="9852" y="38657"/>
                  <a:pt x="10435" y="37815"/>
                  <a:pt x="11096" y="37815"/>
                </a:cubicBezTo>
                <a:cubicBezTo>
                  <a:pt x="11284" y="37815"/>
                  <a:pt x="11478" y="37883"/>
                  <a:pt x="11652" y="38044"/>
                </a:cubicBezTo>
                <a:cubicBezTo>
                  <a:pt x="14258" y="40444"/>
                  <a:pt x="16472" y="43298"/>
                  <a:pt x="19179" y="45585"/>
                </a:cubicBezTo>
                <a:cubicBezTo>
                  <a:pt x="18994" y="44876"/>
                  <a:pt x="18807" y="44167"/>
                  <a:pt x="18625" y="43457"/>
                </a:cubicBezTo>
                <a:cubicBezTo>
                  <a:pt x="17472" y="38923"/>
                  <a:pt x="16404" y="34367"/>
                  <a:pt x="15391" y="29799"/>
                </a:cubicBezTo>
                <a:cubicBezTo>
                  <a:pt x="12625" y="27282"/>
                  <a:pt x="9863" y="24740"/>
                  <a:pt x="7484" y="21845"/>
                </a:cubicBezTo>
                <a:cubicBezTo>
                  <a:pt x="7196" y="21495"/>
                  <a:pt x="7139" y="21008"/>
                  <a:pt x="7484" y="20663"/>
                </a:cubicBezTo>
                <a:cubicBezTo>
                  <a:pt x="7638" y="20508"/>
                  <a:pt x="7874" y="20420"/>
                  <a:pt x="8105" y="20420"/>
                </a:cubicBezTo>
                <a:cubicBezTo>
                  <a:pt x="8318" y="20420"/>
                  <a:pt x="8528" y="20495"/>
                  <a:pt x="8666" y="20663"/>
                </a:cubicBezTo>
                <a:cubicBezTo>
                  <a:pt x="10526" y="22927"/>
                  <a:pt x="12622" y="24973"/>
                  <a:pt x="14769" y="26963"/>
                </a:cubicBezTo>
                <a:cubicBezTo>
                  <a:pt x="13767" y="22336"/>
                  <a:pt x="12805" y="17701"/>
                  <a:pt x="11885" y="13057"/>
                </a:cubicBezTo>
                <a:cubicBezTo>
                  <a:pt x="11759" y="12424"/>
                  <a:pt x="12291" y="12011"/>
                  <a:pt x="12781" y="12011"/>
                </a:cubicBezTo>
                <a:cubicBezTo>
                  <a:pt x="13107" y="12011"/>
                  <a:pt x="13414" y="12193"/>
                  <a:pt x="13498" y="12614"/>
                </a:cubicBezTo>
                <a:cubicBezTo>
                  <a:pt x="14420" y="17222"/>
                  <a:pt x="15374" y="21823"/>
                  <a:pt x="16360" y="26419"/>
                </a:cubicBezTo>
                <a:cubicBezTo>
                  <a:pt x="17381" y="23441"/>
                  <a:pt x="19227" y="20748"/>
                  <a:pt x="20305" y="17775"/>
                </a:cubicBezTo>
                <a:cubicBezTo>
                  <a:pt x="20435" y="17418"/>
                  <a:pt x="20743" y="17159"/>
                  <a:pt x="21112" y="17159"/>
                </a:cubicBezTo>
                <a:cubicBezTo>
                  <a:pt x="21184" y="17159"/>
                  <a:pt x="21258" y="17169"/>
                  <a:pt x="21333" y="17190"/>
                </a:cubicBezTo>
                <a:cubicBezTo>
                  <a:pt x="21743" y="17303"/>
                  <a:pt x="22071" y="17793"/>
                  <a:pt x="21917" y="18219"/>
                </a:cubicBezTo>
                <a:cubicBezTo>
                  <a:pt x="21197" y="20206"/>
                  <a:pt x="20161" y="22051"/>
                  <a:pt x="19224" y="23938"/>
                </a:cubicBezTo>
                <a:cubicBezTo>
                  <a:pt x="18331" y="25737"/>
                  <a:pt x="17482" y="27644"/>
                  <a:pt x="17330" y="29674"/>
                </a:cubicBezTo>
                <a:cubicBezTo>
                  <a:pt x="17318" y="29836"/>
                  <a:pt x="17264" y="29990"/>
                  <a:pt x="17174" y="30124"/>
                </a:cubicBezTo>
                <a:cubicBezTo>
                  <a:pt x="18317" y="35246"/>
                  <a:pt x="19535" y="40356"/>
                  <a:pt x="20866" y="45434"/>
                </a:cubicBezTo>
                <a:cubicBezTo>
                  <a:pt x="22613" y="41101"/>
                  <a:pt x="25004" y="37047"/>
                  <a:pt x="26907" y="32782"/>
                </a:cubicBezTo>
                <a:cubicBezTo>
                  <a:pt x="27029" y="32510"/>
                  <a:pt x="27332" y="32376"/>
                  <a:pt x="27627" y="32376"/>
                </a:cubicBezTo>
                <a:cubicBezTo>
                  <a:pt x="27779" y="32376"/>
                  <a:pt x="27930" y="32412"/>
                  <a:pt x="28052" y="32483"/>
                </a:cubicBezTo>
                <a:cubicBezTo>
                  <a:pt x="28470" y="32728"/>
                  <a:pt x="28534" y="33214"/>
                  <a:pt x="28351" y="33627"/>
                </a:cubicBezTo>
                <a:cubicBezTo>
                  <a:pt x="26187" y="38477"/>
                  <a:pt x="23345" y="43041"/>
                  <a:pt x="21645" y="48092"/>
                </a:cubicBezTo>
                <a:cubicBezTo>
                  <a:pt x="21633" y="48127"/>
                  <a:pt x="21617" y="48159"/>
                  <a:pt x="21600" y="48192"/>
                </a:cubicBezTo>
                <a:cubicBezTo>
                  <a:pt x="22630" y="51995"/>
                  <a:pt x="23733" y="55777"/>
                  <a:pt x="24910" y="59539"/>
                </a:cubicBezTo>
                <a:cubicBezTo>
                  <a:pt x="25345" y="60915"/>
                  <a:pt x="25792" y="62288"/>
                  <a:pt x="26252" y="63655"/>
                </a:cubicBezTo>
                <a:cubicBezTo>
                  <a:pt x="27978" y="60205"/>
                  <a:pt x="29939" y="56845"/>
                  <a:pt x="30896" y="53080"/>
                </a:cubicBezTo>
                <a:cubicBezTo>
                  <a:pt x="31002" y="52664"/>
                  <a:pt x="31322" y="52485"/>
                  <a:pt x="31651" y="52485"/>
                </a:cubicBezTo>
                <a:cubicBezTo>
                  <a:pt x="32149" y="52485"/>
                  <a:pt x="32669" y="52896"/>
                  <a:pt x="32509" y="53523"/>
                </a:cubicBezTo>
                <a:cubicBezTo>
                  <a:pt x="31386" y="57937"/>
                  <a:pt x="28932" y="61818"/>
                  <a:pt x="27013" y="65902"/>
                </a:cubicBezTo>
                <a:cubicBezTo>
                  <a:pt x="28294" y="69608"/>
                  <a:pt x="29678" y="73277"/>
                  <a:pt x="31162" y="76908"/>
                </a:cubicBezTo>
                <a:cubicBezTo>
                  <a:pt x="31252" y="76631"/>
                  <a:pt x="31339" y="76351"/>
                  <a:pt x="31433" y="76076"/>
                </a:cubicBezTo>
                <a:cubicBezTo>
                  <a:pt x="32208" y="73774"/>
                  <a:pt x="33060" y="71492"/>
                  <a:pt x="34078" y="69286"/>
                </a:cubicBezTo>
                <a:cubicBezTo>
                  <a:pt x="35017" y="67254"/>
                  <a:pt x="36111" y="65236"/>
                  <a:pt x="37629" y="63573"/>
                </a:cubicBezTo>
                <a:cubicBezTo>
                  <a:pt x="37799" y="63387"/>
                  <a:pt x="37994" y="63309"/>
                  <a:pt x="38183" y="63309"/>
                </a:cubicBezTo>
                <a:cubicBezTo>
                  <a:pt x="38804" y="63309"/>
                  <a:pt x="39367" y="64148"/>
                  <a:pt x="38812" y="64756"/>
                </a:cubicBezTo>
                <a:cubicBezTo>
                  <a:pt x="38051" y="65590"/>
                  <a:pt x="37429" y="66534"/>
                  <a:pt x="36866" y="67510"/>
                </a:cubicBezTo>
                <a:cubicBezTo>
                  <a:pt x="34754" y="71173"/>
                  <a:pt x="33412" y="75253"/>
                  <a:pt x="32150" y="79278"/>
                </a:cubicBezTo>
                <a:cubicBezTo>
                  <a:pt x="32836" y="80890"/>
                  <a:pt x="33546" y="82493"/>
                  <a:pt x="34277" y="84086"/>
                </a:cubicBezTo>
                <a:lnTo>
                  <a:pt x="46652" y="84086"/>
                </a:lnTo>
                <a:cubicBezTo>
                  <a:pt x="46708" y="80935"/>
                  <a:pt x="45959" y="77778"/>
                  <a:pt x="45204" y="74695"/>
                </a:cubicBezTo>
                <a:cubicBezTo>
                  <a:pt x="39625" y="51986"/>
                  <a:pt x="33278" y="29124"/>
                  <a:pt x="21408" y="8976"/>
                </a:cubicBezTo>
                <a:cubicBezTo>
                  <a:pt x="19672" y="6028"/>
                  <a:pt x="15293" y="1"/>
                  <a:pt x="109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8" name="Google Shape;1678;p158"/>
          <p:cNvSpPr txBox="1">
            <a:spLocks noGrp="1"/>
          </p:cNvSpPr>
          <p:nvPr>
            <p:ph type="title"/>
          </p:nvPr>
        </p:nvSpPr>
        <p:spPr>
          <a:xfrm>
            <a:off x="2332800" y="593367"/>
            <a:ext cx="752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pt-BR"/>
              <a:t>Para finalizar</a:t>
            </a:r>
            <a:endParaRPr/>
          </a:p>
        </p:txBody>
      </p:sp>
      <p:pic>
        <p:nvPicPr>
          <p:cNvPr id="1679" name="Google Shape;1679;p158"/>
          <p:cNvPicPr preferRelativeResize="0"/>
          <p:nvPr/>
        </p:nvPicPr>
        <p:blipFill rotWithShape="1">
          <a:blip r:embed="rId3">
            <a:alphaModFix/>
          </a:blip>
          <a:srcRect l="18056" r="19400"/>
          <a:stretch/>
        </p:blipFill>
        <p:spPr>
          <a:xfrm>
            <a:off x="7533633" y="3000367"/>
            <a:ext cx="3112000" cy="31096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1680" name="Google Shape;1680;p158"/>
          <p:cNvSpPr txBox="1">
            <a:spLocks noGrp="1"/>
          </p:cNvSpPr>
          <p:nvPr>
            <p:ph type="body" idx="2"/>
          </p:nvPr>
        </p:nvSpPr>
        <p:spPr>
          <a:xfrm>
            <a:off x="846600" y="1454025"/>
            <a:ext cx="82974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lvl="0" indent="-5037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50"/>
              <a:buFont typeface="Jockey One"/>
              <a:buChar char="●"/>
            </a:pPr>
            <a:r>
              <a:rPr lang="pt-BR" sz="3133">
                <a:solidFill>
                  <a:schemeClr val="accent1"/>
                </a:solidFill>
                <a:latin typeface="Jockey One"/>
                <a:ea typeface="Jockey One"/>
                <a:cs typeface="Jockey One"/>
                <a:sym typeface="Jockey One"/>
              </a:rPr>
              <a:t>Convite aos estudantes para participar do Nugeds</a:t>
            </a:r>
            <a:endParaRPr sz="3133">
              <a:solidFill>
                <a:schemeClr val="accent1"/>
              </a:solidFill>
              <a:latin typeface="Jockey One"/>
              <a:ea typeface="Jockey One"/>
              <a:cs typeface="Jockey One"/>
              <a:sym typeface="Jockey On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3133">
              <a:solidFill>
                <a:schemeClr val="accent1"/>
              </a:solidFill>
              <a:latin typeface="Jockey One"/>
              <a:ea typeface="Jockey One"/>
              <a:cs typeface="Jockey One"/>
              <a:sym typeface="Jockey On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3133">
              <a:solidFill>
                <a:schemeClr val="accent1"/>
              </a:solidFill>
              <a:latin typeface="Jockey One"/>
              <a:ea typeface="Jockey One"/>
              <a:cs typeface="Jockey One"/>
              <a:sym typeface="Jockey One"/>
            </a:endParaRPr>
          </a:p>
          <a:p>
            <a:pPr marL="609585" lvl="0" indent="-5037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50"/>
              <a:buFont typeface="Jockey One"/>
              <a:buChar char="●"/>
            </a:pPr>
            <a:r>
              <a:rPr lang="pt-BR" sz="3133">
                <a:solidFill>
                  <a:schemeClr val="accent1"/>
                </a:solidFill>
                <a:latin typeface="Jockey One"/>
                <a:ea typeface="Jockey One"/>
                <a:cs typeface="Jockey One"/>
                <a:sym typeface="Jockey One"/>
              </a:rPr>
              <a:t>Email:   l-pf-nugeds@ifsul.edu.br</a:t>
            </a:r>
            <a:endParaRPr sz="3133">
              <a:solidFill>
                <a:schemeClr val="accent1"/>
              </a:solidFill>
              <a:latin typeface="Jockey One"/>
              <a:ea typeface="Jockey One"/>
              <a:cs typeface="Jockey One"/>
              <a:sym typeface="Jockey One"/>
            </a:endParaRPr>
          </a:p>
          <a:p>
            <a:pPr marL="609585" lvl="0" indent="-5037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50"/>
              <a:buFont typeface="Jockey One"/>
              <a:buChar char="●"/>
            </a:pPr>
            <a:r>
              <a:rPr lang="pt-BR" sz="3133">
                <a:solidFill>
                  <a:schemeClr val="accent1"/>
                </a:solidFill>
                <a:latin typeface="Jockey One"/>
                <a:ea typeface="Jockey One"/>
                <a:cs typeface="Jockey One"/>
                <a:sym typeface="Jockey One"/>
              </a:rPr>
              <a:t>Instagram: nugeds_pf</a:t>
            </a:r>
            <a:endParaRPr sz="3133">
              <a:solidFill>
                <a:schemeClr val="accent1"/>
              </a:solidFill>
              <a:latin typeface="Jockey One"/>
              <a:ea typeface="Jockey One"/>
              <a:cs typeface="Jockey One"/>
              <a:sym typeface="Jockey On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3133">
              <a:solidFill>
                <a:schemeClr val="accent1"/>
              </a:solidFill>
              <a:latin typeface="Jockey One"/>
              <a:ea typeface="Jockey One"/>
              <a:cs typeface="Jockey One"/>
              <a:sym typeface="Jockey One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159"/>
          <p:cNvSpPr/>
          <p:nvPr/>
        </p:nvSpPr>
        <p:spPr>
          <a:xfrm>
            <a:off x="3564800" y="6057900"/>
            <a:ext cx="1917600" cy="381200"/>
          </a:xfrm>
          <a:prstGeom prst="ellipse">
            <a:avLst/>
          </a:prstGeom>
          <a:solidFill>
            <a:srgbClr val="000000">
              <a:alpha val="352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6" name="Google Shape;1686;p159"/>
          <p:cNvSpPr/>
          <p:nvPr/>
        </p:nvSpPr>
        <p:spPr>
          <a:xfrm>
            <a:off x="1257300" y="6057900"/>
            <a:ext cx="1917600" cy="381200"/>
          </a:xfrm>
          <a:prstGeom prst="ellipse">
            <a:avLst/>
          </a:prstGeom>
          <a:solidFill>
            <a:srgbClr val="000000">
              <a:alpha val="352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7" name="Google Shape;1687;p159"/>
          <p:cNvSpPr txBox="1">
            <a:spLocks noGrp="1"/>
          </p:cNvSpPr>
          <p:nvPr>
            <p:ph type="title"/>
          </p:nvPr>
        </p:nvSpPr>
        <p:spPr>
          <a:xfrm>
            <a:off x="1592433" y="2306600"/>
            <a:ext cx="7536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lang="pt-BR"/>
              <a:t>Obrigado!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0" y="5469272"/>
            <a:ext cx="9144000" cy="1268412"/>
          </a:xfrm>
          <a:noFill/>
          <a:ln/>
        </p:spPr>
        <p:txBody>
          <a:bodyPr/>
          <a:lstStyle/>
          <a:p>
            <a:r>
              <a:rPr lang="pt-BR" sz="1800" dirty="0"/>
              <a:t>O movimento de Stonewall é considerado o motivador das paradas de onze países, onde o mês de junho é celebrado como o mês do orgulho gay.</a:t>
            </a: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417" y="476251"/>
            <a:ext cx="7439372" cy="502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106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335743" y="537592"/>
            <a:ext cx="3569369" cy="5809321"/>
          </a:xfrm>
        </p:spPr>
        <p:txBody>
          <a:bodyPr>
            <a:noAutofit/>
          </a:bodyPr>
          <a:lstStyle/>
          <a:p>
            <a:pPr algn="ctr"/>
            <a:r>
              <a:rPr lang="pt-BR" sz="2800" dirty="0" err="1"/>
              <a:t>Despatologização</a:t>
            </a:r>
            <a:r>
              <a:rPr lang="pt-BR" sz="2800" dirty="0"/>
              <a:t> da Homossexualidade</a:t>
            </a:r>
          </a:p>
          <a:p>
            <a:pPr algn="ctr"/>
            <a:r>
              <a:rPr lang="pt-BR" sz="2800" dirty="0"/>
              <a:t>APA – 1973</a:t>
            </a:r>
          </a:p>
          <a:p>
            <a:pPr algn="ctr"/>
            <a:r>
              <a:rPr lang="pt-BR" sz="2800" dirty="0"/>
              <a:t>OMS – 1990</a:t>
            </a:r>
          </a:p>
          <a:p>
            <a:pPr algn="ctr"/>
            <a:endParaRPr lang="pt-BR" sz="2800" dirty="0"/>
          </a:p>
          <a:p>
            <a:pPr algn="ctr"/>
            <a:r>
              <a:rPr lang="pt-BR" sz="2800" dirty="0" err="1"/>
              <a:t>Despatologização</a:t>
            </a:r>
            <a:r>
              <a:rPr lang="pt-BR" sz="2800" dirty="0"/>
              <a:t> da </a:t>
            </a:r>
            <a:r>
              <a:rPr lang="pt-BR" sz="2800" dirty="0" err="1"/>
              <a:t>Transsexualidade</a:t>
            </a:r>
            <a:endParaRPr lang="pt-BR" sz="2800" dirty="0"/>
          </a:p>
          <a:p>
            <a:pPr algn="ctr"/>
            <a:r>
              <a:rPr lang="pt-BR" sz="2800" dirty="0"/>
              <a:t>OMS - 2018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79" y="286607"/>
            <a:ext cx="4063746" cy="304781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3554603"/>
            <a:ext cx="4078644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58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val_marchiori-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4500563" cy="3571876"/>
          </a:xfrm>
        </p:spPr>
      </p:pic>
      <p:sp>
        <p:nvSpPr>
          <p:cNvPr id="6" name="CaixaDeTexto 5"/>
          <p:cNvSpPr txBox="1"/>
          <p:nvPr/>
        </p:nvSpPr>
        <p:spPr>
          <a:xfrm>
            <a:off x="6096000" y="428604"/>
            <a:ext cx="44291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800" dirty="0"/>
              <a:t> Padrões de beleza;</a:t>
            </a:r>
          </a:p>
          <a:p>
            <a:pPr>
              <a:buFont typeface="Arial" pitchFamily="34" charset="0"/>
              <a:buChar char="•"/>
            </a:pPr>
            <a:endParaRPr lang="pt-BR" sz="2800" dirty="0"/>
          </a:p>
          <a:p>
            <a:pPr>
              <a:buFont typeface="Arial" pitchFamily="34" charset="0"/>
              <a:buChar char="•"/>
            </a:pPr>
            <a:r>
              <a:rPr lang="pt-BR" sz="2800" dirty="0"/>
              <a:t> Cor branca, cabelos lisos, olhos claros;</a:t>
            </a:r>
          </a:p>
          <a:p>
            <a:endParaRPr lang="pt-BR" sz="2800" dirty="0"/>
          </a:p>
          <a:p>
            <a:pPr>
              <a:buFont typeface="Arial" pitchFamily="34" charset="0"/>
              <a:buChar char="•"/>
            </a:pPr>
            <a:r>
              <a:rPr lang="pt-BR" sz="2800" dirty="0"/>
              <a:t>Ascensão social (ser rico).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381125" y="4429133"/>
            <a:ext cx="4643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</a:rPr>
              <a:t>HETEROSSEXUALIDADE COMPULSÓRIA:</a:t>
            </a:r>
          </a:p>
        </p:txBody>
      </p:sp>
      <p:pic>
        <p:nvPicPr>
          <p:cNvPr id="3" name="Imagem 2" descr="Homem com as mãos na cintura&#10;&#10;Descrição gerada automaticamente com confiança média">
            <a:extLst>
              <a:ext uri="{FF2B5EF4-FFF2-40B4-BE49-F238E27FC236}">
                <a16:creationId xmlns:a16="http://schemas.microsoft.com/office/drawing/2014/main" id="{473D9110-BF1B-F53B-C0A0-FB8ABD335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563" y="3648785"/>
            <a:ext cx="4167939" cy="278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26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320022_173742459386699_100002528373056_312229_277958865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1" y="1"/>
            <a:ext cx="4572000" cy="3429000"/>
          </a:xfrm>
        </p:spPr>
      </p:pic>
      <p:pic>
        <p:nvPicPr>
          <p:cNvPr id="5" name="Imagem 4" descr="Cadeirante_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"/>
            <a:ext cx="4572000" cy="3425647"/>
          </a:xfrm>
          <a:prstGeom prst="rect">
            <a:avLst/>
          </a:prstGeom>
        </p:spPr>
      </p:pic>
      <p:pic>
        <p:nvPicPr>
          <p:cNvPr id="6" name="Imagem 5" descr="pobreza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3429000"/>
            <a:ext cx="4572000" cy="3429000"/>
          </a:xfrm>
          <a:prstGeom prst="rect">
            <a:avLst/>
          </a:prstGeom>
        </p:spPr>
      </p:pic>
      <p:pic>
        <p:nvPicPr>
          <p:cNvPr id="7" name="Imagem 6" descr="obesidade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100" y="3429016"/>
            <a:ext cx="2786050" cy="342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48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6" name="Google Shape;1356;p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7" name="Google Shape;1357;p126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44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Calibri"/>
              <a:buNone/>
            </a:pPr>
            <a:r>
              <a:rPr lang="pt-BR" sz="7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LGBTQIA+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pt-B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Lésbicas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pt-B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Gays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pt-B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Bissexuais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pt-B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Travestis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pt-B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Transexuais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pt-B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Transgêneros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pt-B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Queer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pt-B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Intersexuais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pt-B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Assexuais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pt-B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pt-BR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...ou simplesmente LGBT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GBT Marketing Plan by Slidesgo">
  <a:themeElements>
    <a:clrScheme name="Simple Light">
      <a:dk1>
        <a:srgbClr val="AA5E56"/>
      </a:dk1>
      <a:lt1>
        <a:srgbClr val="FFFFFF"/>
      </a:lt1>
      <a:dk2>
        <a:srgbClr val="FAD5C7"/>
      </a:dk2>
      <a:lt2>
        <a:srgbClr val="FD798C"/>
      </a:lt2>
      <a:accent1>
        <a:srgbClr val="FA3B71"/>
      </a:accent1>
      <a:accent2>
        <a:srgbClr val="FF7908"/>
      </a:accent2>
      <a:accent3>
        <a:srgbClr val="FEF35D"/>
      </a:accent3>
      <a:accent4>
        <a:srgbClr val="45C7C7"/>
      </a:accent4>
      <a:accent5>
        <a:srgbClr val="4488C7"/>
      </a:accent5>
      <a:accent6>
        <a:srgbClr val="B634D4"/>
      </a:accent6>
      <a:hlink>
        <a:srgbClr val="AA5E5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GBT Marketing Plan by Slidesgo">
  <a:themeElements>
    <a:clrScheme name="Simple Light">
      <a:dk1>
        <a:srgbClr val="AA5E56"/>
      </a:dk1>
      <a:lt1>
        <a:srgbClr val="FFFFFF"/>
      </a:lt1>
      <a:dk2>
        <a:srgbClr val="FAD5C7"/>
      </a:dk2>
      <a:lt2>
        <a:srgbClr val="FD798C"/>
      </a:lt2>
      <a:accent1>
        <a:srgbClr val="FA3B71"/>
      </a:accent1>
      <a:accent2>
        <a:srgbClr val="FF7908"/>
      </a:accent2>
      <a:accent3>
        <a:srgbClr val="FEF35D"/>
      </a:accent3>
      <a:accent4>
        <a:srgbClr val="45C7C7"/>
      </a:accent4>
      <a:accent5>
        <a:srgbClr val="4488C7"/>
      </a:accent5>
      <a:accent6>
        <a:srgbClr val="B634D4"/>
      </a:accent6>
      <a:hlink>
        <a:srgbClr val="AA5E5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LGBT Marketing Plan by Slidesgo">
  <a:themeElements>
    <a:clrScheme name="Simple Light">
      <a:dk1>
        <a:srgbClr val="AA5E56"/>
      </a:dk1>
      <a:lt1>
        <a:srgbClr val="FFFFFF"/>
      </a:lt1>
      <a:dk2>
        <a:srgbClr val="FAD5C7"/>
      </a:dk2>
      <a:lt2>
        <a:srgbClr val="FD798C"/>
      </a:lt2>
      <a:accent1>
        <a:srgbClr val="FA3B71"/>
      </a:accent1>
      <a:accent2>
        <a:srgbClr val="FF7908"/>
      </a:accent2>
      <a:accent3>
        <a:srgbClr val="FEF35D"/>
      </a:accent3>
      <a:accent4>
        <a:srgbClr val="45C7C7"/>
      </a:accent4>
      <a:accent5>
        <a:srgbClr val="4488C7"/>
      </a:accent5>
      <a:accent6>
        <a:srgbClr val="B634D4"/>
      </a:accent6>
      <a:hlink>
        <a:srgbClr val="AA5E5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LGBT Marketing Plan by Slidesgo">
  <a:themeElements>
    <a:clrScheme name="Simple Light">
      <a:dk1>
        <a:srgbClr val="AA5E56"/>
      </a:dk1>
      <a:lt1>
        <a:srgbClr val="FFFFFF"/>
      </a:lt1>
      <a:dk2>
        <a:srgbClr val="FAD5C7"/>
      </a:dk2>
      <a:lt2>
        <a:srgbClr val="FD798C"/>
      </a:lt2>
      <a:accent1>
        <a:srgbClr val="FA3B71"/>
      </a:accent1>
      <a:accent2>
        <a:srgbClr val="FF7908"/>
      </a:accent2>
      <a:accent3>
        <a:srgbClr val="FEF35D"/>
      </a:accent3>
      <a:accent4>
        <a:srgbClr val="45C7C7"/>
      </a:accent4>
      <a:accent5>
        <a:srgbClr val="4488C7"/>
      </a:accent5>
      <a:accent6>
        <a:srgbClr val="B634D4"/>
      </a:accent6>
      <a:hlink>
        <a:srgbClr val="AA5E5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899</Words>
  <Application>Microsoft Office PowerPoint</Application>
  <PresentationFormat>Widescreen</PresentationFormat>
  <Paragraphs>155</Paragraphs>
  <Slides>44</Slides>
  <Notes>37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44</vt:i4>
      </vt:variant>
    </vt:vector>
  </HeadingPairs>
  <TitlesOfParts>
    <vt:vector size="55" baseType="lpstr">
      <vt:lpstr>Arial</vt:lpstr>
      <vt:lpstr>Times New Roman</vt:lpstr>
      <vt:lpstr>Jockey One</vt:lpstr>
      <vt:lpstr>Roboto</vt:lpstr>
      <vt:lpstr>Calibri</vt:lpstr>
      <vt:lpstr>Avenir</vt:lpstr>
      <vt:lpstr>DejaVu Sans</vt:lpstr>
      <vt:lpstr>LGBT Marketing Plan by Slidesgo</vt:lpstr>
      <vt:lpstr>1_LGBT Marketing Plan by Slidesgo</vt:lpstr>
      <vt:lpstr>2_LGBT Marketing Plan by Slidesgo</vt:lpstr>
      <vt:lpstr>3_LGBT Marketing Plan by Slidesgo</vt:lpstr>
      <vt:lpstr>NUGEDS Núcleo de Gênero e Diversidade Sexual</vt:lpstr>
      <vt:lpstr>Apresentação do PowerPoint</vt:lpstr>
      <vt:lpstr>28 de junho de 1969</vt:lpstr>
      <vt:lpstr>Na noite deste dia, os homossexuais resistiram à prisão, armando barricadas na rua, num protesto que durou três dias. A partir daquele momento começou a exigência pelos diretos de cidadania e a luta contra a repressão aos homossexuais em todo o mundo.  </vt:lpstr>
      <vt:lpstr>O movimento de Stonewall é considerado o motivador das paradas de onze países, onde o mês de junho é celebrado como o mês do orgulho gay.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Sexo Biológico</vt:lpstr>
      <vt:lpstr>Gênero</vt:lpstr>
      <vt:lpstr> Cisgênero          Transgênero</vt:lpstr>
      <vt:lpstr>Gênero - Construção Social?</vt:lpstr>
      <vt:lpstr>Apresentação do PowerPoint</vt:lpstr>
      <vt:lpstr>Apresentação do PowerPoint</vt:lpstr>
      <vt:lpstr>Orientação Sexual</vt:lpstr>
      <vt:lpstr>Homossexualidade</vt:lpstr>
      <vt:lpstr>Apresentação do PowerPoint</vt:lpstr>
      <vt:lpstr>Apresentação do PowerPoint</vt:lpstr>
      <vt:lpstr>Apresentação do PowerPoint</vt:lpstr>
      <vt:lpstr>ENTRE O CRIME E A LOUCURA</vt:lpstr>
      <vt:lpstr>“Eu não gosto dessa comunidade. Ô bando de fresco. Pra mim, não existe isso daí. Tem gente legal? Tem, mas a maioria é fresca e isso me dá ódio”.</vt:lpstr>
      <vt:lpstr>Missão IFSul</vt:lpstr>
      <vt:lpstr>NUGEDS</vt:lpstr>
      <vt:lpstr>NUGEDS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- A Política de Inclusão e Acessibilidade do IFSul (2016);  - Regulamento de uso do Nome Social (2016) e Orientações para uso da Linguagem não sexista (2021);  - O Plano de Desenvolvimento Institucional (2007-2024);  - Novo regimento dos núcleos em especial do NUGEDS. De NUGED para NUGEDS.   - Progressão de uma legitimidade moral</vt:lpstr>
      <vt:lpstr>No caminho da escola tinha uma pessoa com deficiência, um menino com síndrome de Down. A mãe dele, pra poder tricotar, uma mulher sozinha, amarrava ele no calcanhar dela e colocava ele no pátio na frente da casa porque aí ela fazia tricô e cuidava dele ao mesmo tempo em que ele estava na rua. Na nossa vida, no entendimento que nós tínhamos com 10 e 11 anos, nós dizíamos uns pros outros “não pode passar da rua porque ele é louco, ele vai te pegar”. Quando eu cruzava naquela rua, eu tinha uma coisa que me atraía nele, eu ficava pensando assim “mas ele não é um cachorro pra me morder, ele é um ser humano” e claro todo mundo criticava ela. Um dia, então, a minha mãe contou que na verdade aquela mulher estava sozinha, ela tinha que sobreviver e daquela maneira ele pegava sol. Ele não falava, ele rugia. Ele foi parar no APAE quando tinha quase 40 anos quando ela morreu e ele ficou com um parente que levou ele pra lá. Sabe é bem complicado, aquilo mexia muito comigo.  Representante DEPEI (50-60 anos, docente, mulher, cisgênero, heterossexual, branca)</vt:lpstr>
      <vt:lpstr>- “A feminista estraga-prazeres”; - A intencionalidade política do currículo; - Pouco respaldo nos documentos educacionais para esses debates; - Capacidade inventiva dos professores e TAEs em seus câmpus.  - Abertura a outras possibilidades de construção de conhecimento.   </vt:lpstr>
      <vt:lpstr>- O mural do oprimido como disparador de um debate sobre a violência escolar;  - A produção de um conceito de diversidade sexual e de gênero;  - Uma resposta a um ambiente hostil a diferença. Um espaço incendiário;  - Ameaças “externas”. Política do extermínio – movimento antigênero.   </vt:lpstr>
      <vt:lpstr>POLÍTICA INSTITUCIONAL DE PREVENÇÃO E ENFRENTAMENTO DE ASSÉDIOS E VIOLÊNCIAS NO IFSUL</vt:lpstr>
      <vt:lpstr>POLÍTICA INSTITUCIONAL DE PREVENÇÃO E ENFRENTAMENTO DE ASSÉDIOS E VIOLÊNCIAS NO IFSUL</vt:lpstr>
      <vt:lpstr>POLÍTICA INSTITUCIONAL DE PREVENÇÃO E ENFRENTAMENTO DE ASSÉDIOS E VIOLÊNCIAS NO IFSUL</vt:lpstr>
      <vt:lpstr>POLÍTICA INSTITUCIONAL DE PREVENÇÃO E ENFRENTAMENTO DE ASSÉDIOS E VIOLÊNCIAS NO IFSUL</vt:lpstr>
      <vt:lpstr>Apresentação do PowerPoint</vt:lpstr>
      <vt:lpstr>Para finalizar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NUGEDS Núcleo de Gênero e Diversidade Sexual</dc:title>
  <dc:creator>Willian Guimarães</dc:creator>
  <cp:lastModifiedBy>Willian Guimarães</cp:lastModifiedBy>
  <cp:revision>3</cp:revision>
  <dcterms:modified xsi:type="dcterms:W3CDTF">2024-09-16T12:31:14Z</dcterms:modified>
</cp:coreProperties>
</file>