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80" r:id="rId2"/>
    <p:sldId id="256" r:id="rId3"/>
    <p:sldId id="257" r:id="rId4"/>
    <p:sldId id="283" r:id="rId5"/>
    <p:sldId id="260" r:id="rId6"/>
    <p:sldId id="281" r:id="rId7"/>
    <p:sldId id="261" r:id="rId8"/>
    <p:sldId id="262" r:id="rId9"/>
    <p:sldId id="263" r:id="rId10"/>
    <p:sldId id="264" r:id="rId11"/>
    <p:sldId id="265" r:id="rId12"/>
    <p:sldId id="266" r:id="rId13"/>
    <p:sldId id="267" r:id="rId14"/>
    <p:sldId id="268" r:id="rId15"/>
    <p:sldId id="282" r:id="rId16"/>
    <p:sldId id="284" r:id="rId17"/>
    <p:sldId id="269" r:id="rId18"/>
    <p:sldId id="285" r:id="rId19"/>
    <p:sldId id="270" r:id="rId20"/>
    <p:sldId id="271" r:id="rId21"/>
    <p:sldId id="272" r:id="rId22"/>
    <p:sldId id="273" r:id="rId23"/>
    <p:sldId id="274" r:id="rId24"/>
    <p:sldId id="275" r:id="rId25"/>
    <p:sldId id="276" r:id="rId26"/>
    <p:sldId id="277" r:id="rId27"/>
    <p:sldId id="278" r:id="rId28"/>
    <p:sldId id="27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75E80F-4B89-4891-BDFE-0605C6955A79}" v="11" dt="2025-03-17T14:34:30.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Carolina Fortes" userId="34ca49754baf1309" providerId="LiveId" clId="{1A75E80F-4B89-4891-BDFE-0605C6955A79}"/>
    <pc:docChg chg="undo custSel addSld delSld modSld">
      <pc:chgData name="Maria Carolina Fortes" userId="34ca49754baf1309" providerId="LiveId" clId="{1A75E80F-4B89-4891-BDFE-0605C6955A79}" dt="2025-03-17T14:35:41.525" v="776" actId="14100"/>
      <pc:docMkLst>
        <pc:docMk/>
      </pc:docMkLst>
      <pc:sldChg chg="addSp delSp modSp mod">
        <pc:chgData name="Maria Carolina Fortes" userId="34ca49754baf1309" providerId="LiveId" clId="{1A75E80F-4B89-4891-BDFE-0605C6955A79}" dt="2025-03-17T13:31:26.267" v="104" actId="122"/>
        <pc:sldMkLst>
          <pc:docMk/>
          <pc:sldMk cId="179324954" sldId="256"/>
        </pc:sldMkLst>
        <pc:spChg chg="mod">
          <ac:chgData name="Maria Carolina Fortes" userId="34ca49754baf1309" providerId="LiveId" clId="{1A75E80F-4B89-4891-BDFE-0605C6955A79}" dt="2025-03-17T13:31:26.267" v="104" actId="122"/>
          <ac:spMkLst>
            <pc:docMk/>
            <pc:sldMk cId="179324954" sldId="256"/>
            <ac:spMk id="2" creationId="{5AD9D77B-1249-4C57-0458-50920244483B}"/>
          </ac:spMkLst>
        </pc:spChg>
        <pc:picChg chg="add del mod">
          <ac:chgData name="Maria Carolina Fortes" userId="34ca49754baf1309" providerId="LiveId" clId="{1A75E80F-4B89-4891-BDFE-0605C6955A79}" dt="2025-03-17T13:28:49.904" v="20" actId="21"/>
          <ac:picMkLst>
            <pc:docMk/>
            <pc:sldMk cId="179324954" sldId="256"/>
            <ac:picMk id="3" creationId="{98130347-2C12-20F9-ADAB-07490B9892C8}"/>
          </ac:picMkLst>
        </pc:picChg>
        <pc:picChg chg="mod">
          <ac:chgData name="Maria Carolina Fortes" userId="34ca49754baf1309" providerId="LiveId" clId="{1A75E80F-4B89-4891-BDFE-0605C6955A79}" dt="2025-03-17T13:28:15.272" v="17" actId="1076"/>
          <ac:picMkLst>
            <pc:docMk/>
            <pc:sldMk cId="179324954" sldId="256"/>
            <ac:picMk id="4" creationId="{90CD287E-630E-79EF-7A30-D2AC0F0F4830}"/>
          </ac:picMkLst>
        </pc:picChg>
      </pc:sldChg>
      <pc:sldChg chg="modSp mod">
        <pc:chgData name="Maria Carolina Fortes" userId="34ca49754baf1309" providerId="LiveId" clId="{1A75E80F-4B89-4891-BDFE-0605C6955A79}" dt="2025-03-17T13:32:14.053" v="113" actId="14100"/>
        <pc:sldMkLst>
          <pc:docMk/>
          <pc:sldMk cId="446238648" sldId="257"/>
        </pc:sldMkLst>
        <pc:spChg chg="mod">
          <ac:chgData name="Maria Carolina Fortes" userId="34ca49754baf1309" providerId="LiveId" clId="{1A75E80F-4B89-4891-BDFE-0605C6955A79}" dt="2025-03-17T13:32:14.053" v="113" actId="14100"/>
          <ac:spMkLst>
            <pc:docMk/>
            <pc:sldMk cId="446238648" sldId="257"/>
            <ac:spMk id="2" creationId="{1ABB3850-5E65-07C7-81F9-1C22C8400654}"/>
          </ac:spMkLst>
        </pc:spChg>
        <pc:spChg chg="mod">
          <ac:chgData name="Maria Carolina Fortes" userId="34ca49754baf1309" providerId="LiveId" clId="{1A75E80F-4B89-4891-BDFE-0605C6955A79}" dt="2025-03-17T13:31:42.922" v="107" actId="27636"/>
          <ac:spMkLst>
            <pc:docMk/>
            <pc:sldMk cId="446238648" sldId="257"/>
            <ac:spMk id="3" creationId="{076F0260-F5F0-E94F-446B-1EDFDCF728FA}"/>
          </ac:spMkLst>
        </pc:spChg>
      </pc:sldChg>
      <pc:sldChg chg="del">
        <pc:chgData name="Maria Carolina Fortes" userId="34ca49754baf1309" providerId="LiveId" clId="{1A75E80F-4B89-4891-BDFE-0605C6955A79}" dt="2025-03-17T13:31:30.991" v="105" actId="47"/>
        <pc:sldMkLst>
          <pc:docMk/>
          <pc:sldMk cId="1999991031" sldId="259"/>
        </pc:sldMkLst>
      </pc:sldChg>
      <pc:sldChg chg="modSp mod">
        <pc:chgData name="Maria Carolina Fortes" userId="34ca49754baf1309" providerId="LiveId" clId="{1A75E80F-4B89-4891-BDFE-0605C6955A79}" dt="2025-03-17T13:36:16.260" v="155" actId="20577"/>
        <pc:sldMkLst>
          <pc:docMk/>
          <pc:sldMk cId="662115434" sldId="260"/>
        </pc:sldMkLst>
        <pc:spChg chg="mod">
          <ac:chgData name="Maria Carolina Fortes" userId="34ca49754baf1309" providerId="LiveId" clId="{1A75E80F-4B89-4891-BDFE-0605C6955A79}" dt="2025-03-17T13:34:54.421" v="137" actId="1036"/>
          <ac:spMkLst>
            <pc:docMk/>
            <pc:sldMk cId="662115434" sldId="260"/>
            <ac:spMk id="2" creationId="{2962A24D-0DF7-CBBD-6237-7F5A5E026B48}"/>
          </ac:spMkLst>
        </pc:spChg>
        <pc:spChg chg="mod">
          <ac:chgData name="Maria Carolina Fortes" userId="34ca49754baf1309" providerId="LiveId" clId="{1A75E80F-4B89-4891-BDFE-0605C6955A79}" dt="2025-03-17T13:36:16.260" v="155" actId="20577"/>
          <ac:spMkLst>
            <pc:docMk/>
            <pc:sldMk cId="662115434" sldId="260"/>
            <ac:spMk id="3" creationId="{0E81781F-FDD5-AE28-8506-A3481FEA031D}"/>
          </ac:spMkLst>
        </pc:spChg>
      </pc:sldChg>
      <pc:sldChg chg="modSp mod">
        <pc:chgData name="Maria Carolina Fortes" userId="34ca49754baf1309" providerId="LiveId" clId="{1A75E80F-4B89-4891-BDFE-0605C6955A79}" dt="2025-03-17T13:40:19.234" v="208" actId="20577"/>
        <pc:sldMkLst>
          <pc:docMk/>
          <pc:sldMk cId="4066980011" sldId="261"/>
        </pc:sldMkLst>
        <pc:spChg chg="mod">
          <ac:chgData name="Maria Carolina Fortes" userId="34ca49754baf1309" providerId="LiveId" clId="{1A75E80F-4B89-4891-BDFE-0605C6955A79}" dt="2025-03-17T13:39:59.764" v="205" actId="14100"/>
          <ac:spMkLst>
            <pc:docMk/>
            <pc:sldMk cId="4066980011" sldId="261"/>
            <ac:spMk id="2" creationId="{E75260C3-D831-8BFB-C04B-18048C39024B}"/>
          </ac:spMkLst>
        </pc:spChg>
        <pc:spChg chg="mod">
          <ac:chgData name="Maria Carolina Fortes" userId="34ca49754baf1309" providerId="LiveId" clId="{1A75E80F-4B89-4891-BDFE-0605C6955A79}" dt="2025-03-17T13:40:19.234" v="208" actId="20577"/>
          <ac:spMkLst>
            <pc:docMk/>
            <pc:sldMk cId="4066980011" sldId="261"/>
            <ac:spMk id="3" creationId="{76326780-5AEE-CD4B-33E2-4142DF72402F}"/>
          </ac:spMkLst>
        </pc:spChg>
      </pc:sldChg>
      <pc:sldChg chg="modSp mod">
        <pc:chgData name="Maria Carolina Fortes" userId="34ca49754baf1309" providerId="LiveId" clId="{1A75E80F-4B89-4891-BDFE-0605C6955A79}" dt="2025-03-17T13:42:02.578" v="213" actId="14100"/>
        <pc:sldMkLst>
          <pc:docMk/>
          <pc:sldMk cId="3715979414" sldId="262"/>
        </pc:sldMkLst>
        <pc:spChg chg="mod">
          <ac:chgData name="Maria Carolina Fortes" userId="34ca49754baf1309" providerId="LiveId" clId="{1A75E80F-4B89-4891-BDFE-0605C6955A79}" dt="2025-03-17T13:41:33.466" v="211" actId="14100"/>
          <ac:spMkLst>
            <pc:docMk/>
            <pc:sldMk cId="3715979414" sldId="262"/>
            <ac:spMk id="2" creationId="{209D905F-16DD-32B9-EB23-81E805C7075D}"/>
          </ac:spMkLst>
        </pc:spChg>
        <pc:spChg chg="mod">
          <ac:chgData name="Maria Carolina Fortes" userId="34ca49754baf1309" providerId="LiveId" clId="{1A75E80F-4B89-4891-BDFE-0605C6955A79}" dt="2025-03-17T13:42:02.578" v="213" actId="14100"/>
          <ac:spMkLst>
            <pc:docMk/>
            <pc:sldMk cId="3715979414" sldId="262"/>
            <ac:spMk id="3" creationId="{39F33BE7-6931-79A9-DA14-B6C76870B0F9}"/>
          </ac:spMkLst>
        </pc:spChg>
      </pc:sldChg>
      <pc:sldChg chg="modSp mod">
        <pc:chgData name="Maria Carolina Fortes" userId="34ca49754baf1309" providerId="LiveId" clId="{1A75E80F-4B89-4891-BDFE-0605C6955A79}" dt="2025-03-17T13:45:10.499" v="225" actId="6549"/>
        <pc:sldMkLst>
          <pc:docMk/>
          <pc:sldMk cId="1473258664" sldId="263"/>
        </pc:sldMkLst>
        <pc:spChg chg="mod">
          <ac:chgData name="Maria Carolina Fortes" userId="34ca49754baf1309" providerId="LiveId" clId="{1A75E80F-4B89-4891-BDFE-0605C6955A79}" dt="2025-03-17T13:42:22.312" v="215" actId="13822"/>
          <ac:spMkLst>
            <pc:docMk/>
            <pc:sldMk cId="1473258664" sldId="263"/>
            <ac:spMk id="2" creationId="{CE3A13B9-B9A6-315B-2BC1-857F1C8B5250}"/>
          </ac:spMkLst>
        </pc:spChg>
        <pc:spChg chg="mod">
          <ac:chgData name="Maria Carolina Fortes" userId="34ca49754baf1309" providerId="LiveId" clId="{1A75E80F-4B89-4891-BDFE-0605C6955A79}" dt="2025-03-17T13:45:10.499" v="225" actId="6549"/>
          <ac:spMkLst>
            <pc:docMk/>
            <pc:sldMk cId="1473258664" sldId="263"/>
            <ac:spMk id="3" creationId="{799F1212-F67C-8D0D-F913-99434F289E03}"/>
          </ac:spMkLst>
        </pc:spChg>
      </pc:sldChg>
      <pc:sldChg chg="addSp modSp mod modClrScheme chgLayout">
        <pc:chgData name="Maria Carolina Fortes" userId="34ca49754baf1309" providerId="LiveId" clId="{1A75E80F-4B89-4891-BDFE-0605C6955A79}" dt="2025-03-17T13:52:22.791" v="295" actId="13822"/>
        <pc:sldMkLst>
          <pc:docMk/>
          <pc:sldMk cId="3938706139" sldId="264"/>
        </pc:sldMkLst>
        <pc:spChg chg="mod ord">
          <ac:chgData name="Maria Carolina Fortes" userId="34ca49754baf1309" providerId="LiveId" clId="{1A75E80F-4B89-4891-BDFE-0605C6955A79}" dt="2025-03-17T13:52:22.791" v="295" actId="13822"/>
          <ac:spMkLst>
            <pc:docMk/>
            <pc:sldMk cId="3938706139" sldId="264"/>
            <ac:spMk id="2" creationId="{D33F4C4A-736C-F9C6-DF01-727BDAFDEC44}"/>
          </ac:spMkLst>
        </pc:spChg>
        <pc:spChg chg="mod ord">
          <ac:chgData name="Maria Carolina Fortes" userId="34ca49754baf1309" providerId="LiveId" clId="{1A75E80F-4B89-4891-BDFE-0605C6955A79}" dt="2025-03-17T13:51:54.121" v="279" actId="14100"/>
          <ac:spMkLst>
            <pc:docMk/>
            <pc:sldMk cId="3938706139" sldId="264"/>
            <ac:spMk id="3" creationId="{A95D76AC-4F7C-CF2A-0D84-C89EBE3CEAD9}"/>
          </ac:spMkLst>
        </pc:spChg>
        <pc:spChg chg="add mod ord">
          <ac:chgData name="Maria Carolina Fortes" userId="34ca49754baf1309" providerId="LiveId" clId="{1A75E80F-4B89-4891-BDFE-0605C6955A79}" dt="2025-03-17T13:51:18.221" v="273" actId="14100"/>
          <ac:spMkLst>
            <pc:docMk/>
            <pc:sldMk cId="3938706139" sldId="264"/>
            <ac:spMk id="4" creationId="{DDAF9B91-8306-F71C-984C-3E1A661EEF48}"/>
          </ac:spMkLst>
        </pc:spChg>
        <pc:spChg chg="add mod">
          <ac:chgData name="Maria Carolina Fortes" userId="34ca49754baf1309" providerId="LiveId" clId="{1A75E80F-4B89-4891-BDFE-0605C6955A79}" dt="2025-03-17T13:52:05.695" v="293" actId="14100"/>
          <ac:spMkLst>
            <pc:docMk/>
            <pc:sldMk cId="3938706139" sldId="264"/>
            <ac:spMk id="5" creationId="{19DDADC9-7C3A-6DB1-C18E-560FE795CAD0}"/>
          </ac:spMkLst>
        </pc:spChg>
        <pc:spChg chg="add">
          <ac:chgData name="Maria Carolina Fortes" userId="34ca49754baf1309" providerId="LiveId" clId="{1A75E80F-4B89-4891-BDFE-0605C6955A79}" dt="2025-03-17T13:50:54.029" v="269" actId="11529"/>
          <ac:spMkLst>
            <pc:docMk/>
            <pc:sldMk cId="3938706139" sldId="264"/>
            <ac:spMk id="6" creationId="{6FFE8AFF-8AB9-24EF-4EDC-EB8D85A32ABD}"/>
          </ac:spMkLst>
        </pc:spChg>
      </pc:sldChg>
      <pc:sldChg chg="addSp delSp modSp mod modClrScheme chgLayout">
        <pc:chgData name="Maria Carolina Fortes" userId="34ca49754baf1309" providerId="LiveId" clId="{1A75E80F-4B89-4891-BDFE-0605C6955A79}" dt="2025-03-17T14:00:59.908" v="442" actId="14100"/>
        <pc:sldMkLst>
          <pc:docMk/>
          <pc:sldMk cId="1658973325" sldId="265"/>
        </pc:sldMkLst>
        <pc:spChg chg="mod ord">
          <ac:chgData name="Maria Carolina Fortes" userId="34ca49754baf1309" providerId="LiveId" clId="{1A75E80F-4B89-4891-BDFE-0605C6955A79}" dt="2025-03-17T14:00:59.908" v="442" actId="14100"/>
          <ac:spMkLst>
            <pc:docMk/>
            <pc:sldMk cId="1658973325" sldId="265"/>
            <ac:spMk id="2" creationId="{C2DF9E90-BF4E-F990-418D-E0FD2A30EE49}"/>
          </ac:spMkLst>
        </pc:spChg>
        <pc:spChg chg="mod ord">
          <ac:chgData name="Maria Carolina Fortes" userId="34ca49754baf1309" providerId="LiveId" clId="{1A75E80F-4B89-4891-BDFE-0605C6955A79}" dt="2025-03-17T13:57:09.637" v="406" actId="14100"/>
          <ac:spMkLst>
            <pc:docMk/>
            <pc:sldMk cId="1658973325" sldId="265"/>
            <ac:spMk id="3" creationId="{3192D2E8-1988-434D-67FA-25BBEC3A42BA}"/>
          </ac:spMkLst>
        </pc:spChg>
        <pc:spChg chg="add del mod ord">
          <ac:chgData name="Maria Carolina Fortes" userId="34ca49754baf1309" providerId="LiveId" clId="{1A75E80F-4B89-4891-BDFE-0605C6955A79}" dt="2025-03-17T13:53:44.195" v="301" actId="700"/>
          <ac:spMkLst>
            <pc:docMk/>
            <pc:sldMk cId="1658973325" sldId="265"/>
            <ac:spMk id="4" creationId="{FC5DC8FB-E972-145C-79AF-E27F128BBF48}"/>
          </ac:spMkLst>
        </pc:spChg>
        <pc:spChg chg="add del mod ord">
          <ac:chgData name="Maria Carolina Fortes" userId="34ca49754baf1309" providerId="LiveId" clId="{1A75E80F-4B89-4891-BDFE-0605C6955A79}" dt="2025-03-17T13:53:44.195" v="301" actId="700"/>
          <ac:spMkLst>
            <pc:docMk/>
            <pc:sldMk cId="1658973325" sldId="265"/>
            <ac:spMk id="5" creationId="{8B8B738F-4620-3B43-F4AD-897CDB305136}"/>
          </ac:spMkLst>
        </pc:spChg>
        <pc:spChg chg="add del mod ord">
          <ac:chgData name="Maria Carolina Fortes" userId="34ca49754baf1309" providerId="LiveId" clId="{1A75E80F-4B89-4891-BDFE-0605C6955A79}" dt="2025-03-17T13:53:44.195" v="301" actId="700"/>
          <ac:spMkLst>
            <pc:docMk/>
            <pc:sldMk cId="1658973325" sldId="265"/>
            <ac:spMk id="6" creationId="{C52ADA1D-2131-1BFE-86E0-83A3F2EFD186}"/>
          </ac:spMkLst>
        </pc:spChg>
        <pc:spChg chg="add mod">
          <ac:chgData name="Maria Carolina Fortes" userId="34ca49754baf1309" providerId="LiveId" clId="{1A75E80F-4B89-4891-BDFE-0605C6955A79}" dt="2025-03-17T14:00:48.637" v="441" actId="208"/>
          <ac:spMkLst>
            <pc:docMk/>
            <pc:sldMk cId="1658973325" sldId="265"/>
            <ac:spMk id="7" creationId="{7D0184BD-EA97-1EA8-B679-2DE640D219F7}"/>
          </ac:spMkLst>
        </pc:spChg>
        <pc:spChg chg="add mod">
          <ac:chgData name="Maria Carolina Fortes" userId="34ca49754baf1309" providerId="LiveId" clId="{1A75E80F-4B89-4891-BDFE-0605C6955A79}" dt="2025-03-17T13:59:56.416" v="437" actId="14100"/>
          <ac:spMkLst>
            <pc:docMk/>
            <pc:sldMk cId="1658973325" sldId="265"/>
            <ac:spMk id="8" creationId="{62791ACD-48CD-E4DC-4B8B-EC30745C40D2}"/>
          </ac:spMkLst>
        </pc:spChg>
        <pc:spChg chg="add">
          <ac:chgData name="Maria Carolina Fortes" userId="34ca49754baf1309" providerId="LiveId" clId="{1A75E80F-4B89-4891-BDFE-0605C6955A79}" dt="2025-03-17T14:00:10.841" v="438" actId="11529"/>
          <ac:spMkLst>
            <pc:docMk/>
            <pc:sldMk cId="1658973325" sldId="265"/>
            <ac:spMk id="9" creationId="{249F49D1-B068-A7C4-381E-820FC406A6C2}"/>
          </ac:spMkLst>
        </pc:spChg>
      </pc:sldChg>
      <pc:sldChg chg="addSp modSp mod">
        <pc:chgData name="Maria Carolina Fortes" userId="34ca49754baf1309" providerId="LiveId" clId="{1A75E80F-4B89-4891-BDFE-0605C6955A79}" dt="2025-03-17T14:05:13.458" v="488" actId="1582"/>
        <pc:sldMkLst>
          <pc:docMk/>
          <pc:sldMk cId="4101810680" sldId="266"/>
        </pc:sldMkLst>
        <pc:spChg chg="mod">
          <ac:chgData name="Maria Carolina Fortes" userId="34ca49754baf1309" providerId="LiveId" clId="{1A75E80F-4B89-4891-BDFE-0605C6955A79}" dt="2025-03-17T14:02:54.124" v="463" actId="13822"/>
          <ac:spMkLst>
            <pc:docMk/>
            <pc:sldMk cId="4101810680" sldId="266"/>
            <ac:spMk id="2" creationId="{122DE3A1-D736-5B06-C4EF-A3DE1E6AD128}"/>
          </ac:spMkLst>
        </pc:spChg>
        <pc:spChg chg="mod">
          <ac:chgData name="Maria Carolina Fortes" userId="34ca49754baf1309" providerId="LiveId" clId="{1A75E80F-4B89-4891-BDFE-0605C6955A79}" dt="2025-03-17T14:03:26.356" v="474" actId="1035"/>
          <ac:spMkLst>
            <pc:docMk/>
            <pc:sldMk cId="4101810680" sldId="266"/>
            <ac:spMk id="3" creationId="{33723245-8968-F629-155D-ACF955AEA29B}"/>
          </ac:spMkLst>
        </pc:spChg>
        <pc:spChg chg="add mod">
          <ac:chgData name="Maria Carolina Fortes" userId="34ca49754baf1309" providerId="LiveId" clId="{1A75E80F-4B89-4891-BDFE-0605C6955A79}" dt="2025-03-17T14:05:13.458" v="488" actId="1582"/>
          <ac:spMkLst>
            <pc:docMk/>
            <pc:sldMk cId="4101810680" sldId="266"/>
            <ac:spMk id="4" creationId="{3A82EE50-DFD6-BA5F-1273-4442DFAD310F}"/>
          </ac:spMkLst>
        </pc:spChg>
        <pc:spChg chg="add mod">
          <ac:chgData name="Maria Carolina Fortes" userId="34ca49754baf1309" providerId="LiveId" clId="{1A75E80F-4B89-4891-BDFE-0605C6955A79}" dt="2025-03-17T14:03:58.681" v="477" actId="207"/>
          <ac:spMkLst>
            <pc:docMk/>
            <pc:sldMk cId="4101810680" sldId="266"/>
            <ac:spMk id="5" creationId="{344E6C02-167E-E8B5-316F-C4694100C0EB}"/>
          </ac:spMkLst>
        </pc:spChg>
      </pc:sldChg>
      <pc:sldChg chg="modSp mod">
        <pc:chgData name="Maria Carolina Fortes" userId="34ca49754baf1309" providerId="LiveId" clId="{1A75E80F-4B89-4891-BDFE-0605C6955A79}" dt="2025-03-17T14:08:43.023" v="576" actId="255"/>
        <pc:sldMkLst>
          <pc:docMk/>
          <pc:sldMk cId="1298415762" sldId="267"/>
        </pc:sldMkLst>
        <pc:spChg chg="mod">
          <ac:chgData name="Maria Carolina Fortes" userId="34ca49754baf1309" providerId="LiveId" clId="{1A75E80F-4B89-4891-BDFE-0605C6955A79}" dt="2025-03-17T14:08:43.023" v="576" actId="255"/>
          <ac:spMkLst>
            <pc:docMk/>
            <pc:sldMk cId="1298415762" sldId="267"/>
            <ac:spMk id="3" creationId="{4D50E7E3-1373-02E7-A37C-75EC293D2EEB}"/>
          </ac:spMkLst>
        </pc:spChg>
        <pc:cxnChg chg="mod">
          <ac:chgData name="Maria Carolina Fortes" userId="34ca49754baf1309" providerId="LiveId" clId="{1A75E80F-4B89-4891-BDFE-0605C6955A79}" dt="2025-03-17T14:06:46.344" v="509" actId="1076"/>
          <ac:cxnSpMkLst>
            <pc:docMk/>
            <pc:sldMk cId="1298415762" sldId="267"/>
            <ac:cxnSpMk id="5" creationId="{5BDCDEF6-0DE2-40E6-D422-BAB03E7E4A0F}"/>
          </ac:cxnSpMkLst>
        </pc:cxnChg>
        <pc:cxnChg chg="mod">
          <ac:chgData name="Maria Carolina Fortes" userId="34ca49754baf1309" providerId="LiveId" clId="{1A75E80F-4B89-4891-BDFE-0605C6955A79}" dt="2025-03-17T14:06:42.056" v="508" actId="1076"/>
          <ac:cxnSpMkLst>
            <pc:docMk/>
            <pc:sldMk cId="1298415762" sldId="267"/>
            <ac:cxnSpMk id="7" creationId="{2105F447-9F5D-DA66-0F11-5643ECEE9AB0}"/>
          </ac:cxnSpMkLst>
        </pc:cxnChg>
      </pc:sldChg>
      <pc:sldChg chg="modSp mod">
        <pc:chgData name="Maria Carolina Fortes" userId="34ca49754baf1309" providerId="LiveId" clId="{1A75E80F-4B89-4891-BDFE-0605C6955A79}" dt="2025-03-17T14:13:32.356" v="600" actId="113"/>
        <pc:sldMkLst>
          <pc:docMk/>
          <pc:sldMk cId="4000472527" sldId="268"/>
        </pc:sldMkLst>
        <pc:spChg chg="mod">
          <ac:chgData name="Maria Carolina Fortes" userId="34ca49754baf1309" providerId="LiveId" clId="{1A75E80F-4B89-4891-BDFE-0605C6955A79}" dt="2025-03-17T14:12:03.411" v="581" actId="13822"/>
          <ac:spMkLst>
            <pc:docMk/>
            <pc:sldMk cId="4000472527" sldId="268"/>
            <ac:spMk id="2" creationId="{437FBDF4-0EEF-9737-6AF9-01C4C69DAFC4}"/>
          </ac:spMkLst>
        </pc:spChg>
        <pc:spChg chg="mod">
          <ac:chgData name="Maria Carolina Fortes" userId="34ca49754baf1309" providerId="LiveId" clId="{1A75E80F-4B89-4891-BDFE-0605C6955A79}" dt="2025-03-17T14:13:32.356" v="600" actId="113"/>
          <ac:spMkLst>
            <pc:docMk/>
            <pc:sldMk cId="4000472527" sldId="268"/>
            <ac:spMk id="3" creationId="{86DEF78A-C1D6-F097-B3E8-1FC38A6DE19F}"/>
          </ac:spMkLst>
        </pc:spChg>
      </pc:sldChg>
      <pc:sldChg chg="modSp mod">
        <pc:chgData name="Maria Carolina Fortes" userId="34ca49754baf1309" providerId="LiveId" clId="{1A75E80F-4B89-4891-BDFE-0605C6955A79}" dt="2025-03-17T14:18:04.404" v="649" actId="14100"/>
        <pc:sldMkLst>
          <pc:docMk/>
          <pc:sldMk cId="4245134475" sldId="269"/>
        </pc:sldMkLst>
        <pc:spChg chg="mod">
          <ac:chgData name="Maria Carolina Fortes" userId="34ca49754baf1309" providerId="LiveId" clId="{1A75E80F-4B89-4891-BDFE-0605C6955A79}" dt="2025-03-17T14:18:04.404" v="649" actId="14100"/>
          <ac:spMkLst>
            <pc:docMk/>
            <pc:sldMk cId="4245134475" sldId="269"/>
            <ac:spMk id="3" creationId="{30E6C63A-16F6-2527-6A58-BFE93EA5FDE0}"/>
          </ac:spMkLst>
        </pc:spChg>
      </pc:sldChg>
      <pc:sldChg chg="modSp mod">
        <pc:chgData name="Maria Carolina Fortes" userId="34ca49754baf1309" providerId="LiveId" clId="{1A75E80F-4B89-4891-BDFE-0605C6955A79}" dt="2025-03-17T14:19:37.596" v="662" actId="207"/>
        <pc:sldMkLst>
          <pc:docMk/>
          <pc:sldMk cId="2042590708" sldId="270"/>
        </pc:sldMkLst>
        <pc:spChg chg="mod">
          <ac:chgData name="Maria Carolina Fortes" userId="34ca49754baf1309" providerId="LiveId" clId="{1A75E80F-4B89-4891-BDFE-0605C6955A79}" dt="2025-03-17T14:19:37.596" v="662" actId="207"/>
          <ac:spMkLst>
            <pc:docMk/>
            <pc:sldMk cId="2042590708" sldId="270"/>
            <ac:spMk id="3" creationId="{0A6E79BA-075B-DF49-3ADC-3583520C3358}"/>
          </ac:spMkLst>
        </pc:spChg>
      </pc:sldChg>
      <pc:sldChg chg="modSp mod">
        <pc:chgData name="Maria Carolina Fortes" userId="34ca49754baf1309" providerId="LiveId" clId="{1A75E80F-4B89-4891-BDFE-0605C6955A79}" dt="2025-03-17T14:21:55.480" v="706" actId="14100"/>
        <pc:sldMkLst>
          <pc:docMk/>
          <pc:sldMk cId="3268657887" sldId="271"/>
        </pc:sldMkLst>
        <pc:spChg chg="mod">
          <ac:chgData name="Maria Carolina Fortes" userId="34ca49754baf1309" providerId="LiveId" clId="{1A75E80F-4B89-4891-BDFE-0605C6955A79}" dt="2025-03-17T14:21:43.701" v="704" actId="1076"/>
          <ac:spMkLst>
            <pc:docMk/>
            <pc:sldMk cId="3268657887" sldId="271"/>
            <ac:spMk id="2" creationId="{47771D7D-7997-5E1E-A92D-38C0044D9CF0}"/>
          </ac:spMkLst>
        </pc:spChg>
        <pc:spChg chg="mod">
          <ac:chgData name="Maria Carolina Fortes" userId="34ca49754baf1309" providerId="LiveId" clId="{1A75E80F-4B89-4891-BDFE-0605C6955A79}" dt="2025-03-17T14:21:55.480" v="706" actId="14100"/>
          <ac:spMkLst>
            <pc:docMk/>
            <pc:sldMk cId="3268657887" sldId="271"/>
            <ac:spMk id="3" creationId="{1F719644-A1BD-E555-4FD6-07629916CEA3}"/>
          </ac:spMkLst>
        </pc:spChg>
      </pc:sldChg>
      <pc:sldChg chg="modSp mod">
        <pc:chgData name="Maria Carolina Fortes" userId="34ca49754baf1309" providerId="LiveId" clId="{1A75E80F-4B89-4891-BDFE-0605C6955A79}" dt="2025-03-17T14:22:44.270" v="709" actId="14100"/>
        <pc:sldMkLst>
          <pc:docMk/>
          <pc:sldMk cId="587685289" sldId="272"/>
        </pc:sldMkLst>
        <pc:spChg chg="mod">
          <ac:chgData name="Maria Carolina Fortes" userId="34ca49754baf1309" providerId="LiveId" clId="{1A75E80F-4B89-4891-BDFE-0605C6955A79}" dt="2025-03-17T14:22:44.270" v="709" actId="14100"/>
          <ac:spMkLst>
            <pc:docMk/>
            <pc:sldMk cId="587685289" sldId="272"/>
            <ac:spMk id="3" creationId="{E2FB7ADD-2438-CD34-45EC-81D1FD641617}"/>
          </ac:spMkLst>
        </pc:spChg>
      </pc:sldChg>
      <pc:sldChg chg="modSp mod">
        <pc:chgData name="Maria Carolina Fortes" userId="34ca49754baf1309" providerId="LiveId" clId="{1A75E80F-4B89-4891-BDFE-0605C6955A79}" dt="2025-03-17T14:23:33.037" v="715" actId="14100"/>
        <pc:sldMkLst>
          <pc:docMk/>
          <pc:sldMk cId="2048869539" sldId="273"/>
        </pc:sldMkLst>
        <pc:spChg chg="mod">
          <ac:chgData name="Maria Carolina Fortes" userId="34ca49754baf1309" providerId="LiveId" clId="{1A75E80F-4B89-4891-BDFE-0605C6955A79}" dt="2025-03-17T14:22:57.665" v="710" actId="14100"/>
          <ac:spMkLst>
            <pc:docMk/>
            <pc:sldMk cId="2048869539" sldId="273"/>
            <ac:spMk id="2" creationId="{CD82A2B1-31F5-E11E-9F99-F4EDCDA2EBE8}"/>
          </ac:spMkLst>
        </pc:spChg>
        <pc:spChg chg="mod">
          <ac:chgData name="Maria Carolina Fortes" userId="34ca49754baf1309" providerId="LiveId" clId="{1A75E80F-4B89-4891-BDFE-0605C6955A79}" dt="2025-03-17T14:23:33.037" v="715" actId="14100"/>
          <ac:spMkLst>
            <pc:docMk/>
            <pc:sldMk cId="2048869539" sldId="273"/>
            <ac:spMk id="3" creationId="{E3018DBB-FC36-DC4A-DB34-763DA2EF9AA8}"/>
          </ac:spMkLst>
        </pc:spChg>
      </pc:sldChg>
      <pc:sldChg chg="modSp mod">
        <pc:chgData name="Maria Carolina Fortes" userId="34ca49754baf1309" providerId="LiveId" clId="{1A75E80F-4B89-4891-BDFE-0605C6955A79}" dt="2025-03-17T14:24:03.699" v="720" actId="14100"/>
        <pc:sldMkLst>
          <pc:docMk/>
          <pc:sldMk cId="4286652287" sldId="274"/>
        </pc:sldMkLst>
        <pc:spChg chg="mod">
          <ac:chgData name="Maria Carolina Fortes" userId="34ca49754baf1309" providerId="LiveId" clId="{1A75E80F-4B89-4891-BDFE-0605C6955A79}" dt="2025-03-17T14:24:03.699" v="720" actId="14100"/>
          <ac:spMkLst>
            <pc:docMk/>
            <pc:sldMk cId="4286652287" sldId="274"/>
            <ac:spMk id="3" creationId="{04A0B76A-6701-1266-ACE8-FDE3C142603A}"/>
          </ac:spMkLst>
        </pc:spChg>
      </pc:sldChg>
      <pc:sldChg chg="modSp mod">
        <pc:chgData name="Maria Carolina Fortes" userId="34ca49754baf1309" providerId="LiveId" clId="{1A75E80F-4B89-4891-BDFE-0605C6955A79}" dt="2025-03-17T14:26:36.161" v="731" actId="113"/>
        <pc:sldMkLst>
          <pc:docMk/>
          <pc:sldMk cId="4180606803" sldId="275"/>
        </pc:sldMkLst>
        <pc:spChg chg="mod">
          <ac:chgData name="Maria Carolina Fortes" userId="34ca49754baf1309" providerId="LiveId" clId="{1A75E80F-4B89-4891-BDFE-0605C6955A79}" dt="2025-03-17T14:26:36.161" v="731" actId="113"/>
          <ac:spMkLst>
            <pc:docMk/>
            <pc:sldMk cId="4180606803" sldId="275"/>
            <ac:spMk id="3" creationId="{26134773-BB50-8E16-ED98-FA27E04BBF29}"/>
          </ac:spMkLst>
        </pc:spChg>
      </pc:sldChg>
      <pc:sldChg chg="modSp mod">
        <pc:chgData name="Maria Carolina Fortes" userId="34ca49754baf1309" providerId="LiveId" clId="{1A75E80F-4B89-4891-BDFE-0605C6955A79}" dt="2025-03-17T14:27:00.373" v="733" actId="14100"/>
        <pc:sldMkLst>
          <pc:docMk/>
          <pc:sldMk cId="332263394" sldId="276"/>
        </pc:sldMkLst>
        <pc:spChg chg="mod">
          <ac:chgData name="Maria Carolina Fortes" userId="34ca49754baf1309" providerId="LiveId" clId="{1A75E80F-4B89-4891-BDFE-0605C6955A79}" dt="2025-03-17T14:27:00.373" v="733" actId="14100"/>
          <ac:spMkLst>
            <pc:docMk/>
            <pc:sldMk cId="332263394" sldId="276"/>
            <ac:spMk id="3" creationId="{6A9C7B9B-55DA-FB77-7AF9-C688238F994E}"/>
          </ac:spMkLst>
        </pc:spChg>
      </pc:sldChg>
      <pc:sldChg chg="modSp mod">
        <pc:chgData name="Maria Carolina Fortes" userId="34ca49754baf1309" providerId="LiveId" clId="{1A75E80F-4B89-4891-BDFE-0605C6955A79}" dt="2025-03-17T13:26:48.511" v="11" actId="27636"/>
        <pc:sldMkLst>
          <pc:docMk/>
          <pc:sldMk cId="3485544527" sldId="277"/>
        </pc:sldMkLst>
        <pc:spChg chg="mod">
          <ac:chgData name="Maria Carolina Fortes" userId="34ca49754baf1309" providerId="LiveId" clId="{1A75E80F-4B89-4891-BDFE-0605C6955A79}" dt="2025-03-17T13:26:48.511" v="11" actId="27636"/>
          <ac:spMkLst>
            <pc:docMk/>
            <pc:sldMk cId="3485544527" sldId="277"/>
            <ac:spMk id="3" creationId="{20E2BA8C-7889-89BA-7832-2B7FBFC05B5B}"/>
          </ac:spMkLst>
        </pc:spChg>
      </pc:sldChg>
      <pc:sldChg chg="modSp mod">
        <pc:chgData name="Maria Carolina Fortes" userId="34ca49754baf1309" providerId="LiveId" clId="{1A75E80F-4B89-4891-BDFE-0605C6955A79}" dt="2025-03-17T13:26:48.517" v="12" actId="27636"/>
        <pc:sldMkLst>
          <pc:docMk/>
          <pc:sldMk cId="750655002" sldId="278"/>
        </pc:sldMkLst>
        <pc:spChg chg="mod">
          <ac:chgData name="Maria Carolina Fortes" userId="34ca49754baf1309" providerId="LiveId" clId="{1A75E80F-4B89-4891-BDFE-0605C6955A79}" dt="2025-03-17T13:26:48.517" v="12" actId="27636"/>
          <ac:spMkLst>
            <pc:docMk/>
            <pc:sldMk cId="750655002" sldId="278"/>
            <ac:spMk id="3" creationId="{368E3BC9-63A0-0929-16AD-160C2B453ED0}"/>
          </ac:spMkLst>
        </pc:spChg>
      </pc:sldChg>
      <pc:sldChg chg="modSp mod">
        <pc:chgData name="Maria Carolina Fortes" userId="34ca49754baf1309" providerId="LiveId" clId="{1A75E80F-4B89-4891-BDFE-0605C6955A79}" dt="2025-03-17T13:26:48.551" v="13" actId="27636"/>
        <pc:sldMkLst>
          <pc:docMk/>
          <pc:sldMk cId="3680899303" sldId="279"/>
        </pc:sldMkLst>
        <pc:spChg chg="mod">
          <ac:chgData name="Maria Carolina Fortes" userId="34ca49754baf1309" providerId="LiveId" clId="{1A75E80F-4B89-4891-BDFE-0605C6955A79}" dt="2025-03-17T13:26:48.551" v="13" actId="27636"/>
          <ac:spMkLst>
            <pc:docMk/>
            <pc:sldMk cId="3680899303" sldId="279"/>
            <ac:spMk id="3" creationId="{03E95B9A-6911-B220-AF3D-FAA8EE15151B}"/>
          </ac:spMkLst>
        </pc:spChg>
      </pc:sldChg>
      <pc:sldChg chg="addSp modSp new mod">
        <pc:chgData name="Maria Carolina Fortes" userId="34ca49754baf1309" providerId="LiveId" clId="{1A75E80F-4B89-4891-BDFE-0605C6955A79}" dt="2025-03-17T13:31:14.743" v="103" actId="121"/>
        <pc:sldMkLst>
          <pc:docMk/>
          <pc:sldMk cId="3008270470" sldId="280"/>
        </pc:sldMkLst>
        <pc:spChg chg="mod">
          <ac:chgData name="Maria Carolina Fortes" userId="34ca49754baf1309" providerId="LiveId" clId="{1A75E80F-4B89-4891-BDFE-0605C6955A79}" dt="2025-03-17T13:30:33.900" v="99" actId="122"/>
          <ac:spMkLst>
            <pc:docMk/>
            <pc:sldMk cId="3008270470" sldId="280"/>
            <ac:spMk id="2" creationId="{69A2B4EE-489F-5599-EA55-4842479BE8D0}"/>
          </ac:spMkLst>
        </pc:spChg>
        <pc:spChg chg="mod">
          <ac:chgData name="Maria Carolina Fortes" userId="34ca49754baf1309" providerId="LiveId" clId="{1A75E80F-4B89-4891-BDFE-0605C6955A79}" dt="2025-03-17T13:31:14.743" v="103" actId="121"/>
          <ac:spMkLst>
            <pc:docMk/>
            <pc:sldMk cId="3008270470" sldId="280"/>
            <ac:spMk id="3" creationId="{B33BA16B-93EA-10F4-A287-41BFD6C952A8}"/>
          </ac:spMkLst>
        </pc:spChg>
        <pc:spChg chg="add mod">
          <ac:chgData name="Maria Carolina Fortes" userId="34ca49754baf1309" providerId="LiveId" clId="{1A75E80F-4B89-4891-BDFE-0605C6955A79}" dt="2025-03-17T13:29:59.735" v="59" actId="14100"/>
          <ac:spMkLst>
            <pc:docMk/>
            <pc:sldMk cId="3008270470" sldId="280"/>
            <ac:spMk id="7" creationId="{C3694B3F-8657-2162-45D3-E998A1CE54CD}"/>
          </ac:spMkLst>
        </pc:spChg>
        <pc:picChg chg="add mod">
          <ac:chgData name="Maria Carolina Fortes" userId="34ca49754baf1309" providerId="LiveId" clId="{1A75E80F-4B89-4891-BDFE-0605C6955A79}" dt="2025-03-17T13:28:53.381" v="21"/>
          <ac:picMkLst>
            <pc:docMk/>
            <pc:sldMk cId="3008270470" sldId="280"/>
            <ac:picMk id="4" creationId="{98130347-2C12-20F9-ADAB-07490B9892C8}"/>
          </ac:picMkLst>
        </pc:picChg>
        <pc:picChg chg="add mod">
          <ac:chgData name="Maria Carolina Fortes" userId="34ca49754baf1309" providerId="LiveId" clId="{1A75E80F-4B89-4891-BDFE-0605C6955A79}" dt="2025-03-17T13:29:00.926" v="22"/>
          <ac:picMkLst>
            <pc:docMk/>
            <pc:sldMk cId="3008270470" sldId="280"/>
            <ac:picMk id="5" creationId="{0D2F530F-A28D-E4BC-DD3F-6EB7E6294DB4}"/>
          </ac:picMkLst>
        </pc:picChg>
      </pc:sldChg>
      <pc:sldChg chg="delSp modSp new mod">
        <pc:chgData name="Maria Carolina Fortes" userId="34ca49754baf1309" providerId="LiveId" clId="{1A75E80F-4B89-4891-BDFE-0605C6955A79}" dt="2025-03-17T13:37:29.131" v="167" actId="13822"/>
        <pc:sldMkLst>
          <pc:docMk/>
          <pc:sldMk cId="3853431352" sldId="281"/>
        </pc:sldMkLst>
        <pc:spChg chg="del">
          <ac:chgData name="Maria Carolina Fortes" userId="34ca49754baf1309" providerId="LiveId" clId="{1A75E80F-4B89-4891-BDFE-0605C6955A79}" dt="2025-03-17T13:36:27.723" v="157" actId="478"/>
          <ac:spMkLst>
            <pc:docMk/>
            <pc:sldMk cId="3853431352" sldId="281"/>
            <ac:spMk id="2" creationId="{68A0F376-07D3-B43B-0E57-0326BE516C52}"/>
          </ac:spMkLst>
        </pc:spChg>
        <pc:spChg chg="mod">
          <ac:chgData name="Maria Carolina Fortes" userId="34ca49754baf1309" providerId="LiveId" clId="{1A75E80F-4B89-4891-BDFE-0605C6955A79}" dt="2025-03-17T13:37:29.131" v="167" actId="13822"/>
          <ac:spMkLst>
            <pc:docMk/>
            <pc:sldMk cId="3853431352" sldId="281"/>
            <ac:spMk id="3" creationId="{65B8EFD5-C0A8-9B40-A662-9D912C70C799}"/>
          </ac:spMkLst>
        </pc:spChg>
      </pc:sldChg>
      <pc:sldChg chg="delSp modSp new mod">
        <pc:chgData name="Maria Carolina Fortes" userId="34ca49754baf1309" providerId="LiveId" clId="{1A75E80F-4B89-4891-BDFE-0605C6955A79}" dt="2025-03-17T14:15:15.894" v="618" actId="20577"/>
        <pc:sldMkLst>
          <pc:docMk/>
          <pc:sldMk cId="3227324915" sldId="282"/>
        </pc:sldMkLst>
        <pc:spChg chg="del">
          <ac:chgData name="Maria Carolina Fortes" userId="34ca49754baf1309" providerId="LiveId" clId="{1A75E80F-4B89-4891-BDFE-0605C6955A79}" dt="2025-03-17T14:13:43.481" v="601" actId="478"/>
          <ac:spMkLst>
            <pc:docMk/>
            <pc:sldMk cId="3227324915" sldId="282"/>
            <ac:spMk id="2" creationId="{5A150724-EDD3-3E08-F194-BB4C449DD130}"/>
          </ac:spMkLst>
        </pc:spChg>
        <pc:spChg chg="mod">
          <ac:chgData name="Maria Carolina Fortes" userId="34ca49754baf1309" providerId="LiveId" clId="{1A75E80F-4B89-4891-BDFE-0605C6955A79}" dt="2025-03-17T14:15:15.894" v="618" actId="20577"/>
          <ac:spMkLst>
            <pc:docMk/>
            <pc:sldMk cId="3227324915" sldId="282"/>
            <ac:spMk id="3" creationId="{6F8DA41D-464A-7755-F98B-34257211EC19}"/>
          </ac:spMkLst>
        </pc:spChg>
      </pc:sldChg>
      <pc:sldChg chg="add">
        <pc:chgData name="Maria Carolina Fortes" userId="34ca49754baf1309" providerId="LiveId" clId="{1A75E80F-4B89-4891-BDFE-0605C6955A79}" dt="2025-03-17T14:30:31.189" v="734"/>
        <pc:sldMkLst>
          <pc:docMk/>
          <pc:sldMk cId="3061192040" sldId="283"/>
        </pc:sldMkLst>
      </pc:sldChg>
      <pc:sldChg chg="addSp delSp modSp add mod setBg delDesignElem">
        <pc:chgData name="Maria Carolina Fortes" userId="34ca49754baf1309" providerId="LiveId" clId="{1A75E80F-4B89-4891-BDFE-0605C6955A79}" dt="2025-03-17T14:33:47.626" v="758" actId="11529"/>
        <pc:sldMkLst>
          <pc:docMk/>
          <pc:sldMk cId="2477815262" sldId="284"/>
        </pc:sldMkLst>
        <pc:spChg chg="add">
          <ac:chgData name="Maria Carolina Fortes" userId="34ca49754baf1309" providerId="LiveId" clId="{1A75E80F-4B89-4891-BDFE-0605C6955A79}" dt="2025-03-17T14:33:47.626" v="758" actId="11529"/>
          <ac:spMkLst>
            <pc:docMk/>
            <pc:sldMk cId="2477815262" sldId="284"/>
            <ac:spMk id="2" creationId="{DDC89191-4B45-A9DD-7B03-DE19F9A8D568}"/>
          </ac:spMkLst>
        </pc:spChg>
        <pc:spChg chg="mod">
          <ac:chgData name="Maria Carolina Fortes" userId="34ca49754baf1309" providerId="LiveId" clId="{1A75E80F-4B89-4891-BDFE-0605C6955A79}" dt="2025-03-17T14:33:40.592" v="757" actId="14100"/>
          <ac:spMkLst>
            <pc:docMk/>
            <pc:sldMk cId="2477815262" sldId="284"/>
            <ac:spMk id="6" creationId="{4251BDB5-C078-B8D3-F5FF-7A7C95CD3D24}"/>
          </ac:spMkLst>
        </pc:spChg>
        <pc:spChg chg="mod">
          <ac:chgData name="Maria Carolina Fortes" userId="34ca49754baf1309" providerId="LiveId" clId="{1A75E80F-4B89-4891-BDFE-0605C6955A79}" dt="2025-03-17T14:33:34.086" v="756" actId="2710"/>
          <ac:spMkLst>
            <pc:docMk/>
            <pc:sldMk cId="2477815262" sldId="284"/>
            <ac:spMk id="7" creationId="{5C3DD53F-DBA2-ADCC-4448-8CD582427CE4}"/>
          </ac:spMkLst>
        </pc:spChg>
        <pc:spChg chg="del">
          <ac:chgData name="Maria Carolina Fortes" userId="34ca49754baf1309" providerId="LiveId" clId="{1A75E80F-4B89-4891-BDFE-0605C6955A79}" dt="2025-03-17T14:31:37.418" v="736"/>
          <ac:spMkLst>
            <pc:docMk/>
            <pc:sldMk cId="2477815262" sldId="284"/>
            <ac:spMk id="13" creationId="{05D1035C-3BF0-4FE0-B3A3-1062F86009CA}"/>
          </ac:spMkLst>
        </pc:spChg>
        <pc:picChg chg="del">
          <ac:chgData name="Maria Carolina Fortes" userId="34ca49754baf1309" providerId="LiveId" clId="{1A75E80F-4B89-4891-BDFE-0605C6955A79}" dt="2025-03-17T14:31:45.216" v="737" actId="478"/>
          <ac:picMkLst>
            <pc:docMk/>
            <pc:sldMk cId="2477815262" sldId="284"/>
            <ac:picMk id="9" creationId="{3D006EEC-C26D-7B6D-DBAB-498C31E39D02}"/>
          </ac:picMkLst>
        </pc:picChg>
      </pc:sldChg>
      <pc:sldChg chg="modSp add mod">
        <pc:chgData name="Maria Carolina Fortes" userId="34ca49754baf1309" providerId="LiveId" clId="{1A75E80F-4B89-4891-BDFE-0605C6955A79}" dt="2025-03-17T14:35:41.525" v="776" actId="14100"/>
        <pc:sldMkLst>
          <pc:docMk/>
          <pc:sldMk cId="4278969455" sldId="285"/>
        </pc:sldMkLst>
        <pc:spChg chg="mod">
          <ac:chgData name="Maria Carolina Fortes" userId="34ca49754baf1309" providerId="LiveId" clId="{1A75E80F-4B89-4891-BDFE-0605C6955A79}" dt="2025-03-17T14:35:41.525" v="776" actId="14100"/>
          <ac:spMkLst>
            <pc:docMk/>
            <pc:sldMk cId="4278969455" sldId="285"/>
            <ac:spMk id="2" creationId="{F3B1425B-726F-80A0-6EEA-CEE0A8B077AC}"/>
          </ac:spMkLst>
        </pc:spChg>
        <pc:spChg chg="mod">
          <ac:chgData name="Maria Carolina Fortes" userId="34ca49754baf1309" providerId="LiveId" clId="{1A75E80F-4B89-4891-BDFE-0605C6955A79}" dt="2025-03-17T14:35:28.727" v="774" actId="1582"/>
          <ac:spMkLst>
            <pc:docMk/>
            <pc:sldMk cId="4278969455" sldId="285"/>
            <ac:spMk id="3" creationId="{99F941C2-A628-D9B6-DEFC-D7A2F32F3DD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59567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4197142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E85CB8-11CC-48DC-8995-2FE28C7CDF39}"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2038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3871333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E85CB8-11CC-48DC-8995-2FE28C7CDF39}"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046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3088434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2637630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315476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134467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C0B88C0-572B-42CC-83C0-950D43163F0F}" type="datetimeFigureOut">
              <a:rPr lang="pt-BR" smtClean="0"/>
              <a:t>17/03/2025</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354800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47268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C0B88C0-572B-42CC-83C0-950D43163F0F}" type="datetimeFigureOut">
              <a:rPr lang="pt-BR" smtClean="0"/>
              <a:t>17/03/2025</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180206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C0B88C0-572B-42CC-83C0-950D43163F0F}" type="datetimeFigureOut">
              <a:rPr lang="pt-BR" smtClean="0"/>
              <a:t>17/03/2025</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306247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B88C0-572B-42CC-83C0-950D43163F0F}" type="datetimeFigureOut">
              <a:rPr lang="pt-BR" smtClean="0"/>
              <a:t>17/03/2025</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1258442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2573865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C0B88C0-572B-42CC-83C0-950D43163F0F}" type="datetimeFigureOut">
              <a:rPr lang="pt-BR" smtClean="0"/>
              <a:t>17/03/2025</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E85CB8-11CC-48DC-8995-2FE28C7CDF39}" type="slidenum">
              <a:rPr lang="pt-BR" smtClean="0"/>
              <a:t>‹nº›</a:t>
            </a:fld>
            <a:endParaRPr lang="pt-BR"/>
          </a:p>
        </p:txBody>
      </p:sp>
    </p:spTree>
    <p:extLst>
      <p:ext uri="{BB962C8B-B14F-4D97-AF65-F5344CB8AC3E}">
        <p14:creationId xmlns:p14="http://schemas.microsoft.com/office/powerpoint/2010/main" val="257648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0B88C0-572B-42CC-83C0-950D43163F0F}" type="datetimeFigureOut">
              <a:rPr lang="pt-BR" smtClean="0"/>
              <a:t>17/03/2025</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E85CB8-11CC-48DC-8995-2FE28C7CDF39}" type="slidenum">
              <a:rPr lang="pt-BR" smtClean="0"/>
              <a:t>‹nº›</a:t>
            </a:fld>
            <a:endParaRPr lang="pt-BR"/>
          </a:p>
        </p:txBody>
      </p:sp>
    </p:spTree>
    <p:extLst>
      <p:ext uri="{BB962C8B-B14F-4D97-AF65-F5344CB8AC3E}">
        <p14:creationId xmlns:p14="http://schemas.microsoft.com/office/powerpoint/2010/main" val="39712018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2B4EE-489F-5599-EA55-4842479BE8D0}"/>
              </a:ext>
            </a:extLst>
          </p:cNvPr>
          <p:cNvSpPr>
            <a:spLocks noGrp="1"/>
          </p:cNvSpPr>
          <p:nvPr>
            <p:ph type="ctrTitle"/>
          </p:nvPr>
        </p:nvSpPr>
        <p:spPr>
          <a:xfrm>
            <a:off x="1252603" y="2038612"/>
            <a:ext cx="10252009" cy="2262781"/>
          </a:xfrm>
        </p:spPr>
        <p:txBody>
          <a:bodyPr/>
          <a:lstStyle/>
          <a:p>
            <a:pPr algn="ctr"/>
            <a:r>
              <a:rPr lang="pt-BR" sz="5400" b="1" dirty="0"/>
              <a:t>TEORIAS DO ENSINO E  APRENDIZAGEM</a:t>
            </a:r>
            <a:endParaRPr lang="pt-BR" dirty="0"/>
          </a:p>
        </p:txBody>
      </p:sp>
      <p:sp>
        <p:nvSpPr>
          <p:cNvPr id="3" name="Subtítulo 2">
            <a:extLst>
              <a:ext uri="{FF2B5EF4-FFF2-40B4-BE49-F238E27FC236}">
                <a16:creationId xmlns:a16="http://schemas.microsoft.com/office/drawing/2014/main" id="{B33BA16B-93EA-10F4-A287-41BFD6C952A8}"/>
              </a:ext>
            </a:extLst>
          </p:cNvPr>
          <p:cNvSpPr>
            <a:spLocks noGrp="1"/>
          </p:cNvSpPr>
          <p:nvPr>
            <p:ph type="subTitle" idx="1"/>
          </p:nvPr>
        </p:nvSpPr>
        <p:spPr/>
        <p:txBody>
          <a:bodyPr>
            <a:normAutofit/>
          </a:bodyPr>
          <a:lstStyle/>
          <a:p>
            <a:pPr algn="r"/>
            <a:r>
              <a:rPr lang="pt-BR" sz="2800" b="1" dirty="0" err="1">
                <a:latin typeface="Arial" panose="020B0604020202020204" pitchFamily="34" charset="0"/>
                <a:cs typeface="Arial" panose="020B0604020202020204" pitchFamily="34" charset="0"/>
              </a:rPr>
              <a:t>Profª</a:t>
            </a:r>
            <a:r>
              <a:rPr lang="pt-BR" sz="2800" b="1" dirty="0">
                <a:latin typeface="Arial" panose="020B0604020202020204" pitchFamily="34" charset="0"/>
                <a:cs typeface="Arial" panose="020B0604020202020204" pitchFamily="34" charset="0"/>
              </a:rPr>
              <a:t> Dra. Maria Carolina Fortes</a:t>
            </a:r>
          </a:p>
          <a:p>
            <a:pPr algn="r"/>
            <a:endParaRPr lang="pt-BR" sz="2800" dirty="0">
              <a:latin typeface="Arial" panose="020B0604020202020204" pitchFamily="34" charset="0"/>
              <a:cs typeface="Arial" panose="020B0604020202020204" pitchFamily="34" charset="0"/>
            </a:endParaRPr>
          </a:p>
        </p:txBody>
      </p:sp>
      <p:pic>
        <p:nvPicPr>
          <p:cNvPr id="4" name="Picture 4" descr="Resultado de imagem para ppgcited cavg ifsul edu br">
            <a:extLst>
              <a:ext uri="{FF2B5EF4-FFF2-40B4-BE49-F238E27FC236}">
                <a16:creationId xmlns:a16="http://schemas.microsoft.com/office/drawing/2014/main" id="{98130347-2C12-20F9-ADAB-07490B9892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3358" y="327997"/>
            <a:ext cx="3761773" cy="972066"/>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m 4" descr="logoIfet">
            <a:extLst>
              <a:ext uri="{FF2B5EF4-FFF2-40B4-BE49-F238E27FC236}">
                <a16:creationId xmlns:a16="http://schemas.microsoft.com/office/drawing/2014/main" id="{0D2F530F-A28D-E4BC-DD3F-6EB7E6294DB4}"/>
              </a:ext>
            </a:extLst>
          </p:cNvPr>
          <p:cNvPicPr/>
          <p:nvPr/>
        </p:nvPicPr>
        <p:blipFill>
          <a:blip r:embed="rId3" cstate="print"/>
          <a:stretch>
            <a:fillRect/>
          </a:stretch>
        </p:blipFill>
        <p:spPr bwMode="auto">
          <a:xfrm>
            <a:off x="8868427" y="324933"/>
            <a:ext cx="2578620" cy="892365"/>
          </a:xfrm>
          <a:prstGeom prst="rect">
            <a:avLst/>
          </a:prstGeom>
          <a:noFill/>
        </p:spPr>
      </p:pic>
      <p:sp>
        <p:nvSpPr>
          <p:cNvPr id="7" name="CaixaDeTexto 6">
            <a:extLst>
              <a:ext uri="{FF2B5EF4-FFF2-40B4-BE49-F238E27FC236}">
                <a16:creationId xmlns:a16="http://schemas.microsoft.com/office/drawing/2014/main" id="{C3694B3F-8657-2162-45D3-E998A1CE54CD}"/>
              </a:ext>
            </a:extLst>
          </p:cNvPr>
          <p:cNvSpPr txBox="1"/>
          <p:nvPr/>
        </p:nvSpPr>
        <p:spPr>
          <a:xfrm>
            <a:off x="701459" y="1388319"/>
            <a:ext cx="10534388" cy="428451"/>
          </a:xfrm>
          <a:prstGeom prst="rect">
            <a:avLst/>
          </a:prstGeom>
          <a:noFill/>
        </p:spPr>
        <p:txBody>
          <a:bodyPr wrap="square">
            <a:spAutoFit/>
          </a:bodyPr>
          <a:lstStyle/>
          <a:p>
            <a:pPr algn="ctr">
              <a:lnSpc>
                <a:spcPct val="91000"/>
              </a:lnSpc>
            </a:pPr>
            <a:r>
              <a:rPr lang="pt-BR" sz="2400" b="1" kern="1400" dirty="0">
                <a:solidFill>
                  <a:schemeClr val="tx1"/>
                </a:solidFill>
                <a:latin typeface="Arial" panose="020B0604020202020204" pitchFamily="34" charset="0"/>
                <a:ea typeface="Times New Roman" panose="02020603050405020304" pitchFamily="18" charset="0"/>
                <a:cs typeface="Arial" panose="020B0604020202020204" pitchFamily="34" charset="0"/>
              </a:rPr>
              <a:t>Mestrado Profissional em Ciências e Tecnologias na Educação</a:t>
            </a:r>
            <a:endParaRPr lang="pt-BR" sz="2400" kern="14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08270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3F4C4A-736C-F9C6-DF01-727BDAFDEC44}"/>
              </a:ext>
            </a:extLst>
          </p:cNvPr>
          <p:cNvSpPr>
            <a:spLocks noGrp="1"/>
          </p:cNvSpPr>
          <p:nvPr>
            <p:ph type="title"/>
          </p:nvPr>
        </p:nvSpPr>
        <p:spPr>
          <a:xfrm>
            <a:off x="1640156" y="425884"/>
            <a:ext cx="8911687" cy="803857"/>
          </a:xfrm>
        </p:spPr>
        <p:style>
          <a:lnRef idx="2">
            <a:schemeClr val="accent2">
              <a:shade val="15000"/>
            </a:schemeClr>
          </a:lnRef>
          <a:fillRef idx="1">
            <a:schemeClr val="accent2"/>
          </a:fillRef>
          <a:effectRef idx="0">
            <a:schemeClr val="accent2"/>
          </a:effectRef>
          <a:fontRef idx="minor">
            <a:schemeClr val="lt1"/>
          </a:fontRef>
        </p:style>
        <p:txBody>
          <a:bodyPr/>
          <a:lstStyle/>
          <a:p>
            <a:pPr algn="ctr"/>
            <a:r>
              <a:rPr lang="pt-BR" b="1" dirty="0">
                <a:latin typeface="Arial" panose="020B0604020202020204" pitchFamily="34" charset="0"/>
                <a:cs typeface="Arial" panose="020B0604020202020204" pitchFamily="34" charset="0"/>
              </a:rPr>
              <a:t>Teoria Behaviorista de Skinner</a:t>
            </a:r>
          </a:p>
        </p:txBody>
      </p:sp>
      <p:sp>
        <p:nvSpPr>
          <p:cNvPr id="3" name="Espaço Reservado para Conteúdo 2">
            <a:extLst>
              <a:ext uri="{FF2B5EF4-FFF2-40B4-BE49-F238E27FC236}">
                <a16:creationId xmlns:a16="http://schemas.microsoft.com/office/drawing/2014/main" id="{A95D76AC-4F7C-CF2A-0D84-C89EBE3CEAD9}"/>
              </a:ext>
            </a:extLst>
          </p:cNvPr>
          <p:cNvSpPr>
            <a:spLocks noGrp="1"/>
          </p:cNvSpPr>
          <p:nvPr>
            <p:ph sz="half" idx="1"/>
          </p:nvPr>
        </p:nvSpPr>
        <p:spPr>
          <a:xfrm>
            <a:off x="253153" y="1427967"/>
            <a:ext cx="5842847" cy="3294184"/>
          </a:xfrm>
          <a:ln w="76200"/>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pPr>
            <a:r>
              <a:rPr lang="pt-BR" sz="2800" b="1" dirty="0">
                <a:solidFill>
                  <a:srgbClr val="C00000"/>
                </a:solidFill>
                <a:latin typeface="Arial" panose="020B0604020202020204" pitchFamily="34" charset="0"/>
                <a:cs typeface="Arial" panose="020B0604020202020204" pitchFamily="34" charset="0"/>
              </a:rPr>
              <a:t>Condicionamento respondente (reflexos):</a:t>
            </a:r>
            <a:r>
              <a:rPr lang="pt-BR" sz="2800" dirty="0">
                <a:latin typeface="Arial" panose="020B0604020202020204" pitchFamily="34" charset="0"/>
                <a:cs typeface="Arial" panose="020B0604020202020204" pitchFamily="34" charset="0"/>
              </a:rPr>
              <a:t> processo no qual um estímulo seguramente elicia uma dada resposta, mas não precisa aumentar sua frequência. </a:t>
            </a:r>
          </a:p>
        </p:txBody>
      </p:sp>
      <p:sp>
        <p:nvSpPr>
          <p:cNvPr id="4" name="Espaço Reservado para Conteúdo 3">
            <a:extLst>
              <a:ext uri="{FF2B5EF4-FFF2-40B4-BE49-F238E27FC236}">
                <a16:creationId xmlns:a16="http://schemas.microsoft.com/office/drawing/2014/main" id="{DDAF9B91-8306-F71C-984C-3E1A661EEF48}"/>
              </a:ext>
            </a:extLst>
          </p:cNvPr>
          <p:cNvSpPr>
            <a:spLocks noGrp="1"/>
          </p:cNvSpPr>
          <p:nvPr>
            <p:ph sz="half" idx="2"/>
          </p:nvPr>
        </p:nvSpPr>
        <p:spPr>
          <a:xfrm>
            <a:off x="6551112" y="1716066"/>
            <a:ext cx="5387735" cy="4922729"/>
          </a:xfrm>
          <a:ln w="57150"/>
        </p:spPr>
        <p:style>
          <a:lnRef idx="2">
            <a:schemeClr val="dk1"/>
          </a:lnRef>
          <a:fillRef idx="1">
            <a:schemeClr val="lt1"/>
          </a:fillRef>
          <a:effectRef idx="0">
            <a:schemeClr val="dk1"/>
          </a:effectRef>
          <a:fontRef idx="minor">
            <a:schemeClr val="dk1"/>
          </a:fontRef>
        </p:style>
        <p:txBody>
          <a:bodyPr>
            <a:noAutofit/>
          </a:bodyPr>
          <a:lstStyle/>
          <a:p>
            <a:pPr algn="just"/>
            <a:r>
              <a:rPr lang="pt-BR" sz="2800" b="1" dirty="0">
                <a:solidFill>
                  <a:schemeClr val="accent3"/>
                </a:solidFill>
                <a:latin typeface="Arial" panose="020B0604020202020204" pitchFamily="34" charset="0"/>
                <a:cs typeface="Arial" panose="020B0604020202020204" pitchFamily="34" charset="0"/>
              </a:rPr>
              <a:t>Como exemplo, podemos citar a contração das pupilas quando uma luz forte incide sobre os olhos, a salivação provocada por uma gota de limão colocada na ponta da língua, o arrepio da pele quando um ar frio nos atinge, as famosas “lágrimas de cebola” etc. </a:t>
            </a:r>
          </a:p>
          <a:p>
            <a:pPr algn="just"/>
            <a:endParaRPr lang="pt-BR" sz="2800" b="1" dirty="0">
              <a:solidFill>
                <a:schemeClr val="accent3"/>
              </a:solidFill>
            </a:endParaRPr>
          </a:p>
        </p:txBody>
      </p:sp>
      <p:sp>
        <p:nvSpPr>
          <p:cNvPr id="5" name="Retângulo 4">
            <a:extLst>
              <a:ext uri="{FF2B5EF4-FFF2-40B4-BE49-F238E27FC236}">
                <a16:creationId xmlns:a16="http://schemas.microsoft.com/office/drawing/2014/main" id="{19DDADC9-7C3A-6DB1-C18E-560FE795CAD0}"/>
              </a:ext>
            </a:extLst>
          </p:cNvPr>
          <p:cNvSpPr/>
          <p:nvPr/>
        </p:nvSpPr>
        <p:spPr>
          <a:xfrm>
            <a:off x="572022" y="4935255"/>
            <a:ext cx="5523978" cy="1578117"/>
          </a:xfrm>
          <a:prstGeom prst="rect">
            <a:avLst/>
          </a:prstGeom>
          <a:ln w="57150"/>
        </p:spPr>
        <p:style>
          <a:lnRef idx="1">
            <a:schemeClr val="accent1"/>
          </a:lnRef>
          <a:fillRef idx="2">
            <a:schemeClr val="accent1"/>
          </a:fillRef>
          <a:effectRef idx="1">
            <a:schemeClr val="accent1"/>
          </a:effectRef>
          <a:fontRef idx="minor">
            <a:schemeClr val="dk1"/>
          </a:fontRef>
        </p:style>
        <p:txBody>
          <a:bodyPr rtlCol="0" anchor="ctr"/>
          <a:lstStyle/>
          <a:p>
            <a:pPr algn="ctr"/>
            <a:r>
              <a:rPr lang="pt-BR" sz="3200" b="1" dirty="0">
                <a:solidFill>
                  <a:schemeClr val="tx1"/>
                </a:solidFill>
                <a:latin typeface="Arial" panose="020B0604020202020204" pitchFamily="34" charset="0"/>
                <a:cs typeface="Arial" panose="020B0604020202020204" pitchFamily="34" charset="0"/>
              </a:rPr>
              <a:t>O sujeito necessariamente responde ao estímulo.</a:t>
            </a:r>
            <a:endParaRPr lang="pt-BR" sz="3200" b="1" dirty="0">
              <a:solidFill>
                <a:schemeClr val="tx1"/>
              </a:solidFill>
            </a:endParaRPr>
          </a:p>
        </p:txBody>
      </p:sp>
      <p:sp>
        <p:nvSpPr>
          <p:cNvPr id="6" name="Seta: para a Direita 5">
            <a:extLst>
              <a:ext uri="{FF2B5EF4-FFF2-40B4-BE49-F238E27FC236}">
                <a16:creationId xmlns:a16="http://schemas.microsoft.com/office/drawing/2014/main" id="{6FFE8AFF-8AB9-24EF-4EDC-EB8D85A32ABD}"/>
              </a:ext>
            </a:extLst>
          </p:cNvPr>
          <p:cNvSpPr/>
          <p:nvPr/>
        </p:nvSpPr>
        <p:spPr>
          <a:xfrm>
            <a:off x="6096000" y="5285984"/>
            <a:ext cx="455112" cy="35072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3870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DF9E90-BF4E-F990-418D-E0FD2A30EE49}"/>
              </a:ext>
            </a:extLst>
          </p:cNvPr>
          <p:cNvSpPr>
            <a:spLocks noGrp="1"/>
          </p:cNvSpPr>
          <p:nvPr>
            <p:ph type="title"/>
          </p:nvPr>
        </p:nvSpPr>
        <p:spPr>
          <a:xfrm>
            <a:off x="1841326" y="365126"/>
            <a:ext cx="9512474" cy="687061"/>
          </a:xfrm>
        </p:spPr>
        <p:style>
          <a:lnRef idx="3">
            <a:schemeClr val="lt1"/>
          </a:lnRef>
          <a:fillRef idx="1">
            <a:schemeClr val="accent2"/>
          </a:fillRef>
          <a:effectRef idx="1">
            <a:schemeClr val="accent2"/>
          </a:effectRef>
          <a:fontRef idx="minor">
            <a:schemeClr val="lt1"/>
          </a:fontRef>
        </p:style>
        <p:txBody>
          <a:bodyPr/>
          <a:lstStyle/>
          <a:p>
            <a:pPr algn="ctr"/>
            <a:r>
              <a:rPr lang="pt-BR" b="1" dirty="0">
                <a:latin typeface="Arial" panose="020B0604020202020204" pitchFamily="34" charset="0"/>
                <a:cs typeface="Arial" panose="020B0604020202020204" pitchFamily="34" charset="0"/>
              </a:rPr>
              <a:t>Teoria Behaviorista de Skinner</a:t>
            </a:r>
          </a:p>
        </p:txBody>
      </p:sp>
      <p:sp>
        <p:nvSpPr>
          <p:cNvPr id="3" name="Espaço Reservado para Conteúdo 2">
            <a:extLst>
              <a:ext uri="{FF2B5EF4-FFF2-40B4-BE49-F238E27FC236}">
                <a16:creationId xmlns:a16="http://schemas.microsoft.com/office/drawing/2014/main" id="{3192D2E8-1988-434D-67FA-25BBEC3A42BA}"/>
              </a:ext>
            </a:extLst>
          </p:cNvPr>
          <p:cNvSpPr>
            <a:spLocks noGrp="1"/>
          </p:cNvSpPr>
          <p:nvPr>
            <p:ph idx="1"/>
          </p:nvPr>
        </p:nvSpPr>
        <p:spPr>
          <a:xfrm>
            <a:off x="200416" y="1177448"/>
            <a:ext cx="11991583" cy="1427966"/>
          </a:xfrm>
          <a:ln w="76200"/>
        </p:spPr>
        <p:style>
          <a:lnRef idx="2">
            <a:schemeClr val="accent3"/>
          </a:lnRef>
          <a:fillRef idx="1">
            <a:schemeClr val="lt1"/>
          </a:fillRef>
          <a:effectRef idx="0">
            <a:schemeClr val="accent3"/>
          </a:effectRef>
          <a:fontRef idx="minor">
            <a:schemeClr val="dk1"/>
          </a:fontRef>
        </p:style>
        <p:txBody>
          <a:bodyPr>
            <a:noAutofit/>
          </a:bodyPr>
          <a:lstStyle/>
          <a:p>
            <a:pPr algn="just">
              <a:buFont typeface="Wingdings" panose="05000000000000000000" pitchFamily="2" charset="2"/>
              <a:buChar char="Ø"/>
            </a:pPr>
            <a:r>
              <a:rPr lang="pt-BR" sz="2800" dirty="0">
                <a:latin typeface="Arial" panose="020B0604020202020204" pitchFamily="34" charset="0"/>
                <a:cs typeface="Arial" panose="020B0604020202020204" pitchFamily="34" charset="0"/>
              </a:rPr>
              <a:t>Diferente dos comportamentos respondentes, </a:t>
            </a:r>
            <a:r>
              <a:rPr lang="pt-BR" sz="2800" b="1" dirty="0">
                <a:solidFill>
                  <a:srgbClr val="C00000"/>
                </a:solidFill>
                <a:latin typeface="Arial" panose="020B0604020202020204" pitchFamily="34" charset="0"/>
                <a:cs typeface="Arial" panose="020B0604020202020204" pitchFamily="34" charset="0"/>
              </a:rPr>
              <a:t>o comportamento operante </a:t>
            </a:r>
            <a:r>
              <a:rPr lang="pt-BR" sz="2800" dirty="0">
                <a:latin typeface="Arial" panose="020B0604020202020204" pitchFamily="34" charset="0"/>
                <a:cs typeface="Arial" panose="020B0604020202020204" pitchFamily="34" charset="0"/>
              </a:rPr>
              <a:t>não é causado por um estímulo que antecede a sua ocorrência. </a:t>
            </a:r>
          </a:p>
          <a:p>
            <a:pPr marL="0" indent="0" algn="just">
              <a:buNone/>
            </a:pPr>
            <a:r>
              <a:rPr lang="pt-BR" sz="2800" dirty="0">
                <a:latin typeface="Arial" panose="020B0604020202020204" pitchFamily="34" charset="0"/>
                <a:cs typeface="Arial" panose="020B0604020202020204" pitchFamily="34" charset="0"/>
              </a:rPr>
              <a:t>➢</a:t>
            </a:r>
          </a:p>
        </p:txBody>
      </p:sp>
      <p:sp>
        <p:nvSpPr>
          <p:cNvPr id="7" name="Retângulo 6">
            <a:extLst>
              <a:ext uri="{FF2B5EF4-FFF2-40B4-BE49-F238E27FC236}">
                <a16:creationId xmlns:a16="http://schemas.microsoft.com/office/drawing/2014/main" id="{7D0184BD-EA97-1EA8-B679-2DE640D219F7}"/>
              </a:ext>
            </a:extLst>
          </p:cNvPr>
          <p:cNvSpPr/>
          <p:nvPr/>
        </p:nvSpPr>
        <p:spPr>
          <a:xfrm>
            <a:off x="200416" y="2730674"/>
            <a:ext cx="7077206" cy="3995787"/>
          </a:xfrm>
          <a:prstGeom prst="rect">
            <a:avLst/>
          </a:prstGeom>
          <a:ln w="5715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marL="0" indent="0" algn="just">
              <a:buNone/>
            </a:pPr>
            <a:r>
              <a:rPr lang="pt-BR" sz="2800" b="1" dirty="0">
                <a:solidFill>
                  <a:srgbClr val="C00000"/>
                </a:solidFill>
                <a:latin typeface="Arial" panose="020B0604020202020204" pitchFamily="34" charset="0"/>
                <a:cs typeface="Arial" panose="020B0604020202020204" pitchFamily="34" charset="0"/>
              </a:rPr>
              <a:t>Comportamento operante </a:t>
            </a:r>
            <a:r>
              <a:rPr lang="pt-BR" sz="2800" dirty="0">
                <a:latin typeface="Arial" panose="020B0604020202020204" pitchFamily="34" charset="0"/>
                <a:cs typeface="Arial" panose="020B0604020202020204" pitchFamily="34" charset="0"/>
              </a:rPr>
              <a:t>é causado (determinado) pelas </a:t>
            </a:r>
            <a:r>
              <a:rPr lang="pt-BR" sz="2800" b="1" dirty="0">
                <a:solidFill>
                  <a:srgbClr val="C00000"/>
                </a:solidFill>
                <a:latin typeface="Arial" panose="020B0604020202020204" pitchFamily="34" charset="0"/>
                <a:cs typeface="Arial" panose="020B0604020202020204" pitchFamily="34" charset="0"/>
              </a:rPr>
              <a:t>consequências</a:t>
            </a:r>
            <a:r>
              <a:rPr lang="pt-BR" sz="2800" dirty="0">
                <a:latin typeface="Arial" panose="020B0604020202020204" pitchFamily="34" charset="0"/>
                <a:cs typeface="Arial" panose="020B0604020202020204" pitchFamily="34" charset="0"/>
              </a:rPr>
              <a:t> que produz, pelas alterações que provoca no ambiente.</a:t>
            </a:r>
          </a:p>
          <a:p>
            <a:pPr marL="0" indent="0" algn="just">
              <a:buNone/>
            </a:pPr>
            <a:r>
              <a:rPr lang="pt-BR" sz="2800" b="1" dirty="0">
                <a:solidFill>
                  <a:srgbClr val="C00000"/>
                </a:solidFill>
                <a:latin typeface="Arial" panose="020B0604020202020204" pitchFamily="34" charset="0"/>
                <a:cs typeface="Arial" panose="020B0604020202020204" pitchFamily="34" charset="0"/>
              </a:rPr>
              <a:t>Condicionamento operante</a:t>
            </a:r>
            <a:r>
              <a:rPr lang="pt-BR" sz="2800" dirty="0">
                <a:latin typeface="Arial" panose="020B0604020202020204" pitchFamily="34" charset="0"/>
                <a:cs typeface="Arial" panose="020B0604020202020204" pitchFamily="34" charset="0"/>
              </a:rPr>
              <a:t>: processo no qual um reforçador vem imediatamente após uma resposta e aumenta a frequência dessa resposta.</a:t>
            </a:r>
          </a:p>
          <a:p>
            <a:pPr marL="0" indent="0" algn="just">
              <a:buNone/>
            </a:pPr>
            <a:r>
              <a:rPr lang="pt-BR" sz="2800" dirty="0">
                <a:latin typeface="Arial" panose="020B0604020202020204" pitchFamily="34" charset="0"/>
                <a:cs typeface="Arial" panose="020B0604020202020204" pitchFamily="34" charset="0"/>
              </a:rPr>
              <a:t> </a:t>
            </a:r>
          </a:p>
        </p:txBody>
      </p:sp>
      <p:sp>
        <p:nvSpPr>
          <p:cNvPr id="8" name="Retângulo 7">
            <a:extLst>
              <a:ext uri="{FF2B5EF4-FFF2-40B4-BE49-F238E27FC236}">
                <a16:creationId xmlns:a16="http://schemas.microsoft.com/office/drawing/2014/main" id="{62791ACD-48CD-E4DC-4B8B-EC30745C40D2}"/>
              </a:ext>
            </a:extLst>
          </p:cNvPr>
          <p:cNvSpPr/>
          <p:nvPr/>
        </p:nvSpPr>
        <p:spPr>
          <a:xfrm>
            <a:off x="7690980" y="2730675"/>
            <a:ext cx="4409161" cy="3975142"/>
          </a:xfrm>
          <a:prstGeom prst="rect">
            <a:avLst/>
          </a:prstGeom>
          <a:ln w="57150"/>
        </p:spPr>
        <p:style>
          <a:lnRef idx="2">
            <a:schemeClr val="accent3"/>
          </a:lnRef>
          <a:fillRef idx="1">
            <a:schemeClr val="lt1"/>
          </a:fillRef>
          <a:effectRef idx="0">
            <a:schemeClr val="accent3"/>
          </a:effectRef>
          <a:fontRef idx="minor">
            <a:schemeClr val="dk1"/>
          </a:fontRef>
        </p:style>
        <p:txBody>
          <a:bodyPr rtlCol="0" anchor="ctr"/>
          <a:lstStyle/>
          <a:p>
            <a:pPr marL="0" indent="0" algn="just">
              <a:buNone/>
            </a:pPr>
            <a:r>
              <a:rPr lang="pt-BR" sz="2800" dirty="0">
                <a:latin typeface="Arial" panose="020B0604020202020204" pitchFamily="34" charset="0"/>
                <a:cs typeface="Arial" panose="020B0604020202020204" pitchFamily="34" charset="0"/>
              </a:rPr>
              <a:t>O sujeito faz algo, opera no meio. </a:t>
            </a:r>
            <a:r>
              <a:rPr lang="pt-BR" sz="2800" b="1" dirty="0">
                <a:solidFill>
                  <a:srgbClr val="C00000"/>
                </a:solidFill>
                <a:latin typeface="Arial" panose="020B0604020202020204" pitchFamily="34" charset="0"/>
                <a:cs typeface="Arial" panose="020B0604020202020204" pitchFamily="34" charset="0"/>
              </a:rPr>
              <a:t>Aumento na frequência </a:t>
            </a:r>
            <a:r>
              <a:rPr lang="pt-BR" sz="2800" dirty="0">
                <a:latin typeface="Arial" panose="020B0604020202020204" pitchFamily="34" charset="0"/>
                <a:cs typeface="Arial" panose="020B0604020202020204" pitchFamily="34" charset="0"/>
              </a:rPr>
              <a:t>de uma resposta que foi, recentemente, associada com um </a:t>
            </a:r>
            <a:r>
              <a:rPr lang="pt-BR" sz="2800" b="1" dirty="0">
                <a:solidFill>
                  <a:srgbClr val="C00000"/>
                </a:solidFill>
                <a:latin typeface="Arial" panose="020B0604020202020204" pitchFamily="34" charset="0"/>
                <a:cs typeface="Arial" panose="020B0604020202020204" pitchFamily="34" charset="0"/>
              </a:rPr>
              <a:t>reforçador</a:t>
            </a:r>
            <a:r>
              <a:rPr lang="pt-BR" sz="2800" dirty="0">
                <a:latin typeface="Arial" panose="020B0604020202020204" pitchFamily="34" charset="0"/>
                <a:cs typeface="Arial" panose="020B0604020202020204" pitchFamily="34" charset="0"/>
              </a:rPr>
              <a:t> </a:t>
            </a:r>
            <a:r>
              <a:rPr lang="pt-BR" sz="2800" b="1" dirty="0">
                <a:solidFill>
                  <a:srgbClr val="C00000"/>
                </a:solidFill>
                <a:latin typeface="Arial" panose="020B0604020202020204" pitchFamily="34" charset="0"/>
                <a:cs typeface="Arial" panose="020B0604020202020204" pitchFamily="34" charset="0"/>
              </a:rPr>
              <a:t>positivo</a:t>
            </a:r>
            <a:r>
              <a:rPr lang="pt-BR" sz="2800" dirty="0">
                <a:latin typeface="Arial" panose="020B0604020202020204" pitchFamily="34" charset="0"/>
                <a:cs typeface="Arial" panose="020B0604020202020204" pitchFamily="34" charset="0"/>
              </a:rPr>
              <a:t> sob condições explícitas. </a:t>
            </a:r>
          </a:p>
        </p:txBody>
      </p:sp>
      <p:sp>
        <p:nvSpPr>
          <p:cNvPr id="9" name="Seta: para a Direita 8">
            <a:extLst>
              <a:ext uri="{FF2B5EF4-FFF2-40B4-BE49-F238E27FC236}">
                <a16:creationId xmlns:a16="http://schemas.microsoft.com/office/drawing/2014/main" id="{249F49D1-B068-A7C4-381E-820FC406A6C2}"/>
              </a:ext>
            </a:extLst>
          </p:cNvPr>
          <p:cNvSpPr/>
          <p:nvPr/>
        </p:nvSpPr>
        <p:spPr>
          <a:xfrm>
            <a:off x="7277622" y="4371584"/>
            <a:ext cx="475989" cy="51356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658973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2DE3A1-D736-5B06-C4EF-A3DE1E6AD128}"/>
              </a:ext>
            </a:extLst>
          </p:cNvPr>
          <p:cNvSpPr>
            <a:spLocks noGrp="1"/>
          </p:cNvSpPr>
          <p:nvPr>
            <p:ph type="title"/>
          </p:nvPr>
        </p:nvSpPr>
        <p:spPr>
          <a:xfrm>
            <a:off x="838200" y="365126"/>
            <a:ext cx="10515600" cy="887478"/>
          </a:xfrm>
        </p:spPr>
        <p:style>
          <a:lnRef idx="2">
            <a:schemeClr val="accent2">
              <a:shade val="15000"/>
            </a:schemeClr>
          </a:lnRef>
          <a:fillRef idx="1">
            <a:schemeClr val="accent2"/>
          </a:fillRef>
          <a:effectRef idx="0">
            <a:schemeClr val="accent2"/>
          </a:effectRef>
          <a:fontRef idx="minor">
            <a:schemeClr val="lt1"/>
          </a:fontRef>
        </p:style>
        <p:txBody>
          <a:bodyPr/>
          <a:lstStyle/>
          <a:p>
            <a:pPr algn="ctr"/>
            <a:r>
              <a:rPr lang="pt-BR" b="1" dirty="0"/>
              <a:t>Teoria Behaviorista de Skinner</a:t>
            </a:r>
          </a:p>
        </p:txBody>
      </p:sp>
      <p:sp>
        <p:nvSpPr>
          <p:cNvPr id="3" name="Espaço Reservado para Conteúdo 2">
            <a:extLst>
              <a:ext uri="{FF2B5EF4-FFF2-40B4-BE49-F238E27FC236}">
                <a16:creationId xmlns:a16="http://schemas.microsoft.com/office/drawing/2014/main" id="{33723245-8968-F629-155D-ACF955AEA29B}"/>
              </a:ext>
            </a:extLst>
          </p:cNvPr>
          <p:cNvSpPr>
            <a:spLocks noGrp="1"/>
          </p:cNvSpPr>
          <p:nvPr>
            <p:ph idx="1"/>
          </p:nvPr>
        </p:nvSpPr>
        <p:spPr>
          <a:xfrm>
            <a:off x="551145" y="1503124"/>
            <a:ext cx="11323529" cy="2367419"/>
          </a:xfrm>
          <a:ln w="76200"/>
        </p:spPr>
        <p:style>
          <a:lnRef idx="2">
            <a:schemeClr val="accent3"/>
          </a:lnRef>
          <a:fillRef idx="1">
            <a:schemeClr val="lt1"/>
          </a:fillRef>
          <a:effectRef idx="0">
            <a:schemeClr val="accent3"/>
          </a:effectRef>
          <a:fontRef idx="minor">
            <a:schemeClr val="dk1"/>
          </a:fontRef>
        </p:style>
        <p:txBody>
          <a:bodyPr>
            <a:normAutofit/>
          </a:bodyPr>
          <a:lstStyle/>
          <a:p>
            <a:pPr algn="just">
              <a:buFont typeface="Wingdings" panose="05000000000000000000" pitchFamily="2" charset="2"/>
              <a:buChar char="Ø"/>
            </a:pPr>
            <a:r>
              <a:rPr lang="pt-BR" sz="3200" dirty="0">
                <a:latin typeface="Arial" panose="020B0604020202020204" pitchFamily="34" charset="0"/>
                <a:cs typeface="Arial" panose="020B0604020202020204" pitchFamily="34" charset="0"/>
              </a:rPr>
              <a:t>Um dos conceitos mais importantes é o da </a:t>
            </a:r>
            <a:r>
              <a:rPr lang="pt-BR" sz="3200" b="1" dirty="0">
                <a:solidFill>
                  <a:srgbClr val="C00000"/>
                </a:solidFill>
                <a:latin typeface="Arial" panose="020B0604020202020204" pitchFamily="34" charset="0"/>
                <a:cs typeface="Arial" panose="020B0604020202020204" pitchFamily="34" charset="0"/>
              </a:rPr>
              <a:t>contingência comportamental</a:t>
            </a:r>
            <a:r>
              <a:rPr lang="pt-BR" sz="3200" dirty="0">
                <a:latin typeface="Arial" panose="020B0604020202020204" pitchFamily="34" charset="0"/>
                <a:cs typeface="Arial" panose="020B0604020202020204" pitchFamily="34" charset="0"/>
              </a:rPr>
              <a:t>. </a:t>
            </a:r>
          </a:p>
          <a:p>
            <a:pPr marL="0" indent="0" algn="just">
              <a:buNone/>
            </a:pPr>
            <a:r>
              <a:rPr lang="pt-BR" sz="3200" dirty="0">
                <a:latin typeface="Arial" panose="020B0604020202020204" pitchFamily="34" charset="0"/>
                <a:cs typeface="Arial" panose="020B0604020202020204" pitchFamily="34" charset="0"/>
              </a:rPr>
              <a:t>➢ </a:t>
            </a:r>
            <a:r>
              <a:rPr lang="pt-BR" sz="3200" b="1" dirty="0">
                <a:latin typeface="Arial" panose="020B0604020202020204" pitchFamily="34" charset="0"/>
                <a:cs typeface="Arial" panose="020B0604020202020204" pitchFamily="34" charset="0"/>
              </a:rPr>
              <a:t>Contingência comportamental </a:t>
            </a:r>
            <a:r>
              <a:rPr lang="pt-BR" sz="3200" dirty="0">
                <a:latin typeface="Arial" panose="020B0604020202020204" pitchFamily="34" charset="0"/>
                <a:cs typeface="Arial" panose="020B0604020202020204" pitchFamily="34" charset="0"/>
              </a:rPr>
              <a:t> é uma relação de dependência entre o comportamento e suas consequências. </a:t>
            </a:r>
          </a:p>
          <a:p>
            <a:pPr marL="0" indent="0" algn="just">
              <a:buNone/>
            </a:pPr>
            <a:endParaRPr lang="pt-BR" sz="3200" dirty="0">
              <a:latin typeface="Arial" panose="020B0604020202020204" pitchFamily="34" charset="0"/>
              <a:cs typeface="Arial" panose="020B0604020202020204" pitchFamily="34" charset="0"/>
            </a:endParaRPr>
          </a:p>
        </p:txBody>
      </p:sp>
      <p:sp>
        <p:nvSpPr>
          <p:cNvPr id="4" name="Retângulo 3">
            <a:extLst>
              <a:ext uri="{FF2B5EF4-FFF2-40B4-BE49-F238E27FC236}">
                <a16:creationId xmlns:a16="http://schemas.microsoft.com/office/drawing/2014/main" id="{3A82EE50-DFD6-BA5F-1273-4442DFAD310F}"/>
              </a:ext>
            </a:extLst>
          </p:cNvPr>
          <p:cNvSpPr/>
          <p:nvPr/>
        </p:nvSpPr>
        <p:spPr>
          <a:xfrm>
            <a:off x="501041" y="4221271"/>
            <a:ext cx="11373633" cy="2367419"/>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r>
              <a:rPr lang="pt-BR" sz="3600" b="1" dirty="0">
                <a:latin typeface="Arial" panose="020B0604020202020204" pitchFamily="34" charset="0"/>
                <a:cs typeface="Arial" panose="020B0604020202020204" pitchFamily="34" charset="0"/>
              </a:rPr>
              <a:t>Skinner</a:t>
            </a:r>
            <a:r>
              <a:rPr lang="pt-BR" sz="3600" dirty="0">
                <a:latin typeface="Arial" panose="020B0604020202020204" pitchFamily="34" charset="0"/>
                <a:cs typeface="Arial" panose="020B0604020202020204" pitchFamily="34" charset="0"/>
              </a:rPr>
              <a:t> não se ocupou de processos e de construtos intermediários, mas sim, </a:t>
            </a:r>
            <a:r>
              <a:rPr lang="pt-BR" sz="3600" b="1" dirty="0">
                <a:solidFill>
                  <a:srgbClr val="C00000"/>
                </a:solidFill>
                <a:latin typeface="Arial" panose="020B0604020202020204" pitchFamily="34" charset="0"/>
                <a:cs typeface="Arial" panose="020B0604020202020204" pitchFamily="34" charset="0"/>
              </a:rPr>
              <a:t>com o controle do comportamento observável através das repostas do indivíduo.</a:t>
            </a:r>
            <a:endParaRPr lang="pt-BR" sz="3600" b="1" dirty="0">
              <a:solidFill>
                <a:srgbClr val="C00000"/>
              </a:solidFill>
            </a:endParaRPr>
          </a:p>
        </p:txBody>
      </p:sp>
      <p:sp>
        <p:nvSpPr>
          <p:cNvPr id="5" name="Seta: para Baixo 4">
            <a:extLst>
              <a:ext uri="{FF2B5EF4-FFF2-40B4-BE49-F238E27FC236}">
                <a16:creationId xmlns:a16="http://schemas.microsoft.com/office/drawing/2014/main" id="{344E6C02-167E-E8B5-316F-C4694100C0EB}"/>
              </a:ext>
            </a:extLst>
          </p:cNvPr>
          <p:cNvSpPr/>
          <p:nvPr/>
        </p:nvSpPr>
        <p:spPr>
          <a:xfrm>
            <a:off x="5486400" y="3870543"/>
            <a:ext cx="901874" cy="438410"/>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01810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E2158B-BE60-AE8B-EA47-20D0E94A4516}"/>
              </a:ext>
            </a:extLst>
          </p:cNvPr>
          <p:cNvSpPr>
            <a:spLocks noGrp="1"/>
          </p:cNvSpPr>
          <p:nvPr>
            <p:ph type="title"/>
          </p:nvPr>
        </p:nvSpPr>
        <p:spPr>
          <a:xfrm>
            <a:off x="838200" y="365126"/>
            <a:ext cx="10515600" cy="950108"/>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t>Teoria Behaviorista de Skinner </a:t>
            </a:r>
          </a:p>
        </p:txBody>
      </p:sp>
      <p:sp>
        <p:nvSpPr>
          <p:cNvPr id="3" name="Espaço Reservado para Conteúdo 2">
            <a:extLst>
              <a:ext uri="{FF2B5EF4-FFF2-40B4-BE49-F238E27FC236}">
                <a16:creationId xmlns:a16="http://schemas.microsoft.com/office/drawing/2014/main" id="{4D50E7E3-1373-02E7-A37C-75EC293D2EEB}"/>
              </a:ext>
            </a:extLst>
          </p:cNvPr>
          <p:cNvSpPr>
            <a:spLocks noGrp="1"/>
          </p:cNvSpPr>
          <p:nvPr>
            <p:ph idx="1"/>
          </p:nvPr>
        </p:nvSpPr>
        <p:spPr>
          <a:xfrm>
            <a:off x="838200" y="1553227"/>
            <a:ext cx="10515600" cy="4623736"/>
          </a:xfrm>
          <a:ln w="76200"/>
        </p:spPr>
        <p:style>
          <a:lnRef idx="2">
            <a:schemeClr val="accent3"/>
          </a:lnRef>
          <a:fillRef idx="1">
            <a:schemeClr val="lt1"/>
          </a:fillRef>
          <a:effectRef idx="0">
            <a:schemeClr val="accent3"/>
          </a:effectRef>
          <a:fontRef idx="minor">
            <a:schemeClr val="dk1"/>
          </a:fontRef>
        </p:style>
        <p:txBody>
          <a:bodyPr>
            <a:normAutofit/>
          </a:bodyPr>
          <a:lstStyle/>
          <a:p>
            <a:pPr algn="just"/>
            <a:r>
              <a:rPr lang="pt-BR" sz="3600" b="1" dirty="0">
                <a:solidFill>
                  <a:srgbClr val="C00000"/>
                </a:solidFill>
                <a:latin typeface="Arial" panose="020B0604020202020204" pitchFamily="34" charset="0"/>
                <a:cs typeface="Arial" panose="020B0604020202020204" pitchFamily="34" charset="0"/>
              </a:rPr>
              <a:t>Ideia básica: </a:t>
            </a:r>
            <a:r>
              <a:rPr lang="pt-BR" sz="3600" dirty="0">
                <a:latin typeface="Arial" panose="020B0604020202020204" pitchFamily="34" charset="0"/>
                <a:cs typeface="Arial" panose="020B0604020202020204" pitchFamily="34" charset="0"/>
              </a:rPr>
              <a:t>o comportamento é controlado por suas consequências.</a:t>
            </a:r>
          </a:p>
          <a:p>
            <a:pPr marL="3657600" lvl="8" indent="0" algn="just">
              <a:buNone/>
            </a:pPr>
            <a:r>
              <a:rPr lang="pt-BR" sz="2200" b="1" dirty="0">
                <a:solidFill>
                  <a:schemeClr val="accent1"/>
                </a:solidFill>
                <a:latin typeface="Arial" panose="020B0604020202020204" pitchFamily="34" charset="0"/>
                <a:cs typeface="Arial" panose="020B0604020202020204" pitchFamily="34" charset="0"/>
              </a:rPr>
              <a:t>		</a:t>
            </a:r>
            <a:r>
              <a:rPr lang="pt-BR" sz="2800" b="1" dirty="0">
                <a:solidFill>
                  <a:schemeClr val="accent1"/>
                </a:solidFill>
                <a:latin typeface="Arial" panose="020B0604020202020204" pitchFamily="34" charset="0"/>
                <a:cs typeface="Arial" panose="020B0604020202020204" pitchFamily="34" charset="0"/>
              </a:rPr>
              <a:t>Positivo (aumenta a frequência)</a:t>
            </a:r>
          </a:p>
          <a:p>
            <a:pPr algn="just"/>
            <a:r>
              <a:rPr lang="pt-BR" sz="3600" b="1" dirty="0">
                <a:solidFill>
                  <a:srgbClr val="C00000"/>
                </a:solidFill>
                <a:latin typeface="Arial" panose="020B0604020202020204" pitchFamily="34" charset="0"/>
                <a:cs typeface="Arial" panose="020B0604020202020204" pitchFamily="34" charset="0"/>
              </a:rPr>
              <a:t>Reforçador</a:t>
            </a:r>
          </a:p>
          <a:p>
            <a:pPr marL="0" indent="0" algn="just">
              <a:buNone/>
            </a:pPr>
            <a:r>
              <a:rPr lang="pt-BR" sz="2400" dirty="0"/>
              <a:t>											</a:t>
            </a:r>
          </a:p>
          <a:p>
            <a:pPr marL="0" indent="0" algn="just">
              <a:buNone/>
            </a:pPr>
            <a:r>
              <a:rPr lang="pt-BR" sz="2400" b="1" dirty="0">
                <a:solidFill>
                  <a:schemeClr val="accent1"/>
                </a:solidFill>
                <a:latin typeface="Arial" panose="020B0604020202020204" pitchFamily="34" charset="0"/>
                <a:cs typeface="Arial" panose="020B0604020202020204" pitchFamily="34" charset="0"/>
              </a:rPr>
              <a:t>										</a:t>
            </a:r>
            <a:r>
              <a:rPr lang="pt-BR" sz="2800" b="1" dirty="0">
                <a:solidFill>
                  <a:schemeClr val="accent1"/>
                </a:solidFill>
                <a:latin typeface="Arial" panose="020B0604020202020204" pitchFamily="34" charset="0"/>
                <a:cs typeface="Arial" panose="020B0604020202020204" pitchFamily="34" charset="0"/>
              </a:rPr>
              <a:t>Negativo</a:t>
            </a:r>
          </a:p>
        </p:txBody>
      </p:sp>
      <p:cxnSp>
        <p:nvCxnSpPr>
          <p:cNvPr id="5" name="Conector reto 4">
            <a:extLst>
              <a:ext uri="{FF2B5EF4-FFF2-40B4-BE49-F238E27FC236}">
                <a16:creationId xmlns:a16="http://schemas.microsoft.com/office/drawing/2014/main" id="{5BDCDEF6-0DE2-40E6-D422-BAB03E7E4A0F}"/>
              </a:ext>
            </a:extLst>
          </p:cNvPr>
          <p:cNvCxnSpPr/>
          <p:nvPr/>
        </p:nvCxnSpPr>
        <p:spPr>
          <a:xfrm>
            <a:off x="4096010" y="4002066"/>
            <a:ext cx="713984" cy="676405"/>
          </a:xfrm>
          <a:prstGeom prst="line">
            <a:avLst/>
          </a:prstGeom>
          <a:ln w="76200"/>
        </p:spPr>
        <p:style>
          <a:lnRef idx="2">
            <a:schemeClr val="dk1"/>
          </a:lnRef>
          <a:fillRef idx="0">
            <a:schemeClr val="dk1"/>
          </a:fillRef>
          <a:effectRef idx="1">
            <a:schemeClr val="dk1"/>
          </a:effectRef>
          <a:fontRef idx="minor">
            <a:schemeClr val="tx1"/>
          </a:fontRef>
        </p:style>
      </p:cxnSp>
      <p:cxnSp>
        <p:nvCxnSpPr>
          <p:cNvPr id="7" name="Conector reto 6">
            <a:extLst>
              <a:ext uri="{FF2B5EF4-FFF2-40B4-BE49-F238E27FC236}">
                <a16:creationId xmlns:a16="http://schemas.microsoft.com/office/drawing/2014/main" id="{2105F447-9F5D-DA66-0F11-5643ECEE9AB0}"/>
              </a:ext>
            </a:extLst>
          </p:cNvPr>
          <p:cNvCxnSpPr>
            <a:cxnSpLocks/>
          </p:cNvCxnSpPr>
          <p:nvPr/>
        </p:nvCxnSpPr>
        <p:spPr>
          <a:xfrm flipV="1">
            <a:off x="4221271" y="2976431"/>
            <a:ext cx="713984" cy="501041"/>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8415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FBDF4-0EEF-9737-6AF9-01C4C69DAFC4}"/>
              </a:ext>
            </a:extLst>
          </p:cNvPr>
          <p:cNvSpPr>
            <a:spLocks noGrp="1"/>
          </p:cNvSpPr>
          <p:nvPr>
            <p:ph type="title"/>
          </p:nvPr>
        </p:nvSpPr>
        <p:spPr>
          <a:xfrm>
            <a:off x="1803748" y="256785"/>
            <a:ext cx="9550052" cy="983292"/>
          </a:xfrm>
        </p:spPr>
        <p:style>
          <a:lnRef idx="3">
            <a:schemeClr val="lt1"/>
          </a:lnRef>
          <a:fillRef idx="1">
            <a:schemeClr val="accent5"/>
          </a:fillRef>
          <a:effectRef idx="1">
            <a:schemeClr val="accent5"/>
          </a:effectRef>
          <a:fontRef idx="minor">
            <a:schemeClr val="lt1"/>
          </a:fontRef>
        </p:style>
        <p:txBody>
          <a:bodyPr>
            <a:normAutofit/>
          </a:bodyPr>
          <a:lstStyle/>
          <a:p>
            <a:pPr algn="ctr"/>
            <a:r>
              <a:rPr lang="pt-BR" b="1" dirty="0"/>
              <a:t>Teoria Behaviorista de Skinner</a:t>
            </a:r>
          </a:p>
        </p:txBody>
      </p:sp>
      <p:sp>
        <p:nvSpPr>
          <p:cNvPr id="3" name="Espaço Reservado para Conteúdo 2">
            <a:extLst>
              <a:ext uri="{FF2B5EF4-FFF2-40B4-BE49-F238E27FC236}">
                <a16:creationId xmlns:a16="http://schemas.microsoft.com/office/drawing/2014/main" id="{86DEF78A-C1D6-F097-B3E8-1FC38A6DE19F}"/>
              </a:ext>
            </a:extLst>
          </p:cNvPr>
          <p:cNvSpPr>
            <a:spLocks noGrp="1"/>
          </p:cNvSpPr>
          <p:nvPr>
            <p:ph idx="1"/>
          </p:nvPr>
        </p:nvSpPr>
        <p:spPr>
          <a:xfrm>
            <a:off x="789140" y="1327760"/>
            <a:ext cx="10972800" cy="5273456"/>
          </a:xfrm>
          <a:ln w="76200"/>
        </p:spPr>
        <p:style>
          <a:lnRef idx="2">
            <a:schemeClr val="accent3"/>
          </a:lnRef>
          <a:fillRef idx="1">
            <a:schemeClr val="lt1"/>
          </a:fillRef>
          <a:effectRef idx="0">
            <a:schemeClr val="accent3"/>
          </a:effectRef>
          <a:fontRef idx="minor">
            <a:schemeClr val="dk1"/>
          </a:fontRef>
        </p:style>
        <p:txBody>
          <a:bodyPr>
            <a:normAutofit/>
          </a:bodyPr>
          <a:lstStyle/>
          <a:p>
            <a:pPr algn="just">
              <a:lnSpc>
                <a:spcPct val="150000"/>
              </a:lnSpc>
            </a:pPr>
            <a:r>
              <a:rPr lang="pt-BR" sz="3600" b="1" dirty="0">
                <a:solidFill>
                  <a:srgbClr val="C00000"/>
                </a:solidFill>
                <a:latin typeface="Arial" panose="020B0604020202020204" pitchFamily="34" charset="0"/>
                <a:cs typeface="Arial" panose="020B0604020202020204" pitchFamily="34" charset="0"/>
              </a:rPr>
              <a:t>Aprendizagem: </a:t>
            </a:r>
            <a:r>
              <a:rPr lang="pt-BR" sz="3600" dirty="0">
                <a:latin typeface="Arial" panose="020B0604020202020204" pitchFamily="34" charset="0"/>
                <a:cs typeface="Arial" panose="020B0604020202020204" pitchFamily="34" charset="0"/>
              </a:rPr>
              <a:t>mudança no comportamento produzida pela experiência (é um termo muito mais amplo do que condicionamento). </a:t>
            </a:r>
          </a:p>
          <a:p>
            <a:pPr algn="just">
              <a:lnSpc>
                <a:spcPct val="150000"/>
              </a:lnSpc>
            </a:pPr>
            <a:r>
              <a:rPr lang="pt-BR" sz="3600" b="1" dirty="0">
                <a:latin typeface="Arial" panose="020B0604020202020204" pitchFamily="34" charset="0"/>
                <a:cs typeface="Arial" panose="020B0604020202020204" pitchFamily="34" charset="0"/>
              </a:rPr>
              <a:t>Extinção</a:t>
            </a:r>
            <a:r>
              <a:rPr lang="pt-BR" sz="3600" dirty="0">
                <a:latin typeface="Arial" panose="020B0604020202020204" pitchFamily="34" charset="0"/>
                <a:cs typeface="Arial" panose="020B0604020202020204" pitchFamily="34" charset="0"/>
              </a:rPr>
              <a:t>: suspensão do reforço. </a:t>
            </a:r>
          </a:p>
          <a:p>
            <a:pPr algn="just">
              <a:lnSpc>
                <a:spcPct val="150000"/>
              </a:lnSpc>
            </a:pPr>
            <a:r>
              <a:rPr lang="pt-BR" sz="3600" b="1" dirty="0">
                <a:latin typeface="Arial" panose="020B0604020202020204" pitchFamily="34" charset="0"/>
                <a:cs typeface="Arial" panose="020B0604020202020204" pitchFamily="34" charset="0"/>
              </a:rPr>
              <a:t>Esquecimento: </a:t>
            </a:r>
            <a:r>
              <a:rPr lang="pt-BR" sz="3600" dirty="0">
                <a:latin typeface="Arial" panose="020B0604020202020204" pitchFamily="34" charset="0"/>
                <a:cs typeface="Arial" panose="020B0604020202020204" pitchFamily="34" charset="0"/>
              </a:rPr>
              <a:t>falta de oportunidade para responder. </a:t>
            </a:r>
          </a:p>
        </p:txBody>
      </p:sp>
    </p:spTree>
    <p:extLst>
      <p:ext uri="{BB962C8B-B14F-4D97-AF65-F5344CB8AC3E}">
        <p14:creationId xmlns:p14="http://schemas.microsoft.com/office/powerpoint/2010/main" val="4000472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F8DA41D-464A-7755-F98B-34257211EC19}"/>
              </a:ext>
            </a:extLst>
          </p:cNvPr>
          <p:cNvSpPr>
            <a:spLocks noGrp="1"/>
          </p:cNvSpPr>
          <p:nvPr>
            <p:ph idx="1"/>
          </p:nvPr>
        </p:nvSpPr>
        <p:spPr>
          <a:xfrm>
            <a:off x="1064712" y="425885"/>
            <a:ext cx="10960273" cy="5999967"/>
          </a:xfrm>
        </p:spPr>
        <p:style>
          <a:lnRef idx="2">
            <a:schemeClr val="dk1"/>
          </a:lnRef>
          <a:fillRef idx="1">
            <a:schemeClr val="lt1"/>
          </a:fillRef>
          <a:effectRef idx="0">
            <a:schemeClr val="dk1"/>
          </a:effectRef>
          <a:fontRef idx="minor">
            <a:schemeClr val="dk1"/>
          </a:fontRef>
        </p:style>
        <p:txBody>
          <a:bodyPr>
            <a:noAutofit/>
          </a:bodyPr>
          <a:lstStyle/>
          <a:p>
            <a:pPr marL="0" indent="0" algn="just">
              <a:lnSpc>
                <a:spcPct val="150000"/>
              </a:lnSpc>
              <a:buNone/>
            </a:pPr>
            <a:r>
              <a:rPr lang="pt-BR" sz="3600" b="1" dirty="0">
                <a:latin typeface="Arial" panose="020B0604020202020204" pitchFamily="34" charset="0"/>
                <a:cs typeface="Arial" panose="020B0604020202020204" pitchFamily="34" charset="0"/>
              </a:rPr>
              <a:t>Uma resposta reforçada numa determinada ocasião tem maior probabilidade de ocorrer em ocasião que lhe seja muito semelhante; em virtude, porém, de </a:t>
            </a:r>
            <a:r>
              <a:rPr lang="pt-BR" sz="3600" b="1" dirty="0">
                <a:solidFill>
                  <a:srgbClr val="C00000"/>
                </a:solidFill>
                <a:latin typeface="Arial" panose="020B0604020202020204" pitchFamily="34" charset="0"/>
                <a:cs typeface="Arial" panose="020B0604020202020204" pitchFamily="34" charset="0"/>
              </a:rPr>
              <a:t>um processo chamado de generalização,</a:t>
            </a:r>
            <a:r>
              <a:rPr lang="pt-BR" sz="3600" b="1" dirty="0">
                <a:latin typeface="Arial" panose="020B0604020202020204" pitchFamily="34" charset="0"/>
                <a:cs typeface="Arial" panose="020B0604020202020204" pitchFamily="34" charset="0"/>
              </a:rPr>
              <a:t> pode surgir em ocasiões que partilhem apenas algumas dessas mesmas propriedades.</a:t>
            </a:r>
          </a:p>
          <a:p>
            <a:pPr marL="0" indent="0" algn="just">
              <a:lnSpc>
                <a:spcPct val="150000"/>
              </a:lnSpc>
              <a:buNone/>
            </a:pPr>
            <a:endParaRPr lang="pt-BR" sz="3600" b="1" dirty="0"/>
          </a:p>
        </p:txBody>
      </p:sp>
    </p:spTree>
    <p:extLst>
      <p:ext uri="{BB962C8B-B14F-4D97-AF65-F5344CB8AC3E}">
        <p14:creationId xmlns:p14="http://schemas.microsoft.com/office/powerpoint/2010/main" val="3227324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5C3DD53F-DBA2-ADCC-4448-8CD582427CE4}"/>
              </a:ext>
            </a:extLst>
          </p:cNvPr>
          <p:cNvSpPr>
            <a:spLocks noGrp="1"/>
          </p:cNvSpPr>
          <p:nvPr>
            <p:ph type="title"/>
          </p:nvPr>
        </p:nvSpPr>
        <p:spPr>
          <a:xfrm>
            <a:off x="576198" y="142240"/>
            <a:ext cx="11615802" cy="1611404"/>
          </a:xfrm>
        </p:spPr>
        <p:style>
          <a:lnRef idx="2">
            <a:schemeClr val="accent2"/>
          </a:lnRef>
          <a:fillRef idx="1">
            <a:schemeClr val="lt1"/>
          </a:fillRef>
          <a:effectRef idx="0">
            <a:schemeClr val="accent2"/>
          </a:effectRef>
          <a:fontRef idx="minor">
            <a:schemeClr val="dk1"/>
          </a:fontRef>
        </p:style>
        <p:txBody>
          <a:bodyPr wrap="square" anchor="ctr">
            <a:noAutofit/>
          </a:bodyPr>
          <a:lstStyle/>
          <a:p>
            <a:pPr>
              <a:lnSpc>
                <a:spcPct val="150000"/>
              </a:lnSpc>
            </a:pP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A concepção </a:t>
            </a:r>
            <a:r>
              <a:rPr lang="pt-BR" sz="2800" b="1" dirty="0" err="1">
                <a:latin typeface="Arial" panose="020B0604020202020204" pitchFamily="34" charset="0"/>
                <a:cs typeface="Arial" panose="020B0604020202020204" pitchFamily="34" charset="0"/>
              </a:rPr>
              <a:t>skinneriana</a:t>
            </a:r>
            <a:r>
              <a:rPr lang="pt-BR" sz="2800" b="1" dirty="0">
                <a:latin typeface="Arial" panose="020B0604020202020204" pitchFamily="34" charset="0"/>
                <a:cs typeface="Arial" panose="020B0604020202020204" pitchFamily="34" charset="0"/>
              </a:rPr>
              <a:t> de aprendizagem está relacionada a uma questão de </a:t>
            </a:r>
            <a:r>
              <a:rPr lang="pt-BR" sz="2800" b="1" dirty="0">
                <a:solidFill>
                  <a:srgbClr val="C00000"/>
                </a:solidFill>
                <a:latin typeface="Arial" panose="020B0604020202020204" pitchFamily="34" charset="0"/>
                <a:cs typeface="Arial" panose="020B0604020202020204" pitchFamily="34" charset="0"/>
              </a:rPr>
              <a:t>modificação do desempenho</a:t>
            </a:r>
            <a:r>
              <a:rPr lang="pt-BR" sz="2800" b="1" dirty="0">
                <a:latin typeface="Arial" panose="020B0604020202020204" pitchFamily="34" charset="0"/>
                <a:cs typeface="Arial" panose="020B0604020202020204" pitchFamily="34" charset="0"/>
              </a:rPr>
              <a:t>: </a:t>
            </a:r>
            <a:br>
              <a:rPr lang="pt-BR" sz="2800" b="1" dirty="0">
                <a:latin typeface="Arial" panose="020B0604020202020204" pitchFamily="34" charset="0"/>
                <a:cs typeface="Arial" panose="020B0604020202020204" pitchFamily="34" charset="0"/>
              </a:rPr>
            </a:br>
            <a:endParaRPr lang="pt-BR" sz="2800" dirty="0"/>
          </a:p>
        </p:txBody>
      </p:sp>
      <p:sp>
        <p:nvSpPr>
          <p:cNvPr id="6" name="Espaço Reservado para Conteúdo 5">
            <a:extLst>
              <a:ext uri="{FF2B5EF4-FFF2-40B4-BE49-F238E27FC236}">
                <a16:creationId xmlns:a16="http://schemas.microsoft.com/office/drawing/2014/main" id="{4251BDB5-C078-B8D3-F5FF-7A7C95CD3D24}"/>
              </a:ext>
            </a:extLst>
          </p:cNvPr>
          <p:cNvSpPr>
            <a:spLocks noGrp="1"/>
          </p:cNvSpPr>
          <p:nvPr>
            <p:ph idx="1"/>
          </p:nvPr>
        </p:nvSpPr>
        <p:spPr>
          <a:xfrm>
            <a:off x="325678" y="2204580"/>
            <a:ext cx="11724360" cy="4511179"/>
          </a:xfrm>
        </p:spPr>
        <p:style>
          <a:lnRef idx="2">
            <a:schemeClr val="accent2"/>
          </a:lnRef>
          <a:fillRef idx="1">
            <a:schemeClr val="lt1"/>
          </a:fillRef>
          <a:effectRef idx="0">
            <a:schemeClr val="accent2"/>
          </a:effectRef>
          <a:fontRef idx="minor">
            <a:schemeClr val="dk1"/>
          </a:fontRef>
        </p:style>
        <p:txBody>
          <a:bodyPr>
            <a:noAutofit/>
          </a:bodyPr>
          <a:lstStyle/>
          <a:p>
            <a:pPr lvl="2">
              <a:lnSpc>
                <a:spcPct val="110000"/>
              </a:lnSpc>
              <a:buFont typeface="Wingdings" panose="05000000000000000000" pitchFamily="2" charset="2"/>
              <a:buChar char="Ø"/>
            </a:pPr>
            <a:r>
              <a:rPr lang="pt-BR" sz="3200" b="1" dirty="0">
                <a:latin typeface="Arial" panose="020B0604020202020204" pitchFamily="34" charset="0"/>
                <a:cs typeface="Arial" panose="020B0604020202020204" pitchFamily="34" charset="0"/>
              </a:rPr>
              <a:t>O bom ensino depende de organizar eficientemente as condições estimuladoras, de modo a que o aluno saia da situação de aprendizagem diferente de como entrou. </a:t>
            </a:r>
          </a:p>
          <a:p>
            <a:pPr lvl="2" algn="just">
              <a:lnSpc>
                <a:spcPct val="110000"/>
              </a:lnSpc>
              <a:buFont typeface="Wingdings" panose="05000000000000000000" pitchFamily="2" charset="2"/>
              <a:buChar char="Ø"/>
            </a:pPr>
            <a:r>
              <a:rPr lang="pt-BR" sz="3200" b="1" dirty="0">
                <a:latin typeface="Arial" panose="020B0604020202020204" pitchFamily="34" charset="0"/>
                <a:cs typeface="Arial" panose="020B0604020202020204" pitchFamily="34" charset="0"/>
              </a:rPr>
              <a:t>O ensino é um processo de condicionamento através do uso de reforçamento das respostas que se quer obter.</a:t>
            </a:r>
          </a:p>
        </p:txBody>
      </p:sp>
      <p:sp>
        <p:nvSpPr>
          <p:cNvPr id="2" name="Seta: para Baixo 1">
            <a:extLst>
              <a:ext uri="{FF2B5EF4-FFF2-40B4-BE49-F238E27FC236}">
                <a16:creationId xmlns:a16="http://schemas.microsoft.com/office/drawing/2014/main" id="{DDC89191-4B45-A9DD-7B03-DE19F9A8D568}"/>
              </a:ext>
            </a:extLst>
          </p:cNvPr>
          <p:cNvSpPr/>
          <p:nvPr/>
        </p:nvSpPr>
        <p:spPr>
          <a:xfrm>
            <a:off x="5148197" y="1753644"/>
            <a:ext cx="1315233" cy="47598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477815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DA5B5-AFBA-1917-E665-AB37ECAA7913}"/>
              </a:ext>
            </a:extLst>
          </p:cNvPr>
          <p:cNvSpPr>
            <a:spLocks noGrp="1"/>
          </p:cNvSpPr>
          <p:nvPr>
            <p:ph type="title"/>
          </p:nvPr>
        </p:nvSpPr>
        <p:spPr>
          <a:xfrm>
            <a:off x="838199" y="365126"/>
            <a:ext cx="10785953" cy="1213154"/>
          </a:xfrm>
        </p:spPr>
        <p:style>
          <a:lnRef idx="2">
            <a:schemeClr val="accent3">
              <a:shade val="15000"/>
            </a:schemeClr>
          </a:lnRef>
          <a:fillRef idx="1">
            <a:schemeClr val="accent3"/>
          </a:fillRef>
          <a:effectRef idx="0">
            <a:schemeClr val="accent3"/>
          </a:effectRef>
          <a:fontRef idx="minor">
            <a:schemeClr val="lt1"/>
          </a:fontRef>
        </p:style>
        <p:txBody>
          <a:bodyPr>
            <a:normAutofit/>
          </a:bodyPr>
          <a:lstStyle/>
          <a:p>
            <a:pPr algn="ctr"/>
            <a:r>
              <a:rPr lang="pt-BR" sz="3600" b="1" dirty="0">
                <a:latin typeface="Arial" panose="020B0604020202020204" pitchFamily="34" charset="0"/>
                <a:cs typeface="Arial" panose="020B0604020202020204" pitchFamily="34" charset="0"/>
              </a:rPr>
              <a:t>O processo instrucional na abordagem </a:t>
            </a:r>
            <a:r>
              <a:rPr lang="pt-BR" sz="3600" b="1" dirty="0" err="1">
                <a:latin typeface="Arial" panose="020B0604020202020204" pitchFamily="34" charset="0"/>
                <a:cs typeface="Arial" panose="020B0604020202020204" pitchFamily="34" charset="0"/>
              </a:rPr>
              <a:t>skinneriana</a:t>
            </a:r>
            <a:endParaRPr lang="pt-BR" sz="3600"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30E6C63A-16F6-2527-6A58-BFE93EA5FDE0}"/>
              </a:ext>
            </a:extLst>
          </p:cNvPr>
          <p:cNvSpPr>
            <a:spLocks noGrp="1"/>
          </p:cNvSpPr>
          <p:nvPr>
            <p:ph idx="1"/>
          </p:nvPr>
        </p:nvSpPr>
        <p:spPr>
          <a:xfrm>
            <a:off x="425885" y="1703540"/>
            <a:ext cx="11611627" cy="4910202"/>
          </a:xfrm>
          <a:ln w="76200"/>
        </p:spPr>
        <p:style>
          <a:lnRef idx="2">
            <a:schemeClr val="accent3"/>
          </a:lnRef>
          <a:fillRef idx="1">
            <a:schemeClr val="lt1"/>
          </a:fillRef>
          <a:effectRef idx="0">
            <a:schemeClr val="accent3"/>
          </a:effectRef>
          <a:fontRef idx="minor">
            <a:schemeClr val="dk1"/>
          </a:fontRef>
        </p:style>
        <p:txBody>
          <a:bodyPr>
            <a:normAutofit fontScale="92500"/>
          </a:bodyPr>
          <a:lstStyle/>
          <a:p>
            <a:pPr algn="just">
              <a:lnSpc>
                <a:spcPct val="150000"/>
              </a:lnSpc>
              <a:buFont typeface="Wingdings" panose="05000000000000000000" pitchFamily="2" charset="2"/>
              <a:buChar char="Ø"/>
            </a:pPr>
            <a:r>
              <a:rPr lang="pt-BR" sz="2800" b="1" dirty="0">
                <a:latin typeface="Arial" panose="020B0604020202020204" pitchFamily="34" charset="0"/>
                <a:cs typeface="Arial" panose="020B0604020202020204" pitchFamily="34" charset="0"/>
              </a:rPr>
              <a:t>O importante é concentrar-se nas </a:t>
            </a:r>
            <a:r>
              <a:rPr lang="pt-BR" sz="2800" b="1" dirty="0">
                <a:solidFill>
                  <a:srgbClr val="C00000"/>
                </a:solidFill>
                <a:latin typeface="Arial" panose="020B0604020202020204" pitchFamily="34" charset="0"/>
                <a:cs typeface="Arial" panose="020B0604020202020204" pitchFamily="34" charset="0"/>
              </a:rPr>
              <a:t>contingências de reforço. </a:t>
            </a:r>
          </a:p>
          <a:p>
            <a:pPr algn="just">
              <a:lnSpc>
                <a:spcPct val="150000"/>
              </a:lnSpc>
              <a:buFont typeface="Wingdings" panose="05000000000000000000" pitchFamily="2" charset="2"/>
              <a:buChar char="Ø"/>
            </a:pPr>
            <a:r>
              <a:rPr lang="pt-BR" sz="2800" b="1" dirty="0">
                <a:latin typeface="Arial" panose="020B0604020202020204" pitchFamily="34" charset="0"/>
                <a:cs typeface="Arial" panose="020B0604020202020204" pitchFamily="34" charset="0"/>
              </a:rPr>
              <a:t> A aprendizagem ocorre devido ao </a:t>
            </a:r>
            <a:r>
              <a:rPr lang="pt-BR" sz="2800" b="1" dirty="0">
                <a:solidFill>
                  <a:srgbClr val="C00000"/>
                </a:solidFill>
                <a:latin typeface="Arial" panose="020B0604020202020204" pitchFamily="34" charset="0"/>
                <a:cs typeface="Arial" panose="020B0604020202020204" pitchFamily="34" charset="0"/>
              </a:rPr>
              <a:t>reforço</a:t>
            </a:r>
            <a:r>
              <a:rPr lang="pt-BR" sz="2800" b="1" dirty="0">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Ø"/>
            </a:pPr>
            <a:r>
              <a:rPr lang="pt-BR" sz="2800" b="1" dirty="0">
                <a:latin typeface="Arial" panose="020B0604020202020204" pitchFamily="34" charset="0"/>
                <a:cs typeface="Arial" panose="020B0604020202020204" pitchFamily="34" charset="0"/>
              </a:rPr>
              <a:t> O ensino se dá quando o que precisa ser ensinado pode ser colocado sob </a:t>
            </a:r>
            <a:r>
              <a:rPr lang="pt-BR" sz="2800" b="1" dirty="0">
                <a:solidFill>
                  <a:srgbClr val="C00000"/>
                </a:solidFill>
                <a:latin typeface="Arial" panose="020B0604020202020204" pitchFamily="34" charset="0"/>
                <a:cs typeface="Arial" panose="020B0604020202020204" pitchFamily="34" charset="0"/>
              </a:rPr>
              <a:t>controle de certas contingências de reforço</a:t>
            </a:r>
            <a:r>
              <a:rPr lang="pt-BR" sz="2800" b="1" dirty="0">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Ø"/>
            </a:pPr>
            <a:r>
              <a:rPr lang="pt-BR" sz="2800" b="1" dirty="0">
                <a:latin typeface="Arial" panose="020B0604020202020204" pitchFamily="34" charset="0"/>
                <a:cs typeface="Arial" panose="020B0604020202020204" pitchFamily="34" charset="0"/>
              </a:rPr>
              <a:t> O </a:t>
            </a:r>
            <a:r>
              <a:rPr lang="pt-BR" sz="2800" b="1" dirty="0">
                <a:solidFill>
                  <a:srgbClr val="C00000"/>
                </a:solidFill>
                <a:latin typeface="Arial" panose="020B0604020202020204" pitchFamily="34" charset="0"/>
                <a:cs typeface="Arial" panose="020B0604020202020204" pitchFamily="34" charset="0"/>
              </a:rPr>
              <a:t>papel do professor </a:t>
            </a:r>
            <a:r>
              <a:rPr lang="pt-BR" sz="2800" b="1" dirty="0">
                <a:latin typeface="Arial" panose="020B0604020202020204" pitchFamily="34" charset="0"/>
                <a:cs typeface="Arial" panose="020B0604020202020204" pitchFamily="34" charset="0"/>
              </a:rPr>
              <a:t>é o de arranjar as contingências de reforço de modo a possibilitar ou aumentar a possibilidade de que o aprendiz exiba o comportamento terminal (o que dever ser aprendido). </a:t>
            </a:r>
          </a:p>
        </p:txBody>
      </p:sp>
    </p:spTree>
    <p:extLst>
      <p:ext uri="{BB962C8B-B14F-4D97-AF65-F5344CB8AC3E}">
        <p14:creationId xmlns:p14="http://schemas.microsoft.com/office/powerpoint/2010/main" val="4245134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B1425B-726F-80A0-6EEA-CEE0A8B077AC}"/>
              </a:ext>
            </a:extLst>
          </p:cNvPr>
          <p:cNvSpPr>
            <a:spLocks noGrp="1"/>
          </p:cNvSpPr>
          <p:nvPr>
            <p:ph type="title"/>
          </p:nvPr>
        </p:nvSpPr>
        <p:spPr>
          <a:xfrm>
            <a:off x="1490596" y="87682"/>
            <a:ext cx="10409130" cy="1590806"/>
          </a:xfrm>
        </p:spPr>
        <p:style>
          <a:lnRef idx="2">
            <a:schemeClr val="accent2">
              <a:shade val="15000"/>
            </a:schemeClr>
          </a:lnRef>
          <a:fillRef idx="1">
            <a:schemeClr val="accent2"/>
          </a:fillRef>
          <a:effectRef idx="0">
            <a:schemeClr val="accent2"/>
          </a:effectRef>
          <a:fontRef idx="minor">
            <a:schemeClr val="lt1"/>
          </a:fontRef>
        </p:style>
        <p:txBody>
          <a:bodyPr>
            <a:noAutofit/>
          </a:bodyPr>
          <a:lstStyle/>
          <a:p>
            <a:pPr algn="ctr">
              <a:lnSpc>
                <a:spcPct val="150000"/>
              </a:lnSpc>
            </a:pPr>
            <a:r>
              <a:rPr lang="pt-BR" sz="2800" b="1" dirty="0">
                <a:latin typeface="Arial" panose="020B0604020202020204" pitchFamily="34" charset="0"/>
                <a:cs typeface="Arial" panose="020B0604020202020204" pitchFamily="34" charset="0"/>
              </a:rPr>
              <a:t>As etapas básicas de um processo ensino </a:t>
            </a:r>
            <a:r>
              <a:rPr lang="pt-BR" sz="3200" b="1" dirty="0">
                <a:latin typeface="Arial" panose="020B0604020202020204" pitchFamily="34" charset="0"/>
                <a:cs typeface="Arial" panose="020B0604020202020204" pitchFamily="34" charset="0"/>
              </a:rPr>
              <a:t>aprendizagem</a:t>
            </a:r>
            <a:r>
              <a:rPr lang="pt-BR" sz="2800" b="1" dirty="0">
                <a:latin typeface="Arial" panose="020B0604020202020204" pitchFamily="34" charset="0"/>
                <a:cs typeface="Arial" panose="020B0604020202020204" pitchFamily="34" charset="0"/>
              </a:rPr>
              <a:t> na perspectiva </a:t>
            </a:r>
            <a:r>
              <a:rPr lang="pt-BR" sz="2800" b="1" dirty="0" err="1">
                <a:latin typeface="Arial" panose="020B0604020202020204" pitchFamily="34" charset="0"/>
                <a:cs typeface="Arial" panose="020B0604020202020204" pitchFamily="34" charset="0"/>
              </a:rPr>
              <a:t>skinneriana</a:t>
            </a:r>
            <a:r>
              <a:rPr lang="pt-BR" sz="2800" b="1" dirty="0">
                <a:latin typeface="Arial" panose="020B0604020202020204" pitchFamily="34" charset="0"/>
                <a:cs typeface="Arial" panose="020B0604020202020204" pitchFamily="34" charset="0"/>
              </a:rPr>
              <a:t> são: </a:t>
            </a:r>
            <a:br>
              <a:rPr lang="pt-BR" sz="2800" b="1" dirty="0">
                <a:latin typeface="Arial" panose="020B0604020202020204" pitchFamily="34" charset="0"/>
                <a:cs typeface="Arial" panose="020B0604020202020204" pitchFamily="34" charset="0"/>
              </a:rPr>
            </a:br>
            <a:endParaRPr lang="pt-BR" sz="2800" dirty="0"/>
          </a:p>
        </p:txBody>
      </p:sp>
      <p:sp>
        <p:nvSpPr>
          <p:cNvPr id="3" name="Espaço Reservado para Conteúdo 2">
            <a:extLst>
              <a:ext uri="{FF2B5EF4-FFF2-40B4-BE49-F238E27FC236}">
                <a16:creationId xmlns:a16="http://schemas.microsoft.com/office/drawing/2014/main" id="{99F941C2-A628-D9B6-DEFC-D7A2F32F3DD8}"/>
              </a:ext>
            </a:extLst>
          </p:cNvPr>
          <p:cNvSpPr>
            <a:spLocks noGrp="1"/>
          </p:cNvSpPr>
          <p:nvPr>
            <p:ph idx="1"/>
          </p:nvPr>
        </p:nvSpPr>
        <p:spPr>
          <a:xfrm>
            <a:off x="720000" y="1788160"/>
            <a:ext cx="11179726" cy="4982158"/>
          </a:xfrm>
          <a:ln w="76200"/>
        </p:spPr>
        <p:style>
          <a:lnRef idx="2">
            <a:schemeClr val="dk1"/>
          </a:lnRef>
          <a:fillRef idx="1">
            <a:schemeClr val="lt1"/>
          </a:fillRef>
          <a:effectRef idx="0">
            <a:schemeClr val="dk1"/>
          </a:effectRef>
          <a:fontRef idx="minor">
            <a:schemeClr val="dk1"/>
          </a:fontRef>
        </p:style>
        <p:txBody>
          <a:bodyPr>
            <a:normAutofit/>
          </a:bodyPr>
          <a:lstStyle/>
          <a:p>
            <a:pPr lvl="2" algn="just">
              <a:lnSpc>
                <a:spcPct val="150000"/>
              </a:lnSpc>
              <a:buFont typeface="Wingdings" panose="05000000000000000000" pitchFamily="2" charset="2"/>
              <a:buChar char="Ø"/>
            </a:pPr>
            <a:r>
              <a:rPr lang="pt-BR" sz="3200" b="1" dirty="0">
                <a:latin typeface="Arial" panose="020B0604020202020204" pitchFamily="34" charset="0"/>
                <a:cs typeface="Arial" panose="020B0604020202020204" pitchFamily="34" charset="0"/>
              </a:rPr>
              <a:t>Estabelecimento de comportamentos terminais, através de objetivos instrucionais; </a:t>
            </a:r>
          </a:p>
          <a:p>
            <a:pPr lvl="2" algn="just">
              <a:lnSpc>
                <a:spcPct val="150000"/>
              </a:lnSpc>
              <a:buFont typeface="Wingdings" panose="05000000000000000000" pitchFamily="2" charset="2"/>
              <a:buChar char="Ø"/>
            </a:pPr>
            <a:r>
              <a:rPr lang="pt-BR" sz="3200" b="1" dirty="0">
                <a:latin typeface="Arial" panose="020B0604020202020204" pitchFamily="34" charset="0"/>
                <a:cs typeface="Arial" panose="020B0604020202020204" pitchFamily="34" charset="0"/>
              </a:rPr>
              <a:t>Análise da tarefa de aprendizagem, a fim de ordenar sequencialmente os passos da instrução; </a:t>
            </a:r>
          </a:p>
          <a:p>
            <a:pPr lvl="2" algn="just">
              <a:lnSpc>
                <a:spcPct val="150000"/>
              </a:lnSpc>
              <a:buFont typeface="Wingdings" panose="05000000000000000000" pitchFamily="2" charset="2"/>
              <a:buChar char="Ø"/>
            </a:pPr>
            <a:r>
              <a:rPr lang="pt-BR" sz="3200" b="1" dirty="0">
                <a:latin typeface="Arial" panose="020B0604020202020204" pitchFamily="34" charset="0"/>
                <a:cs typeface="Arial" panose="020B0604020202020204" pitchFamily="34" charset="0"/>
              </a:rPr>
              <a:t>Executar o programa, reforçando gradualmente as respostas corretas correspondentes aos objetivos.</a:t>
            </a:r>
          </a:p>
          <a:p>
            <a:pPr algn="just">
              <a:lnSpc>
                <a:spcPct val="150000"/>
              </a:lnSpc>
            </a:pPr>
            <a:endParaRPr lang="pt-BR" sz="3200" dirty="0"/>
          </a:p>
        </p:txBody>
      </p:sp>
    </p:spTree>
    <p:extLst>
      <p:ext uri="{BB962C8B-B14F-4D97-AF65-F5344CB8AC3E}">
        <p14:creationId xmlns:p14="http://schemas.microsoft.com/office/powerpoint/2010/main" val="4278969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91E7F-D7C0-C2A9-4457-7F098CE671AE}"/>
              </a:ext>
            </a:extLst>
          </p:cNvPr>
          <p:cNvSpPr>
            <a:spLocks noGrp="1"/>
          </p:cNvSpPr>
          <p:nvPr>
            <p:ph type="title"/>
          </p:nvPr>
        </p:nvSpPr>
        <p:spPr>
          <a:xfrm>
            <a:off x="838200" y="365126"/>
            <a:ext cx="10515600" cy="849900"/>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O papel do professor</a:t>
            </a:r>
          </a:p>
        </p:txBody>
      </p:sp>
      <p:sp>
        <p:nvSpPr>
          <p:cNvPr id="3" name="Espaço Reservado para Conteúdo 2">
            <a:extLst>
              <a:ext uri="{FF2B5EF4-FFF2-40B4-BE49-F238E27FC236}">
                <a16:creationId xmlns:a16="http://schemas.microsoft.com/office/drawing/2014/main" id="{0A6E79BA-075B-DF49-3ADC-3583520C3358}"/>
              </a:ext>
            </a:extLst>
          </p:cNvPr>
          <p:cNvSpPr>
            <a:spLocks noGrp="1"/>
          </p:cNvSpPr>
          <p:nvPr>
            <p:ph idx="1"/>
          </p:nvPr>
        </p:nvSpPr>
        <p:spPr>
          <a:xfrm>
            <a:off x="551145" y="1503122"/>
            <a:ext cx="11311003" cy="4989751"/>
          </a:xfrm>
          <a:ln w="76200"/>
        </p:spPr>
        <p:style>
          <a:lnRef idx="2">
            <a:schemeClr val="accent3"/>
          </a:lnRef>
          <a:fillRef idx="1">
            <a:schemeClr val="lt1"/>
          </a:fillRef>
          <a:effectRef idx="0">
            <a:schemeClr val="accent3"/>
          </a:effectRef>
          <a:fontRef idx="minor">
            <a:schemeClr val="dk1"/>
          </a:fontRef>
        </p:style>
        <p:txBody>
          <a:bodyPr>
            <a:normAutofit/>
          </a:bodyPr>
          <a:lstStyle/>
          <a:p>
            <a:pPr algn="just">
              <a:lnSpc>
                <a:spcPct val="150000"/>
              </a:lnSpc>
            </a:pPr>
            <a:r>
              <a:rPr lang="pt-BR" sz="3200" dirty="0">
                <a:latin typeface="Arial" panose="020B0604020202020204" pitchFamily="34" charset="0"/>
                <a:cs typeface="Arial" panose="020B0604020202020204" pitchFamily="34" charset="0"/>
              </a:rPr>
              <a:t>A </a:t>
            </a:r>
            <a:r>
              <a:rPr lang="pt-BR" sz="3200" b="1" dirty="0">
                <a:solidFill>
                  <a:srgbClr val="C00000"/>
                </a:solidFill>
                <a:latin typeface="Arial" panose="020B0604020202020204" pitchFamily="34" charset="0"/>
                <a:cs typeface="Arial" panose="020B0604020202020204" pitchFamily="34" charset="0"/>
              </a:rPr>
              <a:t>programação de contingências</a:t>
            </a:r>
            <a:r>
              <a:rPr lang="pt-BR" sz="3200" dirty="0">
                <a:latin typeface="Arial" panose="020B0604020202020204" pitchFamily="34" charset="0"/>
                <a:cs typeface="Arial" panose="020B0604020202020204" pitchFamily="34" charset="0"/>
              </a:rPr>
              <a:t>, mais do que a seleção de estímulos, é a </a:t>
            </a:r>
            <a:r>
              <a:rPr lang="pt-BR" sz="3200" b="1" dirty="0">
                <a:solidFill>
                  <a:srgbClr val="C00000"/>
                </a:solidFill>
                <a:latin typeface="Arial" panose="020B0604020202020204" pitchFamily="34" charset="0"/>
                <a:cs typeface="Arial" panose="020B0604020202020204" pitchFamily="34" charset="0"/>
              </a:rPr>
              <a:t>principal função do professor. </a:t>
            </a:r>
          </a:p>
          <a:p>
            <a:pPr algn="just">
              <a:lnSpc>
                <a:spcPct val="150000"/>
              </a:lnSpc>
            </a:pPr>
            <a:r>
              <a:rPr lang="pt-BR" sz="3200" dirty="0">
                <a:latin typeface="Arial" panose="020B0604020202020204" pitchFamily="34" charset="0"/>
                <a:cs typeface="Arial" panose="020B0604020202020204" pitchFamily="34" charset="0"/>
              </a:rPr>
              <a:t> Programar contingências </a:t>
            </a:r>
            <a:r>
              <a:rPr lang="pt-BR" sz="3200" b="1" dirty="0">
                <a:solidFill>
                  <a:srgbClr val="C00000"/>
                </a:solidFill>
                <a:latin typeface="Arial" panose="020B0604020202020204" pitchFamily="34" charset="0"/>
                <a:cs typeface="Arial" panose="020B0604020202020204" pitchFamily="34" charset="0"/>
              </a:rPr>
              <a:t>significa dar reforço no momento apropriado</a:t>
            </a:r>
            <a:r>
              <a:rPr lang="pt-BR" sz="3200" dirty="0">
                <a:latin typeface="Arial" panose="020B0604020202020204" pitchFamily="34" charset="0"/>
                <a:cs typeface="Arial" panose="020B0604020202020204" pitchFamily="34" charset="0"/>
              </a:rPr>
              <a:t>, significa reforçar respostas que provavelmente levarão o aprendiz a exibir o comportamento terminal desejado.</a:t>
            </a:r>
          </a:p>
        </p:txBody>
      </p:sp>
    </p:spTree>
    <p:extLst>
      <p:ext uri="{BB962C8B-B14F-4D97-AF65-F5344CB8AC3E}">
        <p14:creationId xmlns:p14="http://schemas.microsoft.com/office/powerpoint/2010/main" val="204259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D9D77B-1249-4C57-0458-50920244483B}"/>
              </a:ext>
            </a:extLst>
          </p:cNvPr>
          <p:cNvSpPr>
            <a:spLocks noGrp="1"/>
          </p:cNvSpPr>
          <p:nvPr>
            <p:ph type="ctrTitle"/>
          </p:nvPr>
        </p:nvSpPr>
        <p:spPr>
          <a:xfrm>
            <a:off x="1524000" y="2354893"/>
            <a:ext cx="9144000" cy="2107045"/>
          </a:xfrm>
        </p:spPr>
        <p:style>
          <a:lnRef idx="3">
            <a:schemeClr val="lt1"/>
          </a:lnRef>
          <a:fillRef idx="1">
            <a:schemeClr val="accent5"/>
          </a:fillRef>
          <a:effectRef idx="1">
            <a:schemeClr val="accent5"/>
          </a:effectRef>
          <a:fontRef idx="minor">
            <a:schemeClr val="lt1"/>
          </a:fontRef>
        </p:style>
        <p:txBody>
          <a:bodyPr/>
          <a:lstStyle/>
          <a:p>
            <a:pPr algn="ctr"/>
            <a:r>
              <a:rPr lang="pt-BR" b="1" dirty="0"/>
              <a:t>Teorias Behavioristas: Skinner</a:t>
            </a:r>
          </a:p>
        </p:txBody>
      </p:sp>
      <p:pic>
        <p:nvPicPr>
          <p:cNvPr id="4" name="Imagem 3" descr="logoIfet">
            <a:extLst>
              <a:ext uri="{FF2B5EF4-FFF2-40B4-BE49-F238E27FC236}">
                <a16:creationId xmlns:a16="http://schemas.microsoft.com/office/drawing/2014/main" id="{90CD287E-630E-79EF-7A30-D2AC0F0F4830}"/>
              </a:ext>
            </a:extLst>
          </p:cNvPr>
          <p:cNvPicPr/>
          <p:nvPr/>
        </p:nvPicPr>
        <p:blipFill>
          <a:blip r:embed="rId2" cstate="print"/>
          <a:stretch>
            <a:fillRect/>
          </a:stretch>
        </p:blipFill>
        <p:spPr bwMode="auto">
          <a:xfrm>
            <a:off x="8868427" y="324933"/>
            <a:ext cx="2578620" cy="892365"/>
          </a:xfrm>
          <a:prstGeom prst="rect">
            <a:avLst/>
          </a:prstGeom>
          <a:noFill/>
        </p:spPr>
      </p:pic>
    </p:spTree>
    <p:extLst>
      <p:ext uri="{BB962C8B-B14F-4D97-AF65-F5344CB8AC3E}">
        <p14:creationId xmlns:p14="http://schemas.microsoft.com/office/powerpoint/2010/main" val="179324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771D7D-7997-5E1E-A92D-38C0044D9CF0}"/>
              </a:ext>
            </a:extLst>
          </p:cNvPr>
          <p:cNvSpPr>
            <a:spLocks noGrp="1"/>
          </p:cNvSpPr>
          <p:nvPr>
            <p:ph type="title"/>
          </p:nvPr>
        </p:nvSpPr>
        <p:spPr>
          <a:xfrm>
            <a:off x="838200" y="0"/>
            <a:ext cx="10515600" cy="662009"/>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O papel do professor</a:t>
            </a:r>
          </a:p>
        </p:txBody>
      </p:sp>
      <p:sp>
        <p:nvSpPr>
          <p:cNvPr id="3" name="Espaço Reservado para Conteúdo 2">
            <a:extLst>
              <a:ext uri="{FF2B5EF4-FFF2-40B4-BE49-F238E27FC236}">
                <a16:creationId xmlns:a16="http://schemas.microsoft.com/office/drawing/2014/main" id="{1F719644-A1BD-E555-4FD6-07629916CEA3}"/>
              </a:ext>
            </a:extLst>
          </p:cNvPr>
          <p:cNvSpPr>
            <a:spLocks noGrp="1"/>
          </p:cNvSpPr>
          <p:nvPr>
            <p:ph idx="1"/>
          </p:nvPr>
        </p:nvSpPr>
        <p:spPr>
          <a:xfrm>
            <a:off x="0" y="662008"/>
            <a:ext cx="12192000" cy="6195991"/>
          </a:xfrm>
          <a:ln w="76200"/>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buFont typeface="Wingdings" panose="05000000000000000000" pitchFamily="2" charset="2"/>
              <a:buChar char="Ø"/>
            </a:pPr>
            <a:r>
              <a:rPr lang="pt-BR" sz="2800" b="1" dirty="0">
                <a:latin typeface="Arial" panose="020B0604020202020204" pitchFamily="34" charset="0"/>
                <a:cs typeface="Arial" panose="020B0604020202020204" pitchFamily="34" charset="0"/>
              </a:rPr>
              <a:t>Permitir que, a partir de uma atividade, o aluno possa chegar a uma outra atividade ainda não existente, que constitui o objetivo educativo. </a:t>
            </a:r>
          </a:p>
          <a:p>
            <a:pPr marL="0" indent="0" algn="just">
              <a:lnSpc>
                <a:spcPct val="150000"/>
              </a:lnSpc>
              <a:buNone/>
            </a:pPr>
            <a:r>
              <a:rPr lang="pt-BR" sz="2800" b="1" dirty="0">
                <a:latin typeface="Arial" panose="020B0604020202020204" pitchFamily="34" charset="0"/>
                <a:cs typeface="Arial" panose="020B0604020202020204" pitchFamily="34" charset="0"/>
              </a:rPr>
              <a:t>➢Estabelecer pequenos passos intermediários, ou aproximações sucessivas, que são reforçadas seletivamente. </a:t>
            </a:r>
          </a:p>
          <a:p>
            <a:pPr marL="0" indent="0" algn="just">
              <a:lnSpc>
                <a:spcPct val="150000"/>
              </a:lnSpc>
              <a:buNone/>
            </a:pPr>
            <a:r>
              <a:rPr lang="pt-BR" sz="2800" b="1" dirty="0">
                <a:latin typeface="Arial" panose="020B0604020202020204" pitchFamily="34" charset="0"/>
                <a:cs typeface="Arial" panose="020B0604020202020204" pitchFamily="34" charset="0"/>
              </a:rPr>
              <a:t>➢Valorizar os progressos dos alunos de maneira muito gradual. </a:t>
            </a:r>
          </a:p>
          <a:p>
            <a:pPr marL="0" indent="0" algn="just">
              <a:lnSpc>
                <a:spcPct val="150000"/>
              </a:lnSpc>
              <a:buNone/>
            </a:pPr>
            <a:r>
              <a:rPr lang="pt-BR" sz="2800" b="1" dirty="0">
                <a:latin typeface="Arial" panose="020B0604020202020204" pitchFamily="34" charset="0"/>
                <a:cs typeface="Arial" panose="020B0604020202020204" pitchFamily="34" charset="0"/>
              </a:rPr>
              <a:t>➢Evitar a desvalorização de pequenos avanços parciais aparentemente insignificantes, porém necessários para o aprendizado. </a:t>
            </a:r>
          </a:p>
        </p:txBody>
      </p:sp>
    </p:spTree>
    <p:extLst>
      <p:ext uri="{BB962C8B-B14F-4D97-AF65-F5344CB8AC3E}">
        <p14:creationId xmlns:p14="http://schemas.microsoft.com/office/powerpoint/2010/main" val="3268657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2FB7ADD-2438-CD34-45EC-81D1FD641617}"/>
              </a:ext>
            </a:extLst>
          </p:cNvPr>
          <p:cNvSpPr>
            <a:spLocks noGrp="1"/>
          </p:cNvSpPr>
          <p:nvPr>
            <p:ph idx="1"/>
          </p:nvPr>
        </p:nvSpPr>
        <p:spPr>
          <a:xfrm>
            <a:off x="651353" y="250521"/>
            <a:ext cx="11073009" cy="6438378"/>
          </a:xfrm>
          <a:ln w="76200"/>
        </p:spPr>
        <p:style>
          <a:lnRef idx="2">
            <a:schemeClr val="accent3"/>
          </a:lnRef>
          <a:fillRef idx="1">
            <a:schemeClr val="lt1"/>
          </a:fillRef>
          <a:effectRef idx="0">
            <a:schemeClr val="accent3"/>
          </a:effectRef>
          <a:fontRef idx="minor">
            <a:schemeClr val="dk1"/>
          </a:fontRef>
        </p:style>
        <p:txBody>
          <a:bodyPr>
            <a:normAutofit/>
          </a:bodyPr>
          <a:lstStyle/>
          <a:p>
            <a:pPr marL="0" indent="0" algn="just">
              <a:buNone/>
            </a:pPr>
            <a:r>
              <a:rPr lang="pt-BR" sz="3600" dirty="0">
                <a:latin typeface="Arial" panose="020B0604020202020204" pitchFamily="34" charset="0"/>
                <a:cs typeface="Arial" panose="020B0604020202020204" pitchFamily="34" charset="0"/>
              </a:rPr>
              <a:t>Na perspectiva </a:t>
            </a:r>
            <a:r>
              <a:rPr lang="pt-BR" sz="3600" dirty="0" err="1">
                <a:latin typeface="Arial" panose="020B0604020202020204" pitchFamily="34" charset="0"/>
                <a:cs typeface="Arial" panose="020B0604020202020204" pitchFamily="34" charset="0"/>
              </a:rPr>
              <a:t>skinneriana</a:t>
            </a:r>
            <a:r>
              <a:rPr lang="pt-BR" sz="3600" dirty="0">
                <a:latin typeface="Arial" panose="020B0604020202020204" pitchFamily="34" charset="0"/>
                <a:cs typeface="Arial" panose="020B0604020202020204" pitchFamily="34" charset="0"/>
              </a:rPr>
              <a:t>, o ensino se dá apenas quando o que precisa ser ensinado pode ser colocado sob controle de certas contingências de reforço. </a:t>
            </a:r>
          </a:p>
          <a:p>
            <a:pPr marL="0" indent="0" algn="just">
              <a:buNone/>
            </a:pPr>
            <a:r>
              <a:rPr lang="pt-BR" sz="3600" dirty="0">
                <a:latin typeface="Arial" panose="020B0604020202020204" pitchFamily="34" charset="0"/>
                <a:cs typeface="Arial" panose="020B0604020202020204" pitchFamily="34" charset="0"/>
              </a:rPr>
              <a:t>		▪ </a:t>
            </a:r>
            <a:r>
              <a:rPr lang="pt-BR" sz="3600" b="1" dirty="0">
                <a:solidFill>
                  <a:schemeClr val="accent1">
                    <a:lumMod val="75000"/>
                  </a:schemeClr>
                </a:solidFill>
                <a:latin typeface="Arial" panose="020B0604020202020204" pitchFamily="34" charset="0"/>
                <a:cs typeface="Arial" panose="020B0604020202020204" pitchFamily="34" charset="0"/>
              </a:rPr>
              <a:t>Ênfases no reforço positivo </a:t>
            </a:r>
          </a:p>
          <a:p>
            <a:pPr marL="0" indent="0" algn="just">
              <a:buNone/>
            </a:pPr>
            <a:r>
              <a:rPr lang="pt-BR" sz="3600" dirty="0">
                <a:latin typeface="Arial" panose="020B0604020202020204" pitchFamily="34" charset="0"/>
                <a:cs typeface="Arial" panose="020B0604020202020204" pitchFamily="34" charset="0"/>
              </a:rPr>
              <a:t>		▪ </a:t>
            </a:r>
            <a:r>
              <a:rPr lang="pt-BR" sz="3600" b="1" dirty="0">
                <a:solidFill>
                  <a:schemeClr val="accent1">
                    <a:lumMod val="75000"/>
                  </a:schemeClr>
                </a:solidFill>
                <a:latin typeface="Arial" panose="020B0604020202020204" pitchFamily="34" charset="0"/>
                <a:cs typeface="Arial" panose="020B0604020202020204" pitchFamily="34" charset="0"/>
              </a:rPr>
              <a:t>E nas contingências de reforço </a:t>
            </a:r>
          </a:p>
          <a:p>
            <a:pPr marL="0" indent="0" algn="just">
              <a:buNone/>
            </a:pPr>
            <a:r>
              <a:rPr lang="pt-BR" sz="3600" dirty="0">
                <a:latin typeface="Arial" panose="020B0604020202020204" pitchFamily="34" charset="0"/>
                <a:cs typeface="Arial" panose="020B0604020202020204" pitchFamily="34" charset="0"/>
              </a:rPr>
              <a:t>➢ Papel do Professor: </a:t>
            </a:r>
          </a:p>
          <a:p>
            <a:pPr marL="0" indent="0" algn="ctr">
              <a:buNone/>
            </a:pPr>
            <a:r>
              <a:rPr lang="pt-BR" sz="3600" b="1" dirty="0">
                <a:solidFill>
                  <a:srgbClr val="C00000"/>
                </a:solidFill>
                <a:latin typeface="Arial" panose="020B0604020202020204" pitchFamily="34" charset="0"/>
                <a:cs typeface="Arial" panose="020B0604020202020204" pitchFamily="34" charset="0"/>
              </a:rPr>
              <a:t>“Criar situações nas quais o reforço possa aumentar a probabilidade de que o aprendiz exiba o comportamento terminal desejado”.</a:t>
            </a:r>
          </a:p>
        </p:txBody>
      </p:sp>
    </p:spTree>
    <p:extLst>
      <p:ext uri="{BB962C8B-B14F-4D97-AF65-F5344CB8AC3E}">
        <p14:creationId xmlns:p14="http://schemas.microsoft.com/office/powerpoint/2010/main" val="587685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2A2B1-31F5-E11E-9F99-F4EDCDA2EBE8}"/>
              </a:ext>
            </a:extLst>
          </p:cNvPr>
          <p:cNvSpPr>
            <a:spLocks noGrp="1"/>
          </p:cNvSpPr>
          <p:nvPr>
            <p:ph type="title"/>
          </p:nvPr>
        </p:nvSpPr>
        <p:spPr>
          <a:xfrm>
            <a:off x="838200" y="365126"/>
            <a:ext cx="10515600" cy="674534"/>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Modelagem</a:t>
            </a:r>
          </a:p>
        </p:txBody>
      </p:sp>
      <p:sp>
        <p:nvSpPr>
          <p:cNvPr id="3" name="Espaço Reservado para Conteúdo 2">
            <a:extLst>
              <a:ext uri="{FF2B5EF4-FFF2-40B4-BE49-F238E27FC236}">
                <a16:creationId xmlns:a16="http://schemas.microsoft.com/office/drawing/2014/main" id="{E3018DBB-FC36-DC4A-DB34-763DA2EF9AA8}"/>
              </a:ext>
            </a:extLst>
          </p:cNvPr>
          <p:cNvSpPr>
            <a:spLocks noGrp="1"/>
          </p:cNvSpPr>
          <p:nvPr>
            <p:ph idx="1"/>
          </p:nvPr>
        </p:nvSpPr>
        <p:spPr>
          <a:xfrm>
            <a:off x="425885" y="1252604"/>
            <a:ext cx="11336055" cy="5240270"/>
          </a:xfrm>
          <a:ln w="76200"/>
        </p:spPr>
        <p:style>
          <a:lnRef idx="2">
            <a:schemeClr val="accent3"/>
          </a:lnRef>
          <a:fillRef idx="1">
            <a:schemeClr val="lt1"/>
          </a:fillRef>
          <a:effectRef idx="0">
            <a:schemeClr val="accent3"/>
          </a:effectRef>
          <a:fontRef idx="minor">
            <a:schemeClr val="dk1"/>
          </a:fontRef>
        </p:style>
        <p:txBody>
          <a:bodyPr>
            <a:normAutofit/>
          </a:bodyPr>
          <a:lstStyle/>
          <a:p>
            <a:pPr algn="just">
              <a:buFont typeface="Wingdings" panose="05000000000000000000" pitchFamily="2" charset="2"/>
              <a:buChar char="v"/>
            </a:pPr>
            <a:r>
              <a:rPr lang="pt-BR" sz="3200" dirty="0">
                <a:latin typeface="Arial" panose="020B0604020202020204" pitchFamily="34" charset="0"/>
                <a:cs typeface="Arial" panose="020B0604020202020204" pitchFamily="34" charset="0"/>
              </a:rPr>
              <a:t> Permite conduzir a pessoa para a resposta esperada; </a:t>
            </a:r>
          </a:p>
          <a:p>
            <a:pPr algn="just">
              <a:buFont typeface="Wingdings" panose="05000000000000000000" pitchFamily="2" charset="2"/>
              <a:buChar char="v"/>
            </a:pPr>
            <a:r>
              <a:rPr lang="pt-BR" sz="3200" dirty="0">
                <a:latin typeface="Arial" panose="020B0604020202020204" pitchFamily="34" charset="0"/>
                <a:cs typeface="Arial" panose="020B0604020202020204" pitchFamily="34" charset="0"/>
              </a:rPr>
              <a:t> Se efetua reforçando comportamentos compatíveis com os objetivos visados; </a:t>
            </a:r>
          </a:p>
          <a:p>
            <a:pPr algn="just">
              <a:buFont typeface="Wingdings" panose="05000000000000000000" pitchFamily="2" charset="2"/>
              <a:buChar char="v"/>
            </a:pPr>
            <a:r>
              <a:rPr lang="pt-BR" sz="3200" dirty="0">
                <a:latin typeface="Arial" panose="020B0604020202020204" pitchFamily="34" charset="0"/>
                <a:cs typeface="Arial" panose="020B0604020202020204" pitchFamily="34" charset="0"/>
              </a:rPr>
              <a:t> Pode-se modificar o comportamento gradualmente, em vista de uma aprendizagem global; </a:t>
            </a:r>
          </a:p>
          <a:p>
            <a:pPr marL="0" indent="0" algn="just">
              <a:buNone/>
            </a:pPr>
            <a:endParaRPr lang="pt-BR" sz="3200" dirty="0">
              <a:latin typeface="Arial" panose="020B0604020202020204" pitchFamily="34" charset="0"/>
              <a:cs typeface="Arial" panose="020B0604020202020204" pitchFamily="34" charset="0"/>
            </a:endParaRPr>
          </a:p>
          <a:p>
            <a:pPr marL="0" indent="0" algn="just">
              <a:buNone/>
            </a:pPr>
            <a:r>
              <a:rPr lang="pt-BR" sz="3200" b="1" dirty="0">
                <a:solidFill>
                  <a:srgbClr val="C00000"/>
                </a:solidFill>
                <a:latin typeface="Arial" panose="020B0604020202020204" pitchFamily="34" charset="0"/>
                <a:cs typeface="Arial" panose="020B0604020202020204" pitchFamily="34" charset="0"/>
              </a:rPr>
              <a:t>Exemplo: </a:t>
            </a:r>
            <a:r>
              <a:rPr lang="pt-BR" sz="3200" dirty="0">
                <a:latin typeface="Arial" panose="020B0604020202020204" pitchFamily="34" charset="0"/>
                <a:cs typeface="Arial" panose="020B0604020202020204" pitchFamily="34" charset="0"/>
              </a:rPr>
              <a:t>dar pontos para os alunos por comportamentos desejados</a:t>
            </a:r>
          </a:p>
        </p:txBody>
      </p:sp>
    </p:spTree>
    <p:extLst>
      <p:ext uri="{BB962C8B-B14F-4D97-AF65-F5344CB8AC3E}">
        <p14:creationId xmlns:p14="http://schemas.microsoft.com/office/powerpoint/2010/main" val="2048869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354DD-7EC5-C0C0-6013-A73D5D9393E0}"/>
              </a:ext>
            </a:extLst>
          </p:cNvPr>
          <p:cNvSpPr>
            <a:spLocks noGrp="1"/>
          </p:cNvSpPr>
          <p:nvPr>
            <p:ph type="title"/>
          </p:nvPr>
        </p:nvSpPr>
        <p:spPr>
          <a:xfrm>
            <a:off x="838200" y="365126"/>
            <a:ext cx="10515600" cy="824848"/>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Punição</a:t>
            </a:r>
          </a:p>
        </p:txBody>
      </p:sp>
      <p:sp>
        <p:nvSpPr>
          <p:cNvPr id="3" name="Espaço Reservado para Conteúdo 2">
            <a:extLst>
              <a:ext uri="{FF2B5EF4-FFF2-40B4-BE49-F238E27FC236}">
                <a16:creationId xmlns:a16="http://schemas.microsoft.com/office/drawing/2014/main" id="{04A0B76A-6701-1266-ACE8-FDE3C142603A}"/>
              </a:ext>
            </a:extLst>
          </p:cNvPr>
          <p:cNvSpPr>
            <a:spLocks noGrp="1"/>
          </p:cNvSpPr>
          <p:nvPr>
            <p:ph idx="1"/>
          </p:nvPr>
        </p:nvSpPr>
        <p:spPr>
          <a:xfrm>
            <a:off x="338203" y="1390389"/>
            <a:ext cx="11611627" cy="5323562"/>
          </a:xfrm>
          <a:ln w="76200"/>
        </p:spPr>
        <p:style>
          <a:lnRef idx="2">
            <a:schemeClr val="accent3"/>
          </a:lnRef>
          <a:fillRef idx="1">
            <a:schemeClr val="lt1"/>
          </a:fillRef>
          <a:effectRef idx="0">
            <a:schemeClr val="accent3"/>
          </a:effectRef>
          <a:fontRef idx="minor">
            <a:schemeClr val="dk1"/>
          </a:fontRef>
        </p:style>
        <p:txBody>
          <a:bodyPr>
            <a:noAutofit/>
          </a:bodyPr>
          <a:lstStyle/>
          <a:p>
            <a:pPr marL="0" indent="0">
              <a:buNone/>
            </a:pPr>
            <a:r>
              <a:rPr lang="pt-BR" sz="2800" dirty="0">
                <a:latin typeface="Arial" panose="020B0604020202020204" pitchFamily="34" charset="0"/>
                <a:cs typeface="Arial" panose="020B0604020202020204" pitchFamily="34" charset="0"/>
              </a:rPr>
              <a:t>▪ É outra maneira de eliminar determinados comportamentos; </a:t>
            </a:r>
          </a:p>
          <a:p>
            <a:pPr marL="0" indent="0">
              <a:buNone/>
            </a:pPr>
            <a:r>
              <a:rPr lang="pt-BR" sz="2800" dirty="0">
                <a:latin typeface="Arial" panose="020B0604020202020204" pitchFamily="34" charset="0"/>
                <a:cs typeface="Arial" panose="020B0604020202020204" pitchFamily="34" charset="0"/>
              </a:rPr>
              <a:t>▪ Ao castigar um aluno, este se depara com um reforçador negativo;</a:t>
            </a:r>
          </a:p>
          <a:p>
            <a:pPr marL="0" indent="0">
              <a:buNone/>
            </a:pPr>
            <a:r>
              <a:rPr lang="pt-BR" sz="2800" dirty="0">
                <a:latin typeface="Arial" panose="020B0604020202020204" pitchFamily="34" charset="0"/>
                <a:cs typeface="Arial" panose="020B0604020202020204" pitchFamily="34" charset="0"/>
              </a:rPr>
              <a:t>▪ Eliminar reforçador positivo; </a:t>
            </a:r>
          </a:p>
          <a:p>
            <a:pPr marL="0" indent="0">
              <a:buNone/>
            </a:pPr>
            <a:r>
              <a:rPr lang="pt-BR" sz="2800" b="1" dirty="0">
                <a:solidFill>
                  <a:srgbClr val="C00000"/>
                </a:solidFill>
                <a:latin typeface="Arial" panose="020B0604020202020204" pitchFamily="34" charset="0"/>
                <a:cs typeface="Arial" panose="020B0604020202020204" pitchFamily="34" charset="0"/>
              </a:rPr>
              <a:t> Exemplo: </a:t>
            </a:r>
          </a:p>
          <a:p>
            <a:pPr>
              <a:buFont typeface="Wingdings" panose="05000000000000000000" pitchFamily="2" charset="2"/>
              <a:buChar char="v"/>
            </a:pPr>
            <a:r>
              <a:rPr lang="pt-BR" sz="2800" b="1" dirty="0">
                <a:latin typeface="Arial" panose="020B0604020202020204" pitchFamily="34" charset="0"/>
                <a:cs typeface="Arial" panose="020B0604020202020204" pitchFamily="34" charset="0"/>
              </a:rPr>
              <a:t>Aluno esqueceu o uniforme: </a:t>
            </a:r>
          </a:p>
          <a:p>
            <a:pPr algn="just">
              <a:buFont typeface="Wingdings" panose="05000000000000000000" pitchFamily="2" charset="2"/>
              <a:buChar char="q"/>
            </a:pPr>
            <a:r>
              <a:rPr lang="pt-BR" sz="2800" dirty="0">
                <a:latin typeface="Arial" panose="020B0604020202020204" pitchFamily="34" charset="0"/>
                <a:cs typeface="Arial" panose="020B0604020202020204" pitchFamily="34" charset="0"/>
              </a:rPr>
              <a:t> advertência (reforçador negativo de baixa intensidade); </a:t>
            </a:r>
          </a:p>
          <a:p>
            <a:pPr algn="just">
              <a:buFont typeface="Wingdings" panose="05000000000000000000" pitchFamily="2" charset="2"/>
              <a:buChar char="q"/>
            </a:pPr>
            <a:r>
              <a:rPr lang="pt-BR" sz="2800" dirty="0">
                <a:latin typeface="Arial" panose="020B0604020202020204" pitchFamily="34" charset="0"/>
                <a:cs typeface="Arial" panose="020B0604020202020204" pitchFamily="34" charset="0"/>
              </a:rPr>
              <a:t> Reincidência: uma reflexão por escrito para entregar na aula seguinte assinado pelos pais (reforçador negativo de intensidade moderada); ...</a:t>
            </a:r>
          </a:p>
        </p:txBody>
      </p:sp>
    </p:spTree>
    <p:extLst>
      <p:ext uri="{BB962C8B-B14F-4D97-AF65-F5344CB8AC3E}">
        <p14:creationId xmlns:p14="http://schemas.microsoft.com/office/powerpoint/2010/main" val="428665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6134773-BB50-8E16-ED98-FA27E04BBF29}"/>
              </a:ext>
            </a:extLst>
          </p:cNvPr>
          <p:cNvSpPr>
            <a:spLocks noGrp="1"/>
          </p:cNvSpPr>
          <p:nvPr>
            <p:ph idx="1"/>
          </p:nvPr>
        </p:nvSpPr>
        <p:spPr>
          <a:xfrm>
            <a:off x="413359" y="237995"/>
            <a:ext cx="11624153" cy="6513534"/>
          </a:xfrm>
          <a:ln w="76200"/>
        </p:spPr>
        <p:style>
          <a:lnRef idx="2">
            <a:schemeClr val="accent3"/>
          </a:lnRef>
          <a:fillRef idx="1">
            <a:schemeClr val="lt1"/>
          </a:fillRef>
          <a:effectRef idx="0">
            <a:schemeClr val="accent3"/>
          </a:effectRef>
          <a:fontRef idx="minor">
            <a:schemeClr val="dk1"/>
          </a:fontRef>
        </p:style>
        <p:txBody>
          <a:bodyPr>
            <a:normAutofit/>
          </a:bodyPr>
          <a:lstStyle/>
          <a:p>
            <a:pPr algn="just">
              <a:lnSpc>
                <a:spcPct val="150000"/>
              </a:lnSpc>
              <a:buFont typeface="Wingdings" panose="05000000000000000000" pitchFamily="2" charset="2"/>
              <a:buChar char="q"/>
            </a:pPr>
            <a:endParaRPr lang="pt-BR" sz="28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pt-BR" sz="2800" dirty="0">
                <a:latin typeface="Arial" panose="020B0604020202020204" pitchFamily="34" charset="0"/>
                <a:cs typeface="Arial" panose="020B0604020202020204" pitchFamily="34" charset="0"/>
              </a:rPr>
              <a:t>Pela Punição procura-se a redução da probabilidade de que venha a ocorrer um comportamento, habitualmente, considerado indesejável. </a:t>
            </a:r>
          </a:p>
          <a:p>
            <a:pPr algn="just">
              <a:lnSpc>
                <a:spcPct val="150000"/>
              </a:lnSpc>
              <a:buFont typeface="Wingdings" panose="05000000000000000000" pitchFamily="2" charset="2"/>
              <a:buChar char="q"/>
            </a:pPr>
            <a:r>
              <a:rPr lang="pt-BR" sz="2800" dirty="0">
                <a:latin typeface="Arial" panose="020B0604020202020204" pitchFamily="34" charset="0"/>
                <a:cs typeface="Arial" panose="020B0604020202020204" pitchFamily="34" charset="0"/>
              </a:rPr>
              <a:t> Os reforços e as punições não são, inicialmente, eficazes; é preciso fazer testes e constatar empiricamente, sua eficiência. </a:t>
            </a:r>
          </a:p>
          <a:p>
            <a:pPr algn="just">
              <a:lnSpc>
                <a:spcPct val="150000"/>
              </a:lnSpc>
              <a:buFont typeface="Wingdings" panose="05000000000000000000" pitchFamily="2" charset="2"/>
              <a:buChar char="q"/>
            </a:pPr>
            <a:r>
              <a:rPr lang="pt-BR" sz="2800" dirty="0">
                <a:latin typeface="Arial" panose="020B0604020202020204" pitchFamily="34" charset="0"/>
                <a:cs typeface="Arial" panose="020B0604020202020204" pitchFamily="34" charset="0"/>
              </a:rPr>
              <a:t> </a:t>
            </a:r>
            <a:r>
              <a:rPr lang="pt-BR" sz="2800" b="1" dirty="0">
                <a:latin typeface="Arial" panose="020B0604020202020204" pitchFamily="34" charset="0"/>
                <a:cs typeface="Arial" panose="020B0604020202020204" pitchFamily="34" charset="0"/>
              </a:rPr>
              <a:t>Das observações realizadas na classe de sua filha, Skinner conclui que um único professor responsável por 20 ou 30 alunos, não consegue respeitar, em suas interações com os alunos, os princípios pedagógicos do behaviorismo.</a:t>
            </a:r>
          </a:p>
        </p:txBody>
      </p:sp>
    </p:spTree>
    <p:extLst>
      <p:ext uri="{BB962C8B-B14F-4D97-AF65-F5344CB8AC3E}">
        <p14:creationId xmlns:p14="http://schemas.microsoft.com/office/powerpoint/2010/main" val="4180606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A9C7B9B-55DA-FB77-7AF9-C688238F994E}"/>
              </a:ext>
            </a:extLst>
          </p:cNvPr>
          <p:cNvSpPr>
            <a:spLocks noGrp="1"/>
          </p:cNvSpPr>
          <p:nvPr>
            <p:ph idx="1"/>
          </p:nvPr>
        </p:nvSpPr>
        <p:spPr>
          <a:xfrm>
            <a:off x="838200" y="563670"/>
            <a:ext cx="11036474" cy="5987441"/>
          </a:xfrm>
          <a:ln w="76200"/>
        </p:spPr>
        <p:style>
          <a:lnRef idx="2">
            <a:schemeClr val="accent3"/>
          </a:lnRef>
          <a:fillRef idx="1">
            <a:schemeClr val="lt1"/>
          </a:fillRef>
          <a:effectRef idx="0">
            <a:schemeClr val="accent3"/>
          </a:effectRef>
          <a:fontRef idx="minor">
            <a:schemeClr val="dk1"/>
          </a:fontRef>
        </p:style>
        <p:txBody>
          <a:bodyPr>
            <a:noAutofit/>
          </a:bodyPr>
          <a:lstStyle/>
          <a:p>
            <a:pPr algn="just">
              <a:buFont typeface="Wingdings" panose="05000000000000000000" pitchFamily="2" charset="2"/>
              <a:buChar char="Ø"/>
            </a:pPr>
            <a:r>
              <a:rPr lang="pt-BR" sz="3200" dirty="0">
                <a:latin typeface="Arial" panose="020B0604020202020204" pitchFamily="34" charset="0"/>
                <a:cs typeface="Arial" panose="020B0604020202020204" pitchFamily="34" charset="0"/>
              </a:rPr>
              <a:t>Skinner elabora </a:t>
            </a:r>
            <a:r>
              <a:rPr lang="pt-BR" sz="3200" b="1" dirty="0">
                <a:solidFill>
                  <a:srgbClr val="C00000"/>
                </a:solidFill>
                <a:latin typeface="Arial" panose="020B0604020202020204" pitchFamily="34" charset="0"/>
                <a:cs typeface="Arial" panose="020B0604020202020204" pitchFamily="34" charset="0"/>
              </a:rPr>
              <a:t>a máquina de ensinar </a:t>
            </a:r>
            <a:r>
              <a:rPr lang="pt-BR" sz="3200" dirty="0">
                <a:latin typeface="Arial" panose="020B0604020202020204" pitchFamily="34" charset="0"/>
                <a:cs typeface="Arial" panose="020B0604020202020204" pitchFamily="34" charset="0"/>
              </a:rPr>
              <a:t>e</a:t>
            </a:r>
            <a:r>
              <a:rPr lang="pt-BR" sz="3200" b="1" dirty="0">
                <a:latin typeface="Arial" panose="020B0604020202020204" pitchFamily="34" charset="0"/>
                <a:cs typeface="Arial" panose="020B0604020202020204" pitchFamily="34" charset="0"/>
              </a:rPr>
              <a:t> o </a:t>
            </a:r>
            <a:r>
              <a:rPr lang="pt-BR" sz="3200" b="1" dirty="0">
                <a:solidFill>
                  <a:srgbClr val="C00000"/>
                </a:solidFill>
                <a:latin typeface="Arial" panose="020B0604020202020204" pitchFamily="34" charset="0"/>
                <a:cs typeface="Arial" panose="020B0604020202020204" pitchFamily="34" charset="0"/>
              </a:rPr>
              <a:t>ensino programado</a:t>
            </a:r>
            <a:r>
              <a:rPr lang="pt-BR" sz="3200" dirty="0">
                <a:latin typeface="Arial" panose="020B0604020202020204" pitchFamily="34" charset="0"/>
                <a:cs typeface="Arial" panose="020B0604020202020204" pitchFamily="34" charset="0"/>
              </a:rPr>
              <a:t>. </a:t>
            </a:r>
          </a:p>
          <a:p>
            <a:pPr algn="just">
              <a:buFont typeface="Wingdings" panose="05000000000000000000" pitchFamily="2" charset="2"/>
              <a:buChar char="Ø"/>
            </a:pPr>
            <a:r>
              <a:rPr lang="pt-BR" sz="3200" dirty="0">
                <a:latin typeface="Arial" panose="020B0604020202020204" pitchFamily="34" charset="0"/>
                <a:cs typeface="Arial" panose="020B0604020202020204" pitchFamily="34" charset="0"/>
              </a:rPr>
              <a:t> Acredita que liberando o docente de certas tarefas, eles consigam exercer suas funções mantendo contatos intelectuais, culturais e afetivos com os alunos. </a:t>
            </a:r>
          </a:p>
          <a:p>
            <a:pPr algn="just">
              <a:buFont typeface="Wingdings" panose="05000000000000000000" pitchFamily="2" charset="2"/>
              <a:buChar char="Ø"/>
            </a:pPr>
            <a:r>
              <a:rPr lang="pt-BR" sz="3200" b="1" dirty="0">
                <a:solidFill>
                  <a:srgbClr val="C00000"/>
                </a:solidFill>
                <a:latin typeface="Arial" panose="020B0604020202020204" pitchFamily="34" charset="0"/>
                <a:cs typeface="Arial" panose="020B0604020202020204" pitchFamily="34" charset="0"/>
              </a:rPr>
              <a:t> Individualização do ensino. </a:t>
            </a:r>
          </a:p>
          <a:p>
            <a:pPr algn="just">
              <a:buFont typeface="Wingdings" panose="05000000000000000000" pitchFamily="2" charset="2"/>
              <a:buChar char="Ø"/>
            </a:pPr>
            <a:r>
              <a:rPr lang="pt-BR" sz="3200" b="1" dirty="0">
                <a:solidFill>
                  <a:srgbClr val="C00000"/>
                </a:solidFill>
                <a:latin typeface="Arial" panose="020B0604020202020204" pitchFamily="34" charset="0"/>
                <a:cs typeface="Arial" panose="020B0604020202020204" pitchFamily="34" charset="0"/>
              </a:rPr>
              <a:t> Máquina de ensinar: </a:t>
            </a:r>
            <a:r>
              <a:rPr lang="pt-BR" sz="3200" dirty="0">
                <a:latin typeface="Arial" panose="020B0604020202020204" pitchFamily="34" charset="0"/>
                <a:cs typeface="Arial" panose="020B0604020202020204" pitchFamily="34" charset="0"/>
              </a:rPr>
              <a:t>Criou a primeira máquina de ensinar em 1953. O protótipo propõe para os alunos problemas de matemática segundo uma ordem aleatória e oferece uma retroação imediatamente depois da resolução de cada caso.</a:t>
            </a:r>
          </a:p>
        </p:txBody>
      </p:sp>
    </p:spTree>
    <p:extLst>
      <p:ext uri="{BB962C8B-B14F-4D97-AF65-F5344CB8AC3E}">
        <p14:creationId xmlns:p14="http://schemas.microsoft.com/office/powerpoint/2010/main" val="332263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06AC7E-7C18-379F-D1C8-AFDD3C9DE910}"/>
              </a:ext>
            </a:extLst>
          </p:cNvPr>
          <p:cNvSpPr>
            <a:spLocks noGrp="1"/>
          </p:cNvSpPr>
          <p:nvPr>
            <p:ph type="title"/>
          </p:nvPr>
        </p:nvSpPr>
        <p:spPr>
          <a:xfrm>
            <a:off x="838200" y="365126"/>
            <a:ext cx="10515600" cy="824848"/>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Máquina de ensinar</a:t>
            </a:r>
          </a:p>
        </p:txBody>
      </p:sp>
      <p:sp>
        <p:nvSpPr>
          <p:cNvPr id="3" name="Espaço Reservado para Conteúdo 2">
            <a:extLst>
              <a:ext uri="{FF2B5EF4-FFF2-40B4-BE49-F238E27FC236}">
                <a16:creationId xmlns:a16="http://schemas.microsoft.com/office/drawing/2014/main" id="{20E2BA8C-7889-89BA-7832-2B7FBFC05B5B}"/>
              </a:ext>
            </a:extLst>
          </p:cNvPr>
          <p:cNvSpPr>
            <a:spLocks noGrp="1"/>
          </p:cNvSpPr>
          <p:nvPr>
            <p:ph idx="1"/>
          </p:nvPr>
        </p:nvSpPr>
        <p:spPr>
          <a:xfrm>
            <a:off x="838200" y="1340284"/>
            <a:ext cx="10515600" cy="5152589"/>
          </a:xfrm>
          <a:ln w="76200"/>
        </p:spPr>
        <p:style>
          <a:lnRef idx="2">
            <a:schemeClr val="accent3"/>
          </a:lnRef>
          <a:fillRef idx="1">
            <a:schemeClr val="lt1"/>
          </a:fillRef>
          <a:effectRef idx="0">
            <a:schemeClr val="accent3"/>
          </a:effectRef>
          <a:fontRef idx="minor">
            <a:schemeClr val="dk1"/>
          </a:fontRef>
        </p:style>
        <p:txBody>
          <a:bodyPr>
            <a:normAutofit lnSpcReduction="10000"/>
          </a:bodyPr>
          <a:lstStyle/>
          <a:p>
            <a:pPr algn="just">
              <a:buFont typeface="Wingdings" panose="05000000000000000000" pitchFamily="2" charset="2"/>
              <a:buChar char="q"/>
            </a:pPr>
            <a:r>
              <a:rPr lang="pt-BR" sz="3600" dirty="0">
                <a:latin typeface="Arial" panose="020B0604020202020204" pitchFamily="34" charset="0"/>
                <a:cs typeface="Arial" panose="020B0604020202020204" pitchFamily="34" charset="0"/>
              </a:rPr>
              <a:t>Facilitam a supervisão das aprendizagens dos alunos; </a:t>
            </a:r>
          </a:p>
          <a:p>
            <a:pPr algn="just">
              <a:buFont typeface="Wingdings" panose="05000000000000000000" pitchFamily="2" charset="2"/>
              <a:buChar char="q"/>
            </a:pPr>
            <a:r>
              <a:rPr lang="pt-BR" sz="3600" dirty="0">
                <a:latin typeface="Arial" panose="020B0604020202020204" pitchFamily="34" charset="0"/>
                <a:cs typeface="Arial" panose="020B0604020202020204" pitchFamily="34" charset="0"/>
              </a:rPr>
              <a:t>Permite respeitar o ritmo de aprendizado de cada aluno; </a:t>
            </a:r>
          </a:p>
          <a:p>
            <a:pPr algn="just">
              <a:buFont typeface="Wingdings" panose="05000000000000000000" pitchFamily="2" charset="2"/>
              <a:buChar char="q"/>
            </a:pPr>
            <a:r>
              <a:rPr lang="pt-BR" sz="3600" dirty="0">
                <a:latin typeface="Arial" panose="020B0604020202020204" pitchFamily="34" charset="0"/>
                <a:cs typeface="Arial" panose="020B0604020202020204" pitchFamily="34" charset="0"/>
              </a:rPr>
              <a:t>Fornece retroações e reforços imediatos na sequência dos desempenhos dos alunos. </a:t>
            </a:r>
          </a:p>
          <a:p>
            <a:pPr algn="just">
              <a:buFont typeface="Wingdings" panose="05000000000000000000" pitchFamily="2" charset="2"/>
              <a:buChar char="q"/>
            </a:pPr>
            <a:r>
              <a:rPr lang="pt-BR" sz="3600" dirty="0">
                <a:latin typeface="Arial" panose="020B0604020202020204" pitchFamily="34" charset="0"/>
                <a:cs typeface="Arial" panose="020B0604020202020204" pitchFamily="34" charset="0"/>
              </a:rPr>
              <a:t>Permitem organizar hierarquicamente os conteúdos de aprendizagem; </a:t>
            </a:r>
          </a:p>
          <a:p>
            <a:pPr algn="just">
              <a:buFont typeface="Wingdings" panose="05000000000000000000" pitchFamily="2" charset="2"/>
              <a:buChar char="q"/>
            </a:pPr>
            <a:r>
              <a:rPr lang="pt-BR" sz="3600" dirty="0">
                <a:latin typeface="Arial" panose="020B0604020202020204" pitchFamily="34" charset="0"/>
                <a:cs typeface="Arial" panose="020B0604020202020204" pitchFamily="34" charset="0"/>
              </a:rPr>
              <a:t>Representam uma atração para o aluno.</a:t>
            </a:r>
          </a:p>
        </p:txBody>
      </p:sp>
    </p:spTree>
    <p:extLst>
      <p:ext uri="{BB962C8B-B14F-4D97-AF65-F5344CB8AC3E}">
        <p14:creationId xmlns:p14="http://schemas.microsoft.com/office/powerpoint/2010/main" val="3485544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68E3BC9-63A0-0929-16AD-160C2B453ED0}"/>
              </a:ext>
            </a:extLst>
          </p:cNvPr>
          <p:cNvSpPr>
            <a:spLocks noGrp="1"/>
          </p:cNvSpPr>
          <p:nvPr>
            <p:ph idx="1"/>
          </p:nvPr>
        </p:nvSpPr>
        <p:spPr>
          <a:xfrm>
            <a:off x="838200" y="450936"/>
            <a:ext cx="10515600" cy="6100175"/>
          </a:xfrm>
          <a:ln w="76200"/>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marL="0" indent="0">
              <a:buNone/>
            </a:pPr>
            <a:endParaRPr lang="pt-BR" sz="3600" b="1" dirty="0">
              <a:solidFill>
                <a:srgbClr val="C00000"/>
              </a:solidFill>
              <a:latin typeface="Arial" panose="020B0604020202020204" pitchFamily="34" charset="0"/>
              <a:cs typeface="Arial" panose="020B0604020202020204" pitchFamily="34" charset="0"/>
            </a:endParaRPr>
          </a:p>
          <a:p>
            <a:pPr marL="0" indent="0">
              <a:buNone/>
            </a:pPr>
            <a:r>
              <a:rPr lang="pt-BR" sz="3600" b="1" dirty="0">
                <a:solidFill>
                  <a:srgbClr val="C00000"/>
                </a:solidFill>
                <a:latin typeface="Arial" panose="020B0604020202020204" pitchFamily="34" charset="0"/>
                <a:cs typeface="Arial" panose="020B0604020202020204" pitchFamily="34" charset="0"/>
              </a:rPr>
              <a:t>Instrução Programada </a:t>
            </a:r>
          </a:p>
          <a:p>
            <a:pPr marL="0" indent="0">
              <a:buNone/>
            </a:pPr>
            <a:r>
              <a:rPr lang="pt-BR" dirty="0"/>
              <a:t>				 </a:t>
            </a:r>
            <a:r>
              <a:rPr lang="pt-BR" sz="3200" b="1" dirty="0">
                <a:latin typeface="Arial" panose="020B0604020202020204" pitchFamily="34" charset="0"/>
                <a:cs typeface="Arial" panose="020B0604020202020204" pitchFamily="34" charset="0"/>
              </a:rPr>
              <a:t>Pequenas etapas </a:t>
            </a:r>
          </a:p>
          <a:p>
            <a:pPr marL="0" indent="0">
              <a:buNone/>
            </a:pPr>
            <a:r>
              <a:rPr lang="pt-BR" sz="3200" b="1" dirty="0">
                <a:latin typeface="Arial" panose="020B0604020202020204" pitchFamily="34" charset="0"/>
                <a:cs typeface="Arial" panose="020B0604020202020204" pitchFamily="34" charset="0"/>
              </a:rPr>
              <a:t>				 Resposta ativa </a:t>
            </a:r>
          </a:p>
          <a:p>
            <a:pPr marL="0" indent="0">
              <a:buNone/>
            </a:pPr>
            <a:r>
              <a:rPr lang="pt-BR" sz="3200" b="1" dirty="0">
                <a:latin typeface="Arial" panose="020B0604020202020204" pitchFamily="34" charset="0"/>
                <a:cs typeface="Arial" panose="020B0604020202020204" pitchFamily="34" charset="0"/>
              </a:rPr>
              <a:t>				 Verificação imediata </a:t>
            </a:r>
          </a:p>
          <a:p>
            <a:pPr marL="0" indent="0">
              <a:buNone/>
            </a:pPr>
            <a:r>
              <a:rPr lang="pt-BR" sz="3200" b="1" dirty="0">
                <a:latin typeface="Arial" panose="020B0604020202020204" pitchFamily="34" charset="0"/>
                <a:cs typeface="Arial" panose="020B0604020202020204" pitchFamily="34" charset="0"/>
              </a:rPr>
              <a:t>				 Ritmo próprio </a:t>
            </a:r>
          </a:p>
          <a:p>
            <a:pPr marL="0" indent="0">
              <a:buNone/>
            </a:pPr>
            <a:r>
              <a:rPr lang="pt-BR" dirty="0"/>
              <a:t> </a:t>
            </a:r>
            <a:r>
              <a:rPr lang="pt-BR" sz="3600" b="1" dirty="0">
                <a:solidFill>
                  <a:srgbClr val="C00000"/>
                </a:solidFill>
                <a:latin typeface="Arial" panose="020B0604020202020204" pitchFamily="34" charset="0"/>
                <a:cs typeface="Arial" panose="020B0604020202020204" pitchFamily="34" charset="0"/>
              </a:rPr>
              <a:t>Método Keller </a:t>
            </a:r>
          </a:p>
          <a:p>
            <a:pPr marL="3657600" lvl="8" indent="0">
              <a:buNone/>
            </a:pPr>
            <a:r>
              <a:rPr lang="pt-BR" sz="3200" b="1" dirty="0">
                <a:latin typeface="Arial" panose="020B0604020202020204" pitchFamily="34" charset="0"/>
                <a:cs typeface="Arial" panose="020B0604020202020204" pitchFamily="34" charset="0"/>
              </a:rPr>
              <a:t>Ritmo próprio </a:t>
            </a:r>
          </a:p>
          <a:p>
            <a:pPr marL="0" indent="0">
              <a:buNone/>
            </a:pPr>
            <a:r>
              <a:rPr lang="pt-BR" sz="3200" b="1" dirty="0">
                <a:latin typeface="Arial" panose="020B0604020202020204" pitchFamily="34" charset="0"/>
                <a:cs typeface="Arial" panose="020B0604020202020204" pitchFamily="34" charset="0"/>
              </a:rPr>
              <a:t>				Domínio </a:t>
            </a:r>
          </a:p>
          <a:p>
            <a:pPr marL="0" indent="0">
              <a:buNone/>
            </a:pPr>
            <a:r>
              <a:rPr lang="pt-BR" sz="3200" b="1" dirty="0">
                <a:latin typeface="Arial" panose="020B0604020202020204" pitchFamily="34" charset="0"/>
                <a:cs typeface="Arial" panose="020B0604020202020204" pitchFamily="34" charset="0"/>
              </a:rPr>
              <a:t>				Aulas como reforço </a:t>
            </a:r>
          </a:p>
          <a:p>
            <a:pPr marL="0" indent="0">
              <a:buNone/>
            </a:pPr>
            <a:r>
              <a:rPr lang="pt-BR" sz="3200" b="1" dirty="0">
                <a:latin typeface="Arial" panose="020B0604020202020204" pitchFamily="34" charset="0"/>
                <a:cs typeface="Arial" panose="020B0604020202020204" pitchFamily="34" charset="0"/>
              </a:rPr>
              <a:t>				Comunicação escrita </a:t>
            </a:r>
          </a:p>
          <a:p>
            <a:pPr marL="0" indent="0">
              <a:buNone/>
            </a:pPr>
            <a:r>
              <a:rPr lang="pt-BR" sz="3200" b="1" dirty="0">
                <a:latin typeface="Arial" panose="020B0604020202020204" pitchFamily="34" charset="0"/>
                <a:cs typeface="Arial" panose="020B0604020202020204" pitchFamily="34" charset="0"/>
              </a:rPr>
              <a:t>				Monitores</a:t>
            </a:r>
          </a:p>
        </p:txBody>
      </p:sp>
    </p:spTree>
    <p:extLst>
      <p:ext uri="{BB962C8B-B14F-4D97-AF65-F5344CB8AC3E}">
        <p14:creationId xmlns:p14="http://schemas.microsoft.com/office/powerpoint/2010/main" val="750655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B4102-6FD1-5BA7-8E0C-21F59851D925}"/>
              </a:ext>
            </a:extLst>
          </p:cNvPr>
          <p:cNvSpPr>
            <a:spLocks noGrp="1"/>
          </p:cNvSpPr>
          <p:nvPr>
            <p:ph type="title"/>
          </p:nvPr>
        </p:nvSpPr>
        <p:spPr>
          <a:xfrm>
            <a:off x="838200" y="365125"/>
            <a:ext cx="10811004" cy="962634"/>
          </a:xfrm>
        </p:spPr>
        <p:style>
          <a:lnRef idx="2">
            <a:schemeClr val="accent3">
              <a:shade val="15000"/>
            </a:schemeClr>
          </a:lnRef>
          <a:fillRef idx="1">
            <a:schemeClr val="accent3"/>
          </a:fillRef>
          <a:effectRef idx="0">
            <a:schemeClr val="accent3"/>
          </a:effectRef>
          <a:fontRef idx="minor">
            <a:schemeClr val="lt1"/>
          </a:fontRef>
        </p:style>
        <p:txBody>
          <a:bodyPr/>
          <a:lstStyle/>
          <a:p>
            <a:pPr algn="ctr"/>
            <a:r>
              <a:rPr lang="pt-BR" b="1" dirty="0">
                <a:latin typeface="Arial" panose="020B0604020202020204" pitchFamily="34" charset="0"/>
                <a:cs typeface="Arial" panose="020B0604020202020204" pitchFamily="34" charset="0"/>
              </a:rPr>
              <a:t>Referências</a:t>
            </a:r>
          </a:p>
        </p:txBody>
      </p:sp>
      <p:sp>
        <p:nvSpPr>
          <p:cNvPr id="3" name="Espaço Reservado para Conteúdo 2">
            <a:extLst>
              <a:ext uri="{FF2B5EF4-FFF2-40B4-BE49-F238E27FC236}">
                <a16:creationId xmlns:a16="http://schemas.microsoft.com/office/drawing/2014/main" id="{03E95B9A-6911-B220-AF3D-FAA8EE15151B}"/>
              </a:ext>
            </a:extLst>
          </p:cNvPr>
          <p:cNvSpPr>
            <a:spLocks noGrp="1"/>
          </p:cNvSpPr>
          <p:nvPr>
            <p:ph idx="1"/>
          </p:nvPr>
        </p:nvSpPr>
        <p:spPr>
          <a:xfrm>
            <a:off x="838199" y="1553226"/>
            <a:ext cx="10811005" cy="5073041"/>
          </a:xfrm>
          <a:ln w="76200"/>
        </p:spPr>
        <p:style>
          <a:lnRef idx="2">
            <a:schemeClr val="accent3"/>
          </a:lnRef>
          <a:fillRef idx="1">
            <a:schemeClr val="lt1"/>
          </a:fillRef>
          <a:effectRef idx="0">
            <a:schemeClr val="accent3"/>
          </a:effectRef>
          <a:fontRef idx="minor">
            <a:schemeClr val="dk1"/>
          </a:fontRef>
        </p:style>
        <p:txBody>
          <a:bodyPr>
            <a:normAutofit/>
          </a:bodyPr>
          <a:lstStyle/>
          <a:p>
            <a:pPr algn="just"/>
            <a:r>
              <a:rPr lang="pt-BR" dirty="0">
                <a:latin typeface="Arial" panose="020B0604020202020204" pitchFamily="34" charset="0"/>
                <a:cs typeface="Arial" panose="020B0604020202020204" pitchFamily="34" charset="0"/>
              </a:rPr>
              <a:t>Notas das aulas do Professor Marco </a:t>
            </a:r>
            <a:r>
              <a:rPr lang="pt-BR" dirty="0" err="1">
                <a:latin typeface="Arial" panose="020B0604020202020204" pitchFamily="34" charset="0"/>
                <a:cs typeface="Arial" panose="020B0604020202020204" pitchFamily="34" charset="0"/>
              </a:rPr>
              <a:t>Antonio</a:t>
            </a:r>
            <a:r>
              <a:rPr lang="pt-BR" dirty="0">
                <a:latin typeface="Arial" panose="020B0604020202020204" pitchFamily="34" charset="0"/>
                <a:cs typeface="Arial" panose="020B0604020202020204" pitchFamily="34" charset="0"/>
              </a:rPr>
              <a:t> Moreira – http://www.if.ufrgs.br/~moreira/ </a:t>
            </a:r>
          </a:p>
          <a:p>
            <a:pPr algn="just"/>
            <a:r>
              <a:rPr lang="pt-BR" dirty="0">
                <a:latin typeface="Arial" panose="020B0604020202020204" pitchFamily="34" charset="0"/>
                <a:cs typeface="Arial" panose="020B0604020202020204" pitchFamily="34" charset="0"/>
              </a:rPr>
              <a:t>ANTUNES, Celso. Como desenvolver conteúdos explorando as inteligências múltiplas. Petrópolis: Vozes, 2001. </a:t>
            </a:r>
          </a:p>
          <a:p>
            <a:pPr algn="just"/>
            <a:r>
              <a:rPr lang="pt-BR" dirty="0">
                <a:latin typeface="Arial" panose="020B0604020202020204" pitchFamily="34" charset="0"/>
                <a:cs typeface="Arial" panose="020B0604020202020204" pitchFamily="34" charset="0"/>
              </a:rPr>
              <a:t>LEFRANÇOIS, G. Teorias da Aprendizagem. São Paulo: </a:t>
            </a:r>
            <a:r>
              <a:rPr lang="pt-BR" dirty="0" err="1">
                <a:latin typeface="Arial" panose="020B0604020202020204" pitchFamily="34" charset="0"/>
                <a:cs typeface="Arial" panose="020B0604020202020204" pitchFamily="34" charset="0"/>
              </a:rPr>
              <a:t>Cengage</a:t>
            </a:r>
            <a:r>
              <a:rPr lang="pt-BR" dirty="0">
                <a:latin typeface="Arial" panose="020B0604020202020204" pitchFamily="34" charset="0"/>
                <a:cs typeface="Arial" panose="020B0604020202020204" pitchFamily="34" charset="0"/>
              </a:rPr>
              <a:t> Learning, 2012. MOREIRA, M. A. Teorias de Aprendizagem. São Paulo, EPU, 2011.</a:t>
            </a:r>
          </a:p>
          <a:p>
            <a:pPr algn="just"/>
            <a:r>
              <a:rPr lang="pt-BR" dirty="0">
                <a:latin typeface="Arial" panose="020B0604020202020204" pitchFamily="34" charset="0"/>
                <a:cs typeface="Arial" panose="020B0604020202020204" pitchFamily="34" charset="0"/>
              </a:rPr>
              <a:t> MOREIRA, M. A.; Veit, E. A. Ensino Superior. São Paulo, EPU, 2010.</a:t>
            </a:r>
          </a:p>
          <a:p>
            <a:pPr algn="just"/>
            <a:r>
              <a:rPr lang="pt-BR" dirty="0">
                <a:latin typeface="Arial" panose="020B0604020202020204" pitchFamily="34" charset="0"/>
                <a:cs typeface="Arial" panose="020B0604020202020204" pitchFamily="34" charset="0"/>
              </a:rPr>
              <a:t>OSTERMANN, F; CAVALCANTI, C. J. (2010). Teorias de Aprendizagem. Disponível: http://www.ufrgs.br/uab/informacoes/publicacoes/materiais-de-fisica-para-educacao </a:t>
            </a:r>
            <a:r>
              <a:rPr lang="pt-BR" dirty="0" err="1">
                <a:latin typeface="Arial" panose="020B0604020202020204" pitchFamily="34" charset="0"/>
                <a:cs typeface="Arial" panose="020B0604020202020204" pitchFamily="34" charset="0"/>
              </a:rPr>
              <a:t>basica</a:t>
            </a:r>
            <a:r>
              <a:rPr lang="pt-BR" dirty="0">
                <a:latin typeface="Arial" panose="020B0604020202020204" pitchFamily="34" charset="0"/>
                <a:cs typeface="Arial" panose="020B0604020202020204" pitchFamily="34" charset="0"/>
              </a:rPr>
              <a:t>/teorias_de_aprendizagem_fisica.pdf </a:t>
            </a:r>
          </a:p>
          <a:p>
            <a:pPr algn="just"/>
            <a:r>
              <a:rPr lang="pt-BR" dirty="0">
                <a:latin typeface="Arial" panose="020B0604020202020204" pitchFamily="34" charset="0"/>
                <a:cs typeface="Arial" panose="020B0604020202020204" pitchFamily="34" charset="0"/>
              </a:rPr>
              <a:t>SKINNER, B. F. </a:t>
            </a:r>
            <a:r>
              <a:rPr lang="pt-BR" dirty="0" err="1">
                <a:latin typeface="Arial" panose="020B0604020202020204" pitchFamily="34" charset="0"/>
                <a:cs typeface="Arial" panose="020B0604020202020204" pitchFamily="34" charset="0"/>
              </a:rPr>
              <a:t>Behaviorism</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at</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fifty</a:t>
            </a:r>
            <a:r>
              <a:rPr lang="pt-BR" dirty="0">
                <a:latin typeface="Arial" panose="020B0604020202020204" pitchFamily="34" charset="0"/>
                <a:cs typeface="Arial" panose="020B0604020202020204" pitchFamily="34" charset="0"/>
              </a:rPr>
              <a:t>. In: SKINNER, B. F. (Ed.). Contingencies </a:t>
            </a:r>
            <a:r>
              <a:rPr lang="pt-BR" dirty="0" err="1">
                <a:latin typeface="Arial" panose="020B0604020202020204" pitchFamily="34" charset="0"/>
                <a:cs typeface="Arial" panose="020B0604020202020204" pitchFamily="34" charset="0"/>
              </a:rPr>
              <a:t>of</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reinforcement</a:t>
            </a:r>
            <a:r>
              <a:rPr lang="pt-BR" dirty="0">
                <a:latin typeface="Arial" panose="020B0604020202020204" pitchFamily="34" charset="0"/>
                <a:cs typeface="Arial" panose="020B0604020202020204" pitchFamily="34" charset="0"/>
              </a:rPr>
              <a:t>: a </a:t>
            </a:r>
            <a:r>
              <a:rPr lang="pt-BR" dirty="0" err="1">
                <a:latin typeface="Arial" panose="020B0604020202020204" pitchFamily="34" charset="0"/>
                <a:cs typeface="Arial" panose="020B0604020202020204" pitchFamily="34" charset="0"/>
              </a:rPr>
              <a:t>theoretical</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analysis</a:t>
            </a:r>
            <a:r>
              <a:rPr lang="pt-BR" dirty="0">
                <a:latin typeface="Arial" panose="020B0604020202020204" pitchFamily="34" charset="0"/>
                <a:cs typeface="Arial" panose="020B0604020202020204" pitchFamily="34" charset="0"/>
              </a:rPr>
              <a:t>. New York: </a:t>
            </a:r>
            <a:r>
              <a:rPr lang="pt-BR" dirty="0" err="1">
                <a:latin typeface="Arial" panose="020B0604020202020204" pitchFamily="34" charset="0"/>
                <a:cs typeface="Arial" panose="020B0604020202020204" pitchFamily="34" charset="0"/>
              </a:rPr>
              <a:t>Appleton-Century-Crofts</a:t>
            </a:r>
            <a:r>
              <a:rPr lang="pt-BR" dirty="0">
                <a:latin typeface="Arial" panose="020B0604020202020204" pitchFamily="34" charset="0"/>
                <a:cs typeface="Arial" panose="020B0604020202020204" pitchFamily="34" charset="0"/>
              </a:rPr>
              <a:t>, 1963. </a:t>
            </a:r>
          </a:p>
          <a:p>
            <a:pPr algn="just"/>
            <a:r>
              <a:rPr lang="pt-BR" dirty="0">
                <a:latin typeface="Arial" panose="020B0604020202020204" pitchFamily="34" charset="0"/>
                <a:cs typeface="Arial" panose="020B0604020202020204" pitchFamily="34" charset="0"/>
              </a:rPr>
              <a:t>SKINNER, B. F. Sobre o behaviorismo. São Paulo: Cultrix, 1993</a:t>
            </a:r>
          </a:p>
        </p:txBody>
      </p:sp>
    </p:spTree>
    <p:extLst>
      <p:ext uri="{BB962C8B-B14F-4D97-AF65-F5344CB8AC3E}">
        <p14:creationId xmlns:p14="http://schemas.microsoft.com/office/powerpoint/2010/main" val="368089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B3850-5E65-07C7-81F9-1C22C8400654}"/>
              </a:ext>
            </a:extLst>
          </p:cNvPr>
          <p:cNvSpPr>
            <a:spLocks noGrp="1"/>
          </p:cNvSpPr>
          <p:nvPr>
            <p:ph type="title"/>
          </p:nvPr>
        </p:nvSpPr>
        <p:spPr>
          <a:xfrm>
            <a:off x="1678488" y="100208"/>
            <a:ext cx="10058400" cy="1240078"/>
          </a:xfrm>
        </p:spPr>
        <p:style>
          <a:lnRef idx="1">
            <a:schemeClr val="accent5"/>
          </a:lnRef>
          <a:fillRef idx="2">
            <a:schemeClr val="accent5"/>
          </a:fillRef>
          <a:effectRef idx="1">
            <a:schemeClr val="accent5"/>
          </a:effectRef>
          <a:fontRef idx="minor">
            <a:schemeClr val="dk1"/>
          </a:fontRef>
        </p:style>
        <p:txBody>
          <a:bodyPr>
            <a:noAutofit/>
          </a:bodyPr>
          <a:lstStyle/>
          <a:p>
            <a:pPr algn="ctr"/>
            <a:r>
              <a:rPr lang="pt-BR" b="1" dirty="0">
                <a:latin typeface="Arial" panose="020B0604020202020204" pitchFamily="34" charset="0"/>
                <a:cs typeface="Arial" panose="020B0604020202020204" pitchFamily="34" charset="0"/>
              </a:rPr>
              <a:t>Teoria Behaviorista de Skinner – </a:t>
            </a:r>
            <a:br>
              <a:rPr lang="pt-BR" b="1" dirty="0">
                <a:latin typeface="Arial" panose="020B0604020202020204" pitchFamily="34" charset="0"/>
                <a:cs typeface="Arial" panose="020B0604020202020204" pitchFamily="34" charset="0"/>
              </a:rPr>
            </a:br>
            <a:r>
              <a:rPr lang="pt-BR" b="1" dirty="0">
                <a:latin typeface="Arial" panose="020B0604020202020204" pitchFamily="34" charset="0"/>
                <a:cs typeface="Arial" panose="020B0604020202020204" pitchFamily="34" charset="0"/>
              </a:rPr>
              <a:t>Behaviorismo Radical </a:t>
            </a:r>
          </a:p>
        </p:txBody>
      </p:sp>
      <p:sp>
        <p:nvSpPr>
          <p:cNvPr id="3" name="Espaço Reservado para Conteúdo 2">
            <a:extLst>
              <a:ext uri="{FF2B5EF4-FFF2-40B4-BE49-F238E27FC236}">
                <a16:creationId xmlns:a16="http://schemas.microsoft.com/office/drawing/2014/main" id="{076F0260-F5F0-E94F-446B-1EDFDCF728FA}"/>
              </a:ext>
            </a:extLst>
          </p:cNvPr>
          <p:cNvSpPr>
            <a:spLocks noGrp="1"/>
          </p:cNvSpPr>
          <p:nvPr>
            <p:ph idx="1"/>
          </p:nvPr>
        </p:nvSpPr>
        <p:spPr>
          <a:xfrm>
            <a:off x="838199" y="1590804"/>
            <a:ext cx="10898687" cy="4902069"/>
          </a:xfrm>
          <a:ln w="76200"/>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nb-NO" sz="3600" b="1" dirty="0">
                <a:latin typeface="Arial" panose="020B0604020202020204" pitchFamily="34" charset="0"/>
                <a:cs typeface="Arial" panose="020B0604020202020204" pitchFamily="34" charset="0"/>
              </a:rPr>
              <a:t>Burrhus Frederic Skinner (1904 – 1990)</a:t>
            </a:r>
          </a:p>
          <a:p>
            <a:pPr algn="just">
              <a:buFont typeface="Wingdings" panose="05000000000000000000" pitchFamily="2" charset="2"/>
              <a:buChar char="Ø"/>
            </a:pPr>
            <a:r>
              <a:rPr lang="pt-BR" sz="3600" dirty="0">
                <a:latin typeface="Arial" panose="020B0604020202020204" pitchFamily="34" charset="0"/>
                <a:cs typeface="Arial" panose="020B0604020202020204" pitchFamily="34" charset="0"/>
              </a:rPr>
              <a:t>Estudou inicialmente Biologia, mas ao longo de seus estudos conheceu os trabalhos de Pavlov e Watson e foi por eles profundamente influenciado. </a:t>
            </a:r>
          </a:p>
          <a:p>
            <a:pPr algn="just">
              <a:buFont typeface="Wingdings" panose="05000000000000000000" pitchFamily="2" charset="2"/>
              <a:buChar char="Ø"/>
            </a:pPr>
            <a:r>
              <a:rPr lang="pt-BR" sz="3600" dirty="0">
                <a:latin typeface="Arial" panose="020B0604020202020204" pitchFamily="34" charset="0"/>
                <a:cs typeface="Arial" panose="020B0604020202020204" pitchFamily="34" charset="0"/>
              </a:rPr>
              <a:t>Obteve seu doutorado em Psicologia pela Universidade de Harvard em 1931. </a:t>
            </a:r>
          </a:p>
          <a:p>
            <a:pPr algn="just">
              <a:buFont typeface="Wingdings" panose="05000000000000000000" pitchFamily="2" charset="2"/>
              <a:buChar char="Ø"/>
            </a:pPr>
            <a:r>
              <a:rPr lang="pt-BR" sz="3600" dirty="0">
                <a:latin typeface="Arial" panose="020B0604020202020204" pitchFamily="34" charset="0"/>
                <a:cs typeface="Arial" panose="020B0604020202020204" pitchFamily="34" charset="0"/>
              </a:rPr>
              <a:t> Teve longa carreira como pesquisador, professor e escritor, particularmente em Harvard.</a:t>
            </a:r>
          </a:p>
        </p:txBody>
      </p:sp>
    </p:spTree>
    <p:extLst>
      <p:ext uri="{BB962C8B-B14F-4D97-AF65-F5344CB8AC3E}">
        <p14:creationId xmlns:p14="http://schemas.microsoft.com/office/powerpoint/2010/main" val="44623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48E08B5-3C71-1EA4-05DF-464B49813178}"/>
              </a:ext>
            </a:extLst>
          </p:cNvPr>
          <p:cNvSpPr>
            <a:spLocks noGrp="1"/>
          </p:cNvSpPr>
          <p:nvPr>
            <p:ph type="title"/>
          </p:nvPr>
        </p:nvSpPr>
        <p:spPr>
          <a:xfrm>
            <a:off x="599440" y="547590"/>
            <a:ext cx="3373119" cy="1382810"/>
          </a:xfrm>
        </p:spPr>
        <p:txBody>
          <a:bodyPr/>
          <a:lstStyle/>
          <a:p>
            <a:pPr algn="ctr"/>
            <a:r>
              <a:rPr lang="pt-BR" b="1" dirty="0" err="1">
                <a:latin typeface="Arial" panose="020B0604020202020204" pitchFamily="34" charset="0"/>
                <a:cs typeface="Arial" panose="020B0604020202020204" pitchFamily="34" charset="0"/>
              </a:rPr>
              <a:t>Burrhus</a:t>
            </a:r>
            <a:r>
              <a:rPr lang="pt-BR" b="1" dirty="0">
                <a:latin typeface="Arial" panose="020B0604020202020204" pitchFamily="34" charset="0"/>
                <a:cs typeface="Arial" panose="020B0604020202020204" pitchFamily="34" charset="0"/>
              </a:rPr>
              <a:t> Frederic Skinner (1904-1990)</a:t>
            </a:r>
          </a:p>
        </p:txBody>
      </p:sp>
      <p:sp>
        <p:nvSpPr>
          <p:cNvPr id="5" name="Espaço Reservado para Conteúdo 4">
            <a:extLst>
              <a:ext uri="{FF2B5EF4-FFF2-40B4-BE49-F238E27FC236}">
                <a16:creationId xmlns:a16="http://schemas.microsoft.com/office/drawing/2014/main" id="{E973AADA-BF93-8570-85B0-155B5ED52C26}"/>
              </a:ext>
            </a:extLst>
          </p:cNvPr>
          <p:cNvSpPr>
            <a:spLocks noGrp="1"/>
          </p:cNvSpPr>
          <p:nvPr>
            <p:ph idx="1"/>
          </p:nvPr>
        </p:nvSpPr>
        <p:spPr>
          <a:xfrm>
            <a:off x="4399280" y="274320"/>
            <a:ext cx="7640320" cy="6268720"/>
          </a:xfrm>
        </p:spPr>
        <p:style>
          <a:lnRef idx="2">
            <a:schemeClr val="dk1"/>
          </a:lnRef>
          <a:fillRef idx="1">
            <a:schemeClr val="lt1"/>
          </a:fillRef>
          <a:effectRef idx="0">
            <a:schemeClr val="dk1"/>
          </a:effectRef>
          <a:fontRef idx="minor">
            <a:schemeClr val="dk1"/>
          </a:fontRef>
        </p:style>
        <p:txBody>
          <a:bodyPr>
            <a:noAutofit/>
          </a:bodyPr>
          <a:lstStyle/>
          <a:p>
            <a:pPr algn="ctr">
              <a:lnSpc>
                <a:spcPct val="150000"/>
              </a:lnSpc>
            </a:pPr>
            <a:r>
              <a:rPr lang="pt-BR" sz="2800" b="1" dirty="0">
                <a:latin typeface="Arial" panose="020B0604020202020204" pitchFamily="34" charset="0"/>
                <a:cs typeface="Arial" panose="020B0604020202020204" pitchFamily="34" charset="0"/>
              </a:rPr>
              <a:t>Skinner foi o teórico behaviorista que mais </a:t>
            </a:r>
            <a:r>
              <a:rPr lang="pt-BR" sz="2800" b="1" dirty="0">
                <a:solidFill>
                  <a:srgbClr val="FF0000"/>
                </a:solidFill>
                <a:latin typeface="Arial" panose="020B0604020202020204" pitchFamily="34" charset="0"/>
                <a:cs typeface="Arial" panose="020B0604020202020204" pitchFamily="34" charset="0"/>
              </a:rPr>
              <a:t>influenciou</a:t>
            </a:r>
            <a:r>
              <a:rPr lang="pt-BR" sz="2800" b="1" dirty="0">
                <a:latin typeface="Arial" panose="020B0604020202020204" pitchFamily="34" charset="0"/>
                <a:cs typeface="Arial" panose="020B0604020202020204" pitchFamily="34" charset="0"/>
              </a:rPr>
              <a:t> o entendimento do </a:t>
            </a:r>
            <a:r>
              <a:rPr lang="pt-BR" sz="2800" b="1" dirty="0">
                <a:solidFill>
                  <a:srgbClr val="FF0000"/>
                </a:solidFill>
                <a:latin typeface="Arial" panose="020B0604020202020204" pitchFamily="34" charset="0"/>
                <a:cs typeface="Arial" panose="020B0604020202020204" pitchFamily="34" charset="0"/>
              </a:rPr>
              <a:t>processo ensino aprendizagem e a prática escolar</a:t>
            </a:r>
            <a:r>
              <a:rPr lang="pt-BR" sz="2800" b="1" dirty="0">
                <a:latin typeface="Arial" panose="020B0604020202020204" pitchFamily="34" charset="0"/>
                <a:cs typeface="Arial" panose="020B0604020202020204" pitchFamily="34" charset="0"/>
              </a:rPr>
              <a:t>. No Brasil, a influência da pedagogia tecnicista remonta à segunda metade dos anos 50, mas foi introduzida mais efetivamente no final dos anos 60 com o objetivo de inserir a escola nos modelos de racionalização do sistema de produção capitalista.</a:t>
            </a:r>
          </a:p>
        </p:txBody>
      </p:sp>
      <p:pic>
        <p:nvPicPr>
          <p:cNvPr id="4098" name="Picture 2" descr="Burrhus Frederic Skinner – Wikipédia, a enciclopédia livre">
            <a:extLst>
              <a:ext uri="{FF2B5EF4-FFF2-40B4-BE49-F238E27FC236}">
                <a16:creationId xmlns:a16="http://schemas.microsoft.com/office/drawing/2014/main" id="{07FB707F-B62E-9FB7-7BC8-C848EEC11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440" y="2265680"/>
            <a:ext cx="3373119" cy="3973120"/>
          </a:xfrm>
          <a:prstGeom prst="rect">
            <a:avLst/>
          </a:prstGeom>
          <a:blipFill>
            <a:blip r:embed="rId3"/>
            <a:tile tx="0" ty="0" sx="100000" sy="100000" flip="none" algn="tl"/>
          </a:blipFill>
          <a:ln w="76200">
            <a:solidFill>
              <a:srgbClr val="92D050"/>
            </a:solidFill>
          </a:ln>
        </p:spPr>
      </p:pic>
    </p:spTree>
    <p:extLst>
      <p:ext uri="{BB962C8B-B14F-4D97-AF65-F5344CB8AC3E}">
        <p14:creationId xmlns:p14="http://schemas.microsoft.com/office/powerpoint/2010/main" val="306119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62A24D-0DF7-CBBD-6237-7F5A5E026B48}"/>
              </a:ext>
            </a:extLst>
          </p:cNvPr>
          <p:cNvSpPr>
            <a:spLocks noGrp="1"/>
          </p:cNvSpPr>
          <p:nvPr>
            <p:ph type="title"/>
          </p:nvPr>
        </p:nvSpPr>
        <p:spPr>
          <a:xfrm>
            <a:off x="1703540" y="603119"/>
            <a:ext cx="10045874" cy="724639"/>
          </a:xfrm>
        </p:spPr>
        <p:style>
          <a:lnRef idx="2">
            <a:schemeClr val="accent5">
              <a:shade val="15000"/>
            </a:schemeClr>
          </a:lnRef>
          <a:fillRef idx="1">
            <a:schemeClr val="accent5"/>
          </a:fillRef>
          <a:effectRef idx="0">
            <a:schemeClr val="accent5"/>
          </a:effectRef>
          <a:fontRef idx="minor">
            <a:schemeClr val="lt1"/>
          </a:fontRef>
        </p:style>
        <p:txBody>
          <a:bodyPr>
            <a:normAutofit/>
          </a:bodyPr>
          <a:lstStyle/>
          <a:p>
            <a:pPr algn="ctr"/>
            <a:r>
              <a:rPr lang="pt-BR" b="1" dirty="0">
                <a:latin typeface="Arial" panose="020B0604020202020204" pitchFamily="34" charset="0"/>
                <a:cs typeface="Arial" panose="020B0604020202020204" pitchFamily="34" charset="0"/>
              </a:rPr>
              <a:t>Teoria Behaviorista de Skinner</a:t>
            </a:r>
          </a:p>
        </p:txBody>
      </p:sp>
      <p:sp>
        <p:nvSpPr>
          <p:cNvPr id="3" name="Espaço Reservado para Conteúdo 2">
            <a:extLst>
              <a:ext uri="{FF2B5EF4-FFF2-40B4-BE49-F238E27FC236}">
                <a16:creationId xmlns:a16="http://schemas.microsoft.com/office/drawing/2014/main" id="{0E81781F-FDD5-AE28-8506-A3481FEA031D}"/>
              </a:ext>
            </a:extLst>
          </p:cNvPr>
          <p:cNvSpPr>
            <a:spLocks noGrp="1"/>
          </p:cNvSpPr>
          <p:nvPr>
            <p:ph idx="1"/>
          </p:nvPr>
        </p:nvSpPr>
        <p:spPr>
          <a:xfrm>
            <a:off x="513567" y="1540701"/>
            <a:ext cx="11235847" cy="4952174"/>
          </a:xfrm>
          <a:ln w="76200"/>
        </p:spPr>
        <p:style>
          <a:lnRef idx="2">
            <a:schemeClr val="accent3"/>
          </a:lnRef>
          <a:fillRef idx="1">
            <a:schemeClr val="lt1"/>
          </a:fillRef>
          <a:effectRef idx="0">
            <a:schemeClr val="accent3"/>
          </a:effectRef>
          <a:fontRef idx="minor">
            <a:schemeClr val="dk1"/>
          </a:fontRef>
        </p:style>
        <p:txBody>
          <a:bodyPr>
            <a:noAutofit/>
          </a:bodyPr>
          <a:lstStyle/>
          <a:p>
            <a:pPr algn="just">
              <a:buFont typeface="Wingdings" panose="05000000000000000000" pitchFamily="2" charset="2"/>
              <a:buChar char="Ø"/>
            </a:pPr>
            <a:endParaRPr lang="pt-BR" sz="36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sz="3600" dirty="0">
                <a:latin typeface="Arial" panose="020B0604020202020204" pitchFamily="34" charset="0"/>
                <a:cs typeface="Arial" panose="020B0604020202020204" pitchFamily="34" charset="0"/>
              </a:rPr>
              <a:t>A abordagem </a:t>
            </a:r>
            <a:r>
              <a:rPr lang="pt-BR" sz="3600" dirty="0" err="1">
                <a:latin typeface="Arial" panose="020B0604020202020204" pitchFamily="34" charset="0"/>
                <a:cs typeface="Arial" panose="020B0604020202020204" pitchFamily="34" charset="0"/>
              </a:rPr>
              <a:t>skinneriana</a:t>
            </a:r>
            <a:r>
              <a:rPr lang="pt-BR" sz="3600" dirty="0">
                <a:latin typeface="Arial" panose="020B0604020202020204" pitchFamily="34" charset="0"/>
                <a:cs typeface="Arial" panose="020B0604020202020204" pitchFamily="34" charset="0"/>
              </a:rPr>
              <a:t> é E-R (Estímulo-Resposta). Esse rotulo é contestado por Skinner, afirmando que essa abordagem corresponde ao behaviorismo de Watson.</a:t>
            </a:r>
          </a:p>
          <a:p>
            <a:pPr algn="just">
              <a:buFont typeface="Wingdings" panose="05000000000000000000" pitchFamily="2" charset="2"/>
              <a:buChar char="Ø"/>
            </a:pPr>
            <a:r>
              <a:rPr lang="pt-BR" sz="3600" dirty="0">
                <a:latin typeface="Arial" panose="020B0604020202020204" pitchFamily="34" charset="0"/>
                <a:cs typeface="Arial" panose="020B0604020202020204" pitchFamily="34" charset="0"/>
              </a:rPr>
              <a:t> As teorias E-R focalizam sua atenção em eventos observáveis e mensuráveis no mundo exterior ao indivíduo. </a:t>
            </a:r>
          </a:p>
          <a:p>
            <a:pPr algn="just">
              <a:buFont typeface="Wingdings" panose="05000000000000000000" pitchFamily="2" charset="2"/>
              <a:buChar char="Ø"/>
            </a:pP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211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5B8EFD5-C0A8-9B40-A662-9D912C70C799}"/>
              </a:ext>
            </a:extLst>
          </p:cNvPr>
          <p:cNvSpPr>
            <a:spLocks noGrp="1"/>
          </p:cNvSpPr>
          <p:nvPr>
            <p:ph idx="1"/>
          </p:nvPr>
        </p:nvSpPr>
        <p:spPr>
          <a:xfrm>
            <a:off x="1553226" y="1139868"/>
            <a:ext cx="9951385" cy="4771354"/>
          </a:xfrm>
        </p:spPr>
        <p:style>
          <a:lnRef idx="2">
            <a:schemeClr val="dk1"/>
          </a:lnRef>
          <a:fillRef idx="1">
            <a:schemeClr val="lt1"/>
          </a:fillRef>
          <a:effectRef idx="0">
            <a:schemeClr val="dk1"/>
          </a:effectRef>
          <a:fontRef idx="minor">
            <a:schemeClr val="dk1"/>
          </a:fontRef>
        </p:style>
        <p:txBody>
          <a:bodyPr>
            <a:normAutofit lnSpcReduction="10000"/>
          </a:bodyPr>
          <a:lstStyle/>
          <a:p>
            <a:pPr algn="just">
              <a:lnSpc>
                <a:spcPct val="150000"/>
              </a:lnSpc>
            </a:pPr>
            <a:r>
              <a:rPr lang="pt-BR" sz="3600" b="1" dirty="0">
                <a:solidFill>
                  <a:srgbClr val="FF0000"/>
                </a:solidFill>
                <a:latin typeface="Arial" panose="020B0604020202020204" pitchFamily="34" charset="0"/>
                <a:cs typeface="Arial" panose="020B0604020202020204" pitchFamily="34" charset="0"/>
              </a:rPr>
              <a:t>Skinner: </a:t>
            </a:r>
            <a:r>
              <a:rPr lang="pt-BR" sz="3600" dirty="0">
                <a:solidFill>
                  <a:schemeClr val="tx1"/>
                </a:solidFill>
                <a:latin typeface="Arial" panose="020B0604020202020204" pitchFamily="34" charset="0"/>
                <a:cs typeface="Arial" panose="020B0604020202020204" pitchFamily="34" charset="0"/>
              </a:rPr>
              <a:t>o que importa é aquilo que pode ser observado diretamente, graças a uma análise experimental do comportamento, na qual relações previsíveis entre os comportamentos públicos e as condições ambientais são empiricamente determinadas.</a:t>
            </a:r>
            <a:endParaRPr lang="pt-BR" sz="3600" dirty="0">
              <a:solidFill>
                <a:schemeClr val="tx1"/>
              </a:solidFill>
            </a:endParaRPr>
          </a:p>
        </p:txBody>
      </p:sp>
    </p:spTree>
    <p:extLst>
      <p:ext uri="{BB962C8B-B14F-4D97-AF65-F5344CB8AC3E}">
        <p14:creationId xmlns:p14="http://schemas.microsoft.com/office/powerpoint/2010/main" val="385343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5260C3-D831-8BFB-C04B-18048C39024B}"/>
              </a:ext>
            </a:extLst>
          </p:cNvPr>
          <p:cNvSpPr>
            <a:spLocks noGrp="1"/>
          </p:cNvSpPr>
          <p:nvPr>
            <p:ph type="title"/>
          </p:nvPr>
        </p:nvSpPr>
        <p:spPr>
          <a:xfrm>
            <a:off x="1515648" y="365125"/>
            <a:ext cx="10421655" cy="1263259"/>
          </a:xfrm>
        </p:spPr>
        <p:style>
          <a:lnRef idx="2">
            <a:schemeClr val="accent5">
              <a:shade val="15000"/>
            </a:schemeClr>
          </a:lnRef>
          <a:fillRef idx="1">
            <a:schemeClr val="accent5"/>
          </a:fillRef>
          <a:effectRef idx="0">
            <a:schemeClr val="accent5"/>
          </a:effectRef>
          <a:fontRef idx="minor">
            <a:schemeClr val="lt1"/>
          </a:fontRef>
        </p:style>
        <p:txBody>
          <a:bodyPr>
            <a:noAutofit/>
          </a:bodyPr>
          <a:lstStyle/>
          <a:p>
            <a:pPr algn="ctr"/>
            <a:r>
              <a:rPr lang="pt-BR" b="1" dirty="0">
                <a:solidFill>
                  <a:srgbClr val="FF0000"/>
                </a:solidFill>
                <a:latin typeface="Arial" panose="020B0604020202020204" pitchFamily="34" charset="0"/>
                <a:cs typeface="Arial" panose="020B0604020202020204" pitchFamily="34" charset="0"/>
              </a:rPr>
              <a:t>Skinner</a:t>
            </a:r>
            <a:r>
              <a:rPr lang="pt-BR" b="1" dirty="0">
                <a:latin typeface="Arial" panose="020B0604020202020204" pitchFamily="34" charset="0"/>
                <a:cs typeface="Arial" panose="020B0604020202020204" pitchFamily="34" charset="0"/>
              </a:rPr>
              <a:t> limita-se ao estudo de comportamentos manifestos e mensuráveis. </a:t>
            </a:r>
            <a:br>
              <a:rPr lang="pt-BR" b="1" dirty="0">
                <a:latin typeface="Arial" panose="020B0604020202020204" pitchFamily="34" charset="0"/>
                <a:cs typeface="Arial" panose="020B0604020202020204" pitchFamily="34" charset="0"/>
              </a:rPr>
            </a:br>
            <a:endParaRPr lang="pt-BR"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76326780-5AEE-CD4B-33E2-4142DF72402F}"/>
              </a:ext>
            </a:extLst>
          </p:cNvPr>
          <p:cNvSpPr>
            <a:spLocks noGrp="1"/>
          </p:cNvSpPr>
          <p:nvPr>
            <p:ph idx="1"/>
          </p:nvPr>
        </p:nvSpPr>
        <p:spPr>
          <a:xfrm>
            <a:off x="363255" y="1816274"/>
            <a:ext cx="11574048" cy="4797468"/>
          </a:xfrm>
          <a:ln w="76200"/>
        </p:spPr>
        <p:style>
          <a:lnRef idx="2">
            <a:schemeClr val="accent5"/>
          </a:lnRef>
          <a:fillRef idx="1">
            <a:schemeClr val="lt1"/>
          </a:fillRef>
          <a:effectRef idx="0">
            <a:schemeClr val="accent5"/>
          </a:effectRef>
          <a:fontRef idx="minor">
            <a:schemeClr val="dk1"/>
          </a:fontRef>
        </p:style>
        <p:txBody>
          <a:bodyPr>
            <a:noAutofit/>
          </a:bodyPr>
          <a:lstStyle/>
          <a:p>
            <a:pPr marL="0" indent="0" algn="just">
              <a:buNone/>
            </a:pPr>
            <a:r>
              <a:rPr lang="pt-BR" sz="3600" dirty="0">
                <a:latin typeface="Arial" panose="020B0604020202020204" pitchFamily="34" charset="0"/>
                <a:cs typeface="Arial" panose="020B0604020202020204" pitchFamily="34" charset="0"/>
              </a:rPr>
              <a:t>➢ A abordagem </a:t>
            </a:r>
            <a:r>
              <a:rPr lang="pt-BR" sz="3600" dirty="0" err="1">
                <a:latin typeface="Arial" panose="020B0604020202020204" pitchFamily="34" charset="0"/>
                <a:cs typeface="Arial" panose="020B0604020202020204" pitchFamily="34" charset="0"/>
              </a:rPr>
              <a:t>skinneriana</a:t>
            </a:r>
            <a:r>
              <a:rPr lang="pt-BR" sz="3600" dirty="0">
                <a:latin typeface="Arial" panose="020B0604020202020204" pitchFamily="34" charset="0"/>
                <a:cs typeface="Arial" panose="020B0604020202020204" pitchFamily="34" charset="0"/>
              </a:rPr>
              <a:t> não leva em consideração o que ocorre na mente do indivíduo durante o processo de aprendizagem. </a:t>
            </a:r>
          </a:p>
          <a:p>
            <a:pPr marL="0" indent="0" algn="just">
              <a:buNone/>
            </a:pPr>
            <a:endParaRPr lang="pt-BR" sz="3600" dirty="0">
              <a:latin typeface="Arial" panose="020B0604020202020204" pitchFamily="34" charset="0"/>
              <a:cs typeface="Arial" panose="020B0604020202020204" pitchFamily="34" charset="0"/>
            </a:endParaRPr>
          </a:p>
          <a:p>
            <a:pPr marL="0" indent="0" algn="just">
              <a:buNone/>
            </a:pPr>
            <a:r>
              <a:rPr lang="pt-BR" sz="3600" dirty="0">
                <a:latin typeface="Arial" panose="020B0604020202020204" pitchFamily="34" charset="0"/>
                <a:cs typeface="Arial" panose="020B0604020202020204" pitchFamily="34" charset="0"/>
              </a:rPr>
              <a:t>➢ Na perspectiva behaviorista, um dos princípios mais importantes para a aprendizagem é o fato que o comportamento pode ser modificado em função das consequências que lhe são associadas. </a:t>
            </a:r>
          </a:p>
        </p:txBody>
      </p:sp>
    </p:spTree>
    <p:extLst>
      <p:ext uri="{BB962C8B-B14F-4D97-AF65-F5344CB8AC3E}">
        <p14:creationId xmlns:p14="http://schemas.microsoft.com/office/powerpoint/2010/main" val="4066980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D905F-16DD-32B9-EB23-81E805C7075D}"/>
              </a:ext>
            </a:extLst>
          </p:cNvPr>
          <p:cNvSpPr>
            <a:spLocks noGrp="1"/>
          </p:cNvSpPr>
          <p:nvPr>
            <p:ph type="title"/>
          </p:nvPr>
        </p:nvSpPr>
        <p:spPr>
          <a:xfrm>
            <a:off x="1653437" y="624110"/>
            <a:ext cx="9851176" cy="828909"/>
          </a:xfrm>
        </p:spPr>
        <p:style>
          <a:lnRef idx="2">
            <a:schemeClr val="accent5">
              <a:shade val="15000"/>
            </a:schemeClr>
          </a:lnRef>
          <a:fillRef idx="1">
            <a:schemeClr val="accent5"/>
          </a:fillRef>
          <a:effectRef idx="0">
            <a:schemeClr val="accent5"/>
          </a:effectRef>
          <a:fontRef idx="minor">
            <a:schemeClr val="lt1"/>
          </a:fontRef>
        </p:style>
        <p:txBody>
          <a:bodyPr/>
          <a:lstStyle/>
          <a:p>
            <a:pPr algn="ctr"/>
            <a:r>
              <a:rPr lang="pt-BR" b="1" dirty="0">
                <a:latin typeface="Arial" panose="020B0604020202020204" pitchFamily="34" charset="0"/>
                <a:cs typeface="Arial" panose="020B0604020202020204" pitchFamily="34" charset="0"/>
              </a:rPr>
              <a:t>Teoria Behaviorista de Skinner</a:t>
            </a:r>
          </a:p>
        </p:txBody>
      </p:sp>
      <p:sp>
        <p:nvSpPr>
          <p:cNvPr id="3" name="Espaço Reservado para Conteúdo 2">
            <a:extLst>
              <a:ext uri="{FF2B5EF4-FFF2-40B4-BE49-F238E27FC236}">
                <a16:creationId xmlns:a16="http://schemas.microsoft.com/office/drawing/2014/main" id="{39F33BE7-6931-79A9-DA14-B6C76870B0F9}"/>
              </a:ext>
            </a:extLst>
          </p:cNvPr>
          <p:cNvSpPr>
            <a:spLocks noGrp="1"/>
          </p:cNvSpPr>
          <p:nvPr>
            <p:ph idx="1"/>
          </p:nvPr>
        </p:nvSpPr>
        <p:spPr>
          <a:xfrm>
            <a:off x="475988" y="1825624"/>
            <a:ext cx="11323529" cy="4925905"/>
          </a:xfrm>
          <a:ln w="76200"/>
        </p:spPr>
        <p:style>
          <a:lnRef idx="2">
            <a:schemeClr val="accent3"/>
          </a:lnRef>
          <a:fillRef idx="1">
            <a:schemeClr val="lt1"/>
          </a:fillRef>
          <a:effectRef idx="0">
            <a:schemeClr val="accent3"/>
          </a:effectRef>
          <a:fontRef idx="minor">
            <a:schemeClr val="dk1"/>
          </a:fontRef>
        </p:style>
        <p:txBody>
          <a:bodyPr>
            <a:noAutofit/>
          </a:bodyPr>
          <a:lstStyle/>
          <a:p>
            <a:pPr algn="just">
              <a:buFont typeface="Wingdings" panose="05000000000000000000" pitchFamily="2" charset="2"/>
              <a:buChar char="Ø"/>
            </a:pPr>
            <a:r>
              <a:rPr lang="pt-BR" sz="3200" b="1" dirty="0">
                <a:latin typeface="Arial" panose="020B0604020202020204" pitchFamily="34" charset="0"/>
                <a:cs typeface="Arial" panose="020B0604020202020204" pitchFamily="34" charset="0"/>
              </a:rPr>
              <a:t>Comportamento Respondente (reflexo ou involuntário): </a:t>
            </a:r>
          </a:p>
          <a:p>
            <a:pPr marL="0" indent="0" algn="just">
              <a:buNone/>
            </a:pPr>
            <a:r>
              <a:rPr lang="pt-BR" sz="3200" dirty="0">
                <a:latin typeface="Arial" panose="020B0604020202020204" pitchFamily="34" charset="0"/>
                <a:cs typeface="Arial" panose="020B0604020202020204" pitchFamily="34" charset="0"/>
              </a:rPr>
              <a:t>▪ Respostas eliciadas involuntariamente por determinados estímulos. </a:t>
            </a:r>
          </a:p>
          <a:p>
            <a:pPr marL="0" indent="0" algn="just">
              <a:buNone/>
            </a:pPr>
            <a:r>
              <a:rPr lang="pt-BR" sz="3200" dirty="0">
                <a:latin typeface="Arial" panose="020B0604020202020204" pitchFamily="34" charset="0"/>
                <a:cs typeface="Arial" panose="020B0604020202020204" pitchFamily="34" charset="0"/>
              </a:rPr>
              <a:t>➢ </a:t>
            </a:r>
            <a:r>
              <a:rPr lang="pt-BR" sz="3200" b="1" dirty="0">
                <a:latin typeface="Arial" panose="020B0604020202020204" pitchFamily="34" charset="0"/>
                <a:cs typeface="Arial" panose="020B0604020202020204" pitchFamily="34" charset="0"/>
              </a:rPr>
              <a:t>Comportamento Operante: </a:t>
            </a:r>
          </a:p>
          <a:p>
            <a:pPr marL="0" indent="0" algn="just">
              <a:buNone/>
            </a:pPr>
            <a:r>
              <a:rPr lang="pt-BR" sz="3200" dirty="0">
                <a:latin typeface="Arial" panose="020B0604020202020204" pitchFamily="34" charset="0"/>
                <a:cs typeface="Arial" panose="020B0604020202020204" pitchFamily="34" charset="0"/>
              </a:rPr>
              <a:t>▪ O indivíduo atua (opera) no meio. </a:t>
            </a:r>
          </a:p>
          <a:p>
            <a:pPr marL="0" indent="0" algn="just">
              <a:buNone/>
            </a:pPr>
            <a:r>
              <a:rPr lang="pt-BR" sz="3200" dirty="0">
                <a:latin typeface="Arial" panose="020B0604020202020204" pitchFamily="34" charset="0"/>
                <a:cs typeface="Arial" panose="020B0604020202020204" pitchFamily="34" charset="0"/>
              </a:rPr>
              <a:t>❖ Os comportamentos respondentes são eliciados automaticamente por determinados estímulos; os operantes não. </a:t>
            </a:r>
          </a:p>
        </p:txBody>
      </p:sp>
    </p:spTree>
    <p:extLst>
      <p:ext uri="{BB962C8B-B14F-4D97-AF65-F5344CB8AC3E}">
        <p14:creationId xmlns:p14="http://schemas.microsoft.com/office/powerpoint/2010/main" val="3715979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3A13B9-B9A6-315B-2BC1-857F1C8B5250}"/>
              </a:ext>
            </a:extLst>
          </p:cNvPr>
          <p:cNvSpPr>
            <a:spLocks noGrp="1"/>
          </p:cNvSpPr>
          <p:nvPr>
            <p:ph type="title"/>
          </p:nvPr>
        </p:nvSpPr>
        <p:spPr>
          <a:xfrm>
            <a:off x="1716066" y="365126"/>
            <a:ext cx="9637734" cy="912530"/>
          </a:xfrm>
        </p:spPr>
        <p:style>
          <a:lnRef idx="2">
            <a:schemeClr val="accent1">
              <a:shade val="15000"/>
            </a:schemeClr>
          </a:lnRef>
          <a:fillRef idx="1">
            <a:schemeClr val="accent1"/>
          </a:fillRef>
          <a:effectRef idx="0">
            <a:schemeClr val="accent1"/>
          </a:effectRef>
          <a:fontRef idx="minor">
            <a:schemeClr val="lt1"/>
          </a:fontRef>
        </p:style>
        <p:txBody>
          <a:bodyPr/>
          <a:lstStyle/>
          <a:p>
            <a:pPr algn="ctr"/>
            <a:r>
              <a:rPr lang="pt-BR" b="1" dirty="0">
                <a:latin typeface="Arial" panose="020B0604020202020204" pitchFamily="34" charset="0"/>
                <a:cs typeface="Arial" panose="020B0604020202020204" pitchFamily="34" charset="0"/>
              </a:rPr>
              <a:t>Teoria Behaviorista de Skinner </a:t>
            </a:r>
          </a:p>
        </p:txBody>
      </p:sp>
      <p:sp>
        <p:nvSpPr>
          <p:cNvPr id="3" name="Espaço Reservado para Conteúdo 2">
            <a:extLst>
              <a:ext uri="{FF2B5EF4-FFF2-40B4-BE49-F238E27FC236}">
                <a16:creationId xmlns:a16="http://schemas.microsoft.com/office/drawing/2014/main" id="{799F1212-F67C-8D0D-F913-99434F289E03}"/>
              </a:ext>
            </a:extLst>
          </p:cNvPr>
          <p:cNvSpPr>
            <a:spLocks noGrp="1"/>
          </p:cNvSpPr>
          <p:nvPr>
            <p:ph idx="1"/>
          </p:nvPr>
        </p:nvSpPr>
        <p:spPr>
          <a:xfrm>
            <a:off x="638827" y="1490596"/>
            <a:ext cx="11248373" cy="5210829"/>
          </a:xfrm>
          <a:ln w="76200"/>
        </p:spPr>
        <p:style>
          <a:lnRef idx="2">
            <a:schemeClr val="accent3"/>
          </a:lnRef>
          <a:fillRef idx="1">
            <a:schemeClr val="lt1"/>
          </a:fillRef>
          <a:effectRef idx="0">
            <a:schemeClr val="accent3"/>
          </a:effectRef>
          <a:fontRef idx="minor">
            <a:schemeClr val="dk1"/>
          </a:fontRef>
        </p:style>
        <p:txBody>
          <a:bodyPr>
            <a:normAutofit/>
          </a:bodyPr>
          <a:lstStyle/>
          <a:p>
            <a:pPr marL="0" indent="0" algn="just">
              <a:lnSpc>
                <a:spcPct val="150000"/>
              </a:lnSpc>
              <a:buNone/>
            </a:pPr>
            <a:r>
              <a:rPr lang="pt-BR" sz="3200" dirty="0">
                <a:latin typeface="Arial" panose="020B0604020202020204" pitchFamily="34" charset="0"/>
                <a:cs typeface="Arial" panose="020B0604020202020204" pitchFamily="34" charset="0"/>
              </a:rPr>
              <a:t>A cada tipo de comportamento corresponde a um tipo de condicionamento, porém enquanto que o condicionamento respondente é controlado por um estímulo precedente, o operante é controlado por suas consequências, estímulos que se seguem à resposta.</a:t>
            </a:r>
          </a:p>
          <a:p>
            <a:pPr marL="2286000" lvl="5" indent="0" algn="just">
              <a:buNone/>
            </a:pPr>
            <a:r>
              <a:rPr lang="pt-BR" sz="3200" b="1" dirty="0">
                <a:solidFill>
                  <a:srgbClr val="C00000"/>
                </a:solidFill>
                <a:latin typeface="Arial" panose="020B0604020202020204" pitchFamily="34" charset="0"/>
                <a:cs typeface="Arial" panose="020B0604020202020204" pitchFamily="34" charset="0"/>
              </a:rPr>
              <a:t>E </a:t>
            </a:r>
            <a:r>
              <a:rPr lang="pt-BR" sz="3200" b="1" dirty="0">
                <a:latin typeface="Arial" panose="020B0604020202020204" pitchFamily="34" charset="0"/>
                <a:cs typeface="Arial" panose="020B0604020202020204" pitchFamily="34" charset="0"/>
              </a:rPr>
              <a:t>→ </a:t>
            </a:r>
            <a:r>
              <a:rPr lang="pt-BR" sz="3200" b="1" dirty="0">
                <a:solidFill>
                  <a:schemeClr val="accent1"/>
                </a:solidFill>
                <a:latin typeface="Arial" panose="020B0604020202020204" pitchFamily="34" charset="0"/>
                <a:cs typeface="Arial" panose="020B0604020202020204" pitchFamily="34" charset="0"/>
              </a:rPr>
              <a:t>R</a:t>
            </a:r>
            <a:r>
              <a:rPr lang="pt-BR" sz="3200" b="1" dirty="0">
                <a:latin typeface="Arial" panose="020B0604020202020204" pitchFamily="34" charset="0"/>
                <a:cs typeface="Arial" panose="020B0604020202020204" pitchFamily="34" charset="0"/>
              </a:rPr>
              <a:t> Respondente</a:t>
            </a:r>
          </a:p>
          <a:p>
            <a:pPr marL="2286000" lvl="5" indent="0" algn="just">
              <a:buNone/>
            </a:pPr>
            <a:r>
              <a:rPr lang="pt-BR" sz="3200" b="1" dirty="0">
                <a:solidFill>
                  <a:srgbClr val="C00000"/>
                </a:solidFill>
                <a:latin typeface="Arial" panose="020B0604020202020204" pitchFamily="34" charset="0"/>
                <a:cs typeface="Arial" panose="020B0604020202020204" pitchFamily="34" charset="0"/>
              </a:rPr>
              <a:t>R</a:t>
            </a:r>
            <a:r>
              <a:rPr lang="pt-BR" sz="3200" b="1" dirty="0">
                <a:latin typeface="Arial" panose="020B0604020202020204" pitchFamily="34" charset="0"/>
                <a:cs typeface="Arial" panose="020B0604020202020204" pitchFamily="34" charset="0"/>
              </a:rPr>
              <a:t> → </a:t>
            </a:r>
            <a:r>
              <a:rPr lang="pt-BR" sz="3200" b="1" dirty="0">
                <a:solidFill>
                  <a:schemeClr val="accent1"/>
                </a:solidFill>
                <a:latin typeface="Arial" panose="020B0604020202020204" pitchFamily="34" charset="0"/>
                <a:cs typeface="Arial" panose="020B0604020202020204" pitchFamily="34" charset="0"/>
              </a:rPr>
              <a:t>E</a:t>
            </a:r>
            <a:r>
              <a:rPr lang="pt-BR" sz="3200" b="1" dirty="0">
                <a:latin typeface="Arial" panose="020B0604020202020204" pitchFamily="34" charset="0"/>
                <a:cs typeface="Arial" panose="020B0604020202020204" pitchFamily="34" charset="0"/>
              </a:rPr>
              <a:t> Operante</a:t>
            </a:r>
          </a:p>
        </p:txBody>
      </p:sp>
    </p:spTree>
    <p:extLst>
      <p:ext uri="{BB962C8B-B14F-4D97-AF65-F5344CB8AC3E}">
        <p14:creationId xmlns:p14="http://schemas.microsoft.com/office/powerpoint/2010/main" val="1473258664"/>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182</TotalTime>
  <Words>1733</Words>
  <Application>Microsoft Office PowerPoint</Application>
  <PresentationFormat>Widescreen</PresentationFormat>
  <Paragraphs>129</Paragraphs>
  <Slides>28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28</vt:i4>
      </vt:variant>
    </vt:vector>
  </HeadingPairs>
  <TitlesOfParts>
    <vt:vector size="33" baseType="lpstr">
      <vt:lpstr>Arial</vt:lpstr>
      <vt:lpstr>Century Gothic</vt:lpstr>
      <vt:lpstr>Wingdings</vt:lpstr>
      <vt:lpstr>Wingdings 3</vt:lpstr>
      <vt:lpstr>Cacho</vt:lpstr>
      <vt:lpstr>TEORIAS DO ENSINO E  APRENDIZAGEM</vt:lpstr>
      <vt:lpstr>Teorias Behavioristas: Skinner</vt:lpstr>
      <vt:lpstr>Teoria Behaviorista de Skinner –  Behaviorismo Radical </vt:lpstr>
      <vt:lpstr>Burrhus Frederic Skinner (1904-1990)</vt:lpstr>
      <vt:lpstr>Teoria Behaviorista de Skinner</vt:lpstr>
      <vt:lpstr>Apresentação do PowerPoint</vt:lpstr>
      <vt:lpstr>Skinner limita-se ao estudo de comportamentos manifestos e mensuráveis.  </vt:lpstr>
      <vt:lpstr>Teoria Behaviorista de Skinner</vt:lpstr>
      <vt:lpstr>Teoria Behaviorista de Skinner </vt:lpstr>
      <vt:lpstr>Teoria Behaviorista de Skinner</vt:lpstr>
      <vt:lpstr>Teoria Behaviorista de Skinner</vt:lpstr>
      <vt:lpstr>Teoria Behaviorista de Skinner</vt:lpstr>
      <vt:lpstr>Teoria Behaviorista de Skinner </vt:lpstr>
      <vt:lpstr>Teoria Behaviorista de Skinner</vt:lpstr>
      <vt:lpstr>Apresentação do PowerPoint</vt:lpstr>
      <vt:lpstr> A concepção skinneriana de aprendizagem está relacionada a uma questão de modificação do desempenho:  </vt:lpstr>
      <vt:lpstr>O processo instrucional na abordagem skinneriana</vt:lpstr>
      <vt:lpstr>As etapas básicas de um processo ensino aprendizagem na perspectiva skinneriana são:  </vt:lpstr>
      <vt:lpstr>O papel do professor</vt:lpstr>
      <vt:lpstr>O papel do professor</vt:lpstr>
      <vt:lpstr>Apresentação do PowerPoint</vt:lpstr>
      <vt:lpstr>Modelagem</vt:lpstr>
      <vt:lpstr>Punição</vt:lpstr>
      <vt:lpstr>Apresentação do PowerPoint</vt:lpstr>
      <vt:lpstr>Apresentação do PowerPoint</vt:lpstr>
      <vt:lpstr>Máquina de ensinar</vt:lpstr>
      <vt:lpstr>Apresentação do PowerPoint</vt:lpstr>
      <vt:lpstr>Referências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Carolina Fortes</dc:creator>
  <cp:lastModifiedBy>Maria Carolina Fortes</cp:lastModifiedBy>
  <cp:revision>1</cp:revision>
  <dcterms:created xsi:type="dcterms:W3CDTF">2025-02-22T23:56:16Z</dcterms:created>
  <dcterms:modified xsi:type="dcterms:W3CDTF">2025-03-17T14:35:42Z</dcterms:modified>
</cp:coreProperties>
</file>