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61" r:id="rId3"/>
    <p:sldId id="262" r:id="rId4"/>
    <p:sldId id="263" r:id="rId5"/>
    <p:sldId id="264" r:id="rId6"/>
    <p:sldId id="265" r:id="rId7"/>
    <p:sldId id="268" r:id="rId8"/>
    <p:sldId id="267" r:id="rId9"/>
    <p:sldId id="269"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ino Guterres" userId="546b2db8d41dd59e" providerId="LiveId" clId="{A0408095-6F81-4373-861B-0E1EEB79E7AA}"/>
    <pc:docChg chg="undo custSel addSld delSld modSld">
      <pc:chgData name="Albino Guterres" userId="546b2db8d41dd59e" providerId="LiveId" clId="{A0408095-6F81-4373-861B-0E1EEB79E7AA}" dt="2023-03-31T12:42:11.378" v="1273" actId="115"/>
      <pc:docMkLst>
        <pc:docMk/>
      </pc:docMkLst>
      <pc:sldChg chg="addSp delSp modSp mod">
        <pc:chgData name="Albino Guterres" userId="546b2db8d41dd59e" providerId="LiveId" clId="{A0408095-6F81-4373-861B-0E1EEB79E7AA}" dt="2023-03-12T16:53:54.398" v="75" actId="20577"/>
        <pc:sldMkLst>
          <pc:docMk/>
          <pc:sldMk cId="2228664671" sldId="261"/>
        </pc:sldMkLst>
        <pc:spChg chg="mod">
          <ac:chgData name="Albino Guterres" userId="546b2db8d41dd59e" providerId="LiveId" clId="{A0408095-6F81-4373-861B-0E1EEB79E7AA}" dt="2023-03-12T16:53:42.181" v="53" actId="14100"/>
          <ac:spMkLst>
            <pc:docMk/>
            <pc:sldMk cId="2228664671" sldId="261"/>
            <ac:spMk id="2" creationId="{00000000-0000-0000-0000-000000000000}"/>
          </ac:spMkLst>
        </pc:spChg>
        <pc:spChg chg="mod">
          <ac:chgData name="Albino Guterres" userId="546b2db8d41dd59e" providerId="LiveId" clId="{A0408095-6F81-4373-861B-0E1EEB79E7AA}" dt="2023-03-12T16:53:54.398" v="75" actId="20577"/>
          <ac:spMkLst>
            <pc:docMk/>
            <pc:sldMk cId="2228664671" sldId="261"/>
            <ac:spMk id="4" creationId="{00000000-0000-0000-0000-000000000000}"/>
          </ac:spMkLst>
        </pc:spChg>
        <pc:spChg chg="add del mod">
          <ac:chgData name="Albino Guterres" userId="546b2db8d41dd59e" providerId="LiveId" clId="{A0408095-6F81-4373-861B-0E1EEB79E7AA}" dt="2023-03-12T16:53:16.273" v="28" actId="20577"/>
          <ac:spMkLst>
            <pc:docMk/>
            <pc:sldMk cId="2228664671" sldId="261"/>
            <ac:spMk id="5" creationId="{00000000-0000-0000-0000-000000000000}"/>
          </ac:spMkLst>
        </pc:spChg>
        <pc:spChg chg="del">
          <ac:chgData name="Albino Guterres" userId="546b2db8d41dd59e" providerId="LiveId" clId="{A0408095-6F81-4373-861B-0E1EEB79E7AA}" dt="2023-03-12T16:51:13.022" v="3" actId="478"/>
          <ac:spMkLst>
            <pc:docMk/>
            <pc:sldMk cId="2228664671" sldId="261"/>
            <ac:spMk id="13" creationId="{00000000-0000-0000-0000-000000000000}"/>
          </ac:spMkLst>
        </pc:spChg>
        <pc:picChg chg="add mod">
          <ac:chgData name="Albino Guterres" userId="546b2db8d41dd59e" providerId="LiveId" clId="{A0408095-6F81-4373-861B-0E1EEB79E7AA}" dt="2023-03-12T16:52:59.865" v="14" actId="1076"/>
          <ac:picMkLst>
            <pc:docMk/>
            <pc:sldMk cId="2228664671" sldId="261"/>
            <ac:picMk id="7" creationId="{63C80B7C-6BDA-45A4-F3AC-0260C6236CBF}"/>
          </ac:picMkLst>
        </pc:picChg>
        <pc:picChg chg="del">
          <ac:chgData name="Albino Guterres" userId="546b2db8d41dd59e" providerId="LiveId" clId="{A0408095-6F81-4373-861B-0E1EEB79E7AA}" dt="2023-03-12T16:51:09.334" v="2" actId="478"/>
          <ac:picMkLst>
            <pc:docMk/>
            <pc:sldMk cId="2228664671" sldId="261"/>
            <ac:picMk id="12" creationId="{00000000-0000-0000-0000-000000000000}"/>
          </ac:picMkLst>
        </pc:picChg>
      </pc:sldChg>
      <pc:sldChg chg="addSp delSp modSp add mod">
        <pc:chgData name="Albino Guterres" userId="546b2db8d41dd59e" providerId="LiveId" clId="{A0408095-6F81-4373-861B-0E1EEB79E7AA}" dt="2023-03-12T16:57:10.684" v="90" actId="207"/>
        <pc:sldMkLst>
          <pc:docMk/>
          <pc:sldMk cId="715479433" sldId="262"/>
        </pc:sldMkLst>
        <pc:spChg chg="mod">
          <ac:chgData name="Albino Guterres" userId="546b2db8d41dd59e" providerId="LiveId" clId="{A0408095-6F81-4373-861B-0E1EEB79E7AA}" dt="2023-03-12T16:57:10.684" v="90" actId="207"/>
          <ac:spMkLst>
            <pc:docMk/>
            <pc:sldMk cId="715479433" sldId="262"/>
            <ac:spMk id="5" creationId="{00000000-0000-0000-0000-000000000000}"/>
          </ac:spMkLst>
        </pc:spChg>
        <pc:spChg chg="add mod">
          <ac:chgData name="Albino Guterres" userId="546b2db8d41dd59e" providerId="LiveId" clId="{A0408095-6F81-4373-861B-0E1EEB79E7AA}" dt="2023-03-12T16:56:36.210" v="89" actId="1076"/>
          <ac:spMkLst>
            <pc:docMk/>
            <pc:sldMk cId="715479433" sldId="262"/>
            <ac:spMk id="6" creationId="{86DBBEEA-4D98-2D65-9817-EC0267018242}"/>
          </ac:spMkLst>
        </pc:spChg>
        <pc:picChg chg="del">
          <ac:chgData name="Albino Guterres" userId="546b2db8d41dd59e" providerId="LiveId" clId="{A0408095-6F81-4373-861B-0E1EEB79E7AA}" dt="2023-03-12T16:54:49.816" v="78" actId="478"/>
          <ac:picMkLst>
            <pc:docMk/>
            <pc:sldMk cId="715479433" sldId="262"/>
            <ac:picMk id="7" creationId="{63C80B7C-6BDA-45A4-F3AC-0260C6236CBF}"/>
          </ac:picMkLst>
        </pc:picChg>
        <pc:picChg chg="add del mod">
          <ac:chgData name="Albino Guterres" userId="546b2db8d41dd59e" providerId="LiveId" clId="{A0408095-6F81-4373-861B-0E1EEB79E7AA}" dt="2023-03-12T16:56:29.110" v="87" actId="478"/>
          <ac:picMkLst>
            <pc:docMk/>
            <pc:sldMk cId="715479433" sldId="262"/>
            <ac:picMk id="8" creationId="{D12AC525-2277-866F-8A2F-136F2CD7F86D}"/>
          </ac:picMkLst>
        </pc:picChg>
      </pc:sldChg>
      <pc:sldChg chg="addSp delSp modSp add mod">
        <pc:chgData name="Albino Guterres" userId="546b2db8d41dd59e" providerId="LiveId" clId="{A0408095-6F81-4373-861B-0E1EEB79E7AA}" dt="2023-03-12T16:59:26.794" v="103" actId="207"/>
        <pc:sldMkLst>
          <pc:docMk/>
          <pc:sldMk cId="1266698276" sldId="263"/>
        </pc:sldMkLst>
        <pc:spChg chg="mod">
          <ac:chgData name="Albino Guterres" userId="546b2db8d41dd59e" providerId="LiveId" clId="{A0408095-6F81-4373-861B-0E1EEB79E7AA}" dt="2023-03-12T16:58:20.357" v="97" actId="207"/>
          <ac:spMkLst>
            <pc:docMk/>
            <pc:sldMk cId="1266698276" sldId="263"/>
            <ac:spMk id="5" creationId="{00000000-0000-0000-0000-000000000000}"/>
          </ac:spMkLst>
        </pc:spChg>
        <pc:spChg chg="mod">
          <ac:chgData name="Albino Guterres" userId="546b2db8d41dd59e" providerId="LiveId" clId="{A0408095-6F81-4373-861B-0E1EEB79E7AA}" dt="2023-03-12T16:59:26.794" v="103" actId="207"/>
          <ac:spMkLst>
            <pc:docMk/>
            <pc:sldMk cId="1266698276" sldId="263"/>
            <ac:spMk id="6" creationId="{86DBBEEA-4D98-2D65-9817-EC0267018242}"/>
          </ac:spMkLst>
        </pc:spChg>
        <pc:spChg chg="add del mod">
          <ac:chgData name="Albino Guterres" userId="546b2db8d41dd59e" providerId="LiveId" clId="{A0408095-6F81-4373-861B-0E1EEB79E7AA}" dt="2023-03-12T16:58:28.302" v="99" actId="478"/>
          <ac:spMkLst>
            <pc:docMk/>
            <pc:sldMk cId="1266698276" sldId="263"/>
            <ac:spMk id="7" creationId="{D00B6F13-9F57-C70C-C7DA-BE327040F5CC}"/>
          </ac:spMkLst>
        </pc:spChg>
      </pc:sldChg>
      <pc:sldChg chg="addSp modSp add mod">
        <pc:chgData name="Albino Guterres" userId="546b2db8d41dd59e" providerId="LiveId" clId="{A0408095-6F81-4373-861B-0E1EEB79E7AA}" dt="2023-03-12T17:04:12.833" v="140" actId="14100"/>
        <pc:sldMkLst>
          <pc:docMk/>
          <pc:sldMk cId="1178746342" sldId="264"/>
        </pc:sldMkLst>
        <pc:spChg chg="mod">
          <ac:chgData name="Albino Guterres" userId="546b2db8d41dd59e" providerId="LiveId" clId="{A0408095-6F81-4373-861B-0E1EEB79E7AA}" dt="2023-03-12T17:01:28.864" v="109" actId="207"/>
          <ac:spMkLst>
            <pc:docMk/>
            <pc:sldMk cId="1178746342" sldId="264"/>
            <ac:spMk id="5" creationId="{00000000-0000-0000-0000-000000000000}"/>
          </ac:spMkLst>
        </pc:spChg>
        <pc:spChg chg="mod">
          <ac:chgData name="Albino Guterres" userId="546b2db8d41dd59e" providerId="LiveId" clId="{A0408095-6F81-4373-861B-0E1EEB79E7AA}" dt="2023-03-12T17:02:42.650" v="133" actId="20577"/>
          <ac:spMkLst>
            <pc:docMk/>
            <pc:sldMk cId="1178746342" sldId="264"/>
            <ac:spMk id="6" creationId="{86DBBEEA-4D98-2D65-9817-EC0267018242}"/>
          </ac:spMkLst>
        </pc:spChg>
        <pc:spChg chg="add mod">
          <ac:chgData name="Albino Guterres" userId="546b2db8d41dd59e" providerId="LiveId" clId="{A0408095-6F81-4373-861B-0E1EEB79E7AA}" dt="2023-03-12T17:04:12.833" v="140" actId="14100"/>
          <ac:spMkLst>
            <pc:docMk/>
            <pc:sldMk cId="1178746342" sldId="264"/>
            <ac:spMk id="7" creationId="{B9596761-6CD4-9DBE-5923-C9F2B10EF8A9}"/>
          </ac:spMkLst>
        </pc:spChg>
      </pc:sldChg>
      <pc:sldChg chg="addSp delSp modSp add mod">
        <pc:chgData name="Albino Guterres" userId="546b2db8d41dd59e" providerId="LiveId" clId="{A0408095-6F81-4373-861B-0E1EEB79E7AA}" dt="2023-03-12T17:14:18.302" v="151" actId="478"/>
        <pc:sldMkLst>
          <pc:docMk/>
          <pc:sldMk cId="2958527698" sldId="265"/>
        </pc:sldMkLst>
        <pc:spChg chg="del">
          <ac:chgData name="Albino Guterres" userId="546b2db8d41dd59e" providerId="LiveId" clId="{A0408095-6F81-4373-861B-0E1EEB79E7AA}" dt="2023-03-12T17:12:52.206" v="142" actId="478"/>
          <ac:spMkLst>
            <pc:docMk/>
            <pc:sldMk cId="2958527698" sldId="265"/>
            <ac:spMk id="5" creationId="{00000000-0000-0000-0000-000000000000}"/>
          </ac:spMkLst>
        </pc:spChg>
        <pc:spChg chg="del mod">
          <ac:chgData name="Albino Guterres" userId="546b2db8d41dd59e" providerId="LiveId" clId="{A0408095-6F81-4373-861B-0E1EEB79E7AA}" dt="2023-03-12T17:14:18.302" v="151" actId="478"/>
          <ac:spMkLst>
            <pc:docMk/>
            <pc:sldMk cId="2958527698" sldId="265"/>
            <ac:spMk id="6" creationId="{86DBBEEA-4D98-2D65-9817-EC0267018242}"/>
          </ac:spMkLst>
        </pc:spChg>
        <pc:spChg chg="mod">
          <ac:chgData name="Albino Guterres" userId="546b2db8d41dd59e" providerId="LiveId" clId="{A0408095-6F81-4373-861B-0E1EEB79E7AA}" dt="2023-03-12T17:13:39.697" v="148" actId="1076"/>
          <ac:spMkLst>
            <pc:docMk/>
            <pc:sldMk cId="2958527698" sldId="265"/>
            <ac:spMk id="7" creationId="{B9596761-6CD4-9DBE-5923-C9F2B10EF8A9}"/>
          </ac:spMkLst>
        </pc:spChg>
        <pc:picChg chg="add mod">
          <ac:chgData name="Albino Guterres" userId="546b2db8d41dd59e" providerId="LiveId" clId="{A0408095-6F81-4373-861B-0E1EEB79E7AA}" dt="2023-03-12T17:14:15.661" v="150" actId="1076"/>
          <ac:picMkLst>
            <pc:docMk/>
            <pc:sldMk cId="2958527698" sldId="265"/>
            <ac:picMk id="9" creationId="{5A99C09E-178F-5827-5ED2-2FF2AF89F3E9}"/>
          </ac:picMkLst>
        </pc:picChg>
      </pc:sldChg>
      <pc:sldChg chg="addSp delSp modSp add del mod">
        <pc:chgData name="Albino Guterres" userId="546b2db8d41dd59e" providerId="LiveId" clId="{A0408095-6F81-4373-861B-0E1EEB79E7AA}" dt="2023-03-12T17:35:23.841" v="280" actId="2696"/>
        <pc:sldMkLst>
          <pc:docMk/>
          <pc:sldMk cId="1034997626" sldId="266"/>
        </pc:sldMkLst>
        <pc:spChg chg="mod">
          <ac:chgData name="Albino Guterres" userId="546b2db8d41dd59e" providerId="LiveId" clId="{A0408095-6F81-4373-861B-0E1EEB79E7AA}" dt="2023-03-12T17:16:21.548" v="199" actId="14100"/>
          <ac:spMkLst>
            <pc:docMk/>
            <pc:sldMk cId="1034997626" sldId="266"/>
            <ac:spMk id="2" creationId="{00000000-0000-0000-0000-000000000000}"/>
          </ac:spMkLst>
        </pc:spChg>
        <pc:spChg chg="add mod">
          <ac:chgData name="Albino Guterres" userId="546b2db8d41dd59e" providerId="LiveId" clId="{A0408095-6F81-4373-861B-0E1EEB79E7AA}" dt="2023-03-12T17:35:00.757" v="279" actId="1076"/>
          <ac:spMkLst>
            <pc:docMk/>
            <pc:sldMk cId="1034997626" sldId="266"/>
            <ac:spMk id="5" creationId="{078EF730-6327-96AC-B61F-EE7F9AA0B09E}"/>
          </ac:spMkLst>
        </pc:spChg>
        <pc:spChg chg="del mod">
          <ac:chgData name="Albino Guterres" userId="546b2db8d41dd59e" providerId="LiveId" clId="{A0408095-6F81-4373-861B-0E1EEB79E7AA}" dt="2023-03-12T17:20:08.234" v="202" actId="478"/>
          <ac:spMkLst>
            <pc:docMk/>
            <pc:sldMk cId="1034997626" sldId="266"/>
            <ac:spMk id="7" creationId="{B9596761-6CD4-9DBE-5923-C9F2B10EF8A9}"/>
          </ac:spMkLst>
        </pc:spChg>
        <pc:spChg chg="add del mod">
          <ac:chgData name="Albino Guterres" userId="546b2db8d41dd59e" providerId="LiveId" clId="{A0408095-6F81-4373-861B-0E1EEB79E7AA}" dt="2023-03-12T17:34:49.960" v="277" actId="478"/>
          <ac:spMkLst>
            <pc:docMk/>
            <pc:sldMk cId="1034997626" sldId="266"/>
            <ac:spMk id="10" creationId="{8A8AA2AD-7A2A-99B7-FC8E-9C2BE267E271}"/>
          </ac:spMkLst>
        </pc:spChg>
        <pc:picChg chg="add del mod">
          <ac:chgData name="Albino Guterres" userId="546b2db8d41dd59e" providerId="LiveId" clId="{A0408095-6F81-4373-861B-0E1EEB79E7AA}" dt="2023-03-12T17:34:42.135" v="276" actId="478"/>
          <ac:picMkLst>
            <pc:docMk/>
            <pc:sldMk cId="1034997626" sldId="266"/>
            <ac:picMk id="8" creationId="{48AF4800-102C-01AF-504E-3356308B0BFC}"/>
          </ac:picMkLst>
        </pc:picChg>
        <pc:picChg chg="del">
          <ac:chgData name="Albino Guterres" userId="546b2db8d41dd59e" providerId="LiveId" clId="{A0408095-6F81-4373-861B-0E1EEB79E7AA}" dt="2023-03-12T17:14:32.359" v="153" actId="478"/>
          <ac:picMkLst>
            <pc:docMk/>
            <pc:sldMk cId="1034997626" sldId="266"/>
            <ac:picMk id="9" creationId="{5A99C09E-178F-5827-5ED2-2FF2AF89F3E9}"/>
          </ac:picMkLst>
        </pc:picChg>
      </pc:sldChg>
      <pc:sldChg chg="del">
        <pc:chgData name="Albino Guterres" userId="546b2db8d41dd59e" providerId="LiveId" clId="{A0408095-6F81-4373-861B-0E1EEB79E7AA}" dt="2023-03-12T16:54:13.832" v="76" actId="47"/>
        <pc:sldMkLst>
          <pc:docMk/>
          <pc:sldMk cId="1312476129" sldId="266"/>
        </pc:sldMkLst>
      </pc:sldChg>
      <pc:sldChg chg="addSp delSp modSp add mod">
        <pc:chgData name="Albino Guterres" userId="546b2db8d41dd59e" providerId="LiveId" clId="{A0408095-6F81-4373-861B-0E1EEB79E7AA}" dt="2023-03-12T17:31:54.293" v="274" actId="12"/>
        <pc:sldMkLst>
          <pc:docMk/>
          <pc:sldMk cId="2080949880" sldId="267"/>
        </pc:sldMkLst>
        <pc:spChg chg="mod">
          <ac:chgData name="Albino Guterres" userId="546b2db8d41dd59e" providerId="LiveId" clId="{A0408095-6F81-4373-861B-0E1EEB79E7AA}" dt="2023-03-12T17:29:26.338" v="255" actId="207"/>
          <ac:spMkLst>
            <pc:docMk/>
            <pc:sldMk cId="2080949880" sldId="267"/>
            <ac:spMk id="5" creationId="{078EF730-6327-96AC-B61F-EE7F9AA0B09E}"/>
          </ac:spMkLst>
        </pc:spChg>
        <pc:spChg chg="add mod">
          <ac:chgData name="Albino Guterres" userId="546b2db8d41dd59e" providerId="LiveId" clId="{A0408095-6F81-4373-861B-0E1EEB79E7AA}" dt="2023-03-12T17:31:54.293" v="274" actId="12"/>
          <ac:spMkLst>
            <pc:docMk/>
            <pc:sldMk cId="2080949880" sldId="267"/>
            <ac:spMk id="7" creationId="{F5B88A6B-EF25-A539-88E9-9CFF1515AB65}"/>
          </ac:spMkLst>
        </pc:spChg>
        <pc:spChg chg="del">
          <ac:chgData name="Albino Guterres" userId="546b2db8d41dd59e" providerId="LiveId" clId="{A0408095-6F81-4373-861B-0E1EEB79E7AA}" dt="2023-03-12T17:29:33.344" v="256" actId="478"/>
          <ac:spMkLst>
            <pc:docMk/>
            <pc:sldMk cId="2080949880" sldId="267"/>
            <ac:spMk id="10" creationId="{8A8AA2AD-7A2A-99B7-FC8E-9C2BE267E271}"/>
          </ac:spMkLst>
        </pc:spChg>
      </pc:sldChg>
      <pc:sldChg chg="add">
        <pc:chgData name="Albino Guterres" userId="546b2db8d41dd59e" providerId="LiveId" clId="{A0408095-6F81-4373-861B-0E1EEB79E7AA}" dt="2023-03-12T17:34:35.042" v="275" actId="2890"/>
        <pc:sldMkLst>
          <pc:docMk/>
          <pc:sldMk cId="259894275" sldId="268"/>
        </pc:sldMkLst>
      </pc:sldChg>
      <pc:sldChg chg="addSp delSp modSp add mod">
        <pc:chgData name="Albino Guterres" userId="546b2db8d41dd59e" providerId="LiveId" clId="{A0408095-6F81-4373-861B-0E1EEB79E7AA}" dt="2023-03-12T17:47:11.907" v="528" actId="20577"/>
        <pc:sldMkLst>
          <pc:docMk/>
          <pc:sldMk cId="3693345239" sldId="269"/>
        </pc:sldMkLst>
        <pc:spChg chg="mod">
          <ac:chgData name="Albino Guterres" userId="546b2db8d41dd59e" providerId="LiveId" clId="{A0408095-6F81-4373-861B-0E1EEB79E7AA}" dt="2023-03-12T17:45:47.128" v="454" actId="1076"/>
          <ac:spMkLst>
            <pc:docMk/>
            <pc:sldMk cId="3693345239" sldId="269"/>
            <ac:spMk id="5" creationId="{078EF730-6327-96AC-B61F-EE7F9AA0B09E}"/>
          </ac:spMkLst>
        </pc:spChg>
        <pc:spChg chg="del">
          <ac:chgData name="Albino Guterres" userId="546b2db8d41dd59e" providerId="LiveId" clId="{A0408095-6F81-4373-861B-0E1EEB79E7AA}" dt="2023-03-12T17:35:40.381" v="284" actId="478"/>
          <ac:spMkLst>
            <pc:docMk/>
            <pc:sldMk cId="3693345239" sldId="269"/>
            <ac:spMk id="7" creationId="{F5B88A6B-EF25-A539-88E9-9CFF1515AB65}"/>
          </ac:spMkLst>
        </pc:spChg>
        <pc:spChg chg="add del mod">
          <ac:chgData name="Albino Guterres" userId="546b2db8d41dd59e" providerId="LiveId" clId="{A0408095-6F81-4373-861B-0E1EEB79E7AA}" dt="2023-03-12T17:45:21.243" v="450" actId="478"/>
          <ac:spMkLst>
            <pc:docMk/>
            <pc:sldMk cId="3693345239" sldId="269"/>
            <ac:spMk id="9" creationId="{FB19A7CE-1C24-77BE-02C6-10CF9407DA66}"/>
          </ac:spMkLst>
        </pc:spChg>
        <pc:spChg chg="add mod">
          <ac:chgData name="Albino Guterres" userId="546b2db8d41dd59e" providerId="LiveId" clId="{A0408095-6F81-4373-861B-0E1EEB79E7AA}" dt="2023-03-12T17:47:11.907" v="528" actId="20577"/>
          <ac:spMkLst>
            <pc:docMk/>
            <pc:sldMk cId="3693345239" sldId="269"/>
            <ac:spMk id="11" creationId="{F1DF6E00-6613-9B25-52B1-1E177E52B514}"/>
          </ac:spMkLst>
        </pc:spChg>
        <pc:spChg chg="add mod">
          <ac:chgData name="Albino Guterres" userId="546b2db8d41dd59e" providerId="LiveId" clId="{A0408095-6F81-4373-861B-0E1EEB79E7AA}" dt="2023-03-12T17:46:41.298" v="511" actId="1036"/>
          <ac:spMkLst>
            <pc:docMk/>
            <pc:sldMk cId="3693345239" sldId="269"/>
            <ac:spMk id="12" creationId="{40EA5E79-B2A3-531D-ED23-EAD2B2AB5FE8}"/>
          </ac:spMkLst>
        </pc:spChg>
        <pc:spChg chg="add del mod">
          <ac:chgData name="Albino Guterres" userId="546b2db8d41dd59e" providerId="LiveId" clId="{A0408095-6F81-4373-861B-0E1EEB79E7AA}" dt="2023-03-12T17:45:26.700" v="451" actId="478"/>
          <ac:spMkLst>
            <pc:docMk/>
            <pc:sldMk cId="3693345239" sldId="269"/>
            <ac:spMk id="13" creationId="{D06810B8-F2F8-1F07-962C-2ACB101E2CF4}"/>
          </ac:spMkLst>
        </pc:spChg>
        <pc:spChg chg="add mod">
          <ac:chgData name="Albino Guterres" userId="546b2db8d41dd59e" providerId="LiveId" clId="{A0408095-6F81-4373-861B-0E1EEB79E7AA}" dt="2023-03-12T17:46:36.279" v="499" actId="1036"/>
          <ac:spMkLst>
            <pc:docMk/>
            <pc:sldMk cId="3693345239" sldId="269"/>
            <ac:spMk id="14" creationId="{839DC08E-9F4A-A49C-EAEA-8D9A88619B62}"/>
          </ac:spMkLst>
        </pc:spChg>
        <pc:spChg chg="add mod">
          <ac:chgData name="Albino Guterres" userId="546b2db8d41dd59e" providerId="LiveId" clId="{A0408095-6F81-4373-861B-0E1EEB79E7AA}" dt="2023-03-12T17:46:31.689" v="487" actId="1036"/>
          <ac:spMkLst>
            <pc:docMk/>
            <pc:sldMk cId="3693345239" sldId="269"/>
            <ac:spMk id="15" creationId="{0DBE8295-077B-3F5A-E515-0A59CD7FD853}"/>
          </ac:spMkLst>
        </pc:spChg>
        <pc:picChg chg="del">
          <ac:chgData name="Albino Guterres" userId="546b2db8d41dd59e" providerId="LiveId" clId="{A0408095-6F81-4373-861B-0E1EEB79E7AA}" dt="2023-03-12T17:35:31.867" v="282" actId="478"/>
          <ac:picMkLst>
            <pc:docMk/>
            <pc:sldMk cId="3693345239" sldId="269"/>
            <ac:picMk id="8" creationId="{48AF4800-102C-01AF-504E-3356308B0BFC}"/>
          </ac:picMkLst>
        </pc:picChg>
      </pc:sldChg>
      <pc:sldChg chg="addSp delSp modSp add del mod">
        <pc:chgData name="Albino Guterres" userId="546b2db8d41dd59e" providerId="LiveId" clId="{A0408095-6F81-4373-861B-0E1EEB79E7AA}" dt="2023-03-13T15:59:28.348" v="1268" actId="47"/>
        <pc:sldMkLst>
          <pc:docMk/>
          <pc:sldMk cId="683890686" sldId="270"/>
        </pc:sldMkLst>
        <pc:spChg chg="mod">
          <ac:chgData name="Albino Guterres" userId="546b2db8d41dd59e" providerId="LiveId" clId="{A0408095-6F81-4373-861B-0E1EEB79E7AA}" dt="2023-03-12T17:42:54.779" v="374" actId="6549"/>
          <ac:spMkLst>
            <pc:docMk/>
            <pc:sldMk cId="683890686" sldId="270"/>
            <ac:spMk id="5" creationId="{078EF730-6327-96AC-B61F-EE7F9AA0B09E}"/>
          </ac:spMkLst>
        </pc:spChg>
        <pc:spChg chg="add del mod">
          <ac:chgData name="Albino Guterres" userId="546b2db8d41dd59e" providerId="LiveId" clId="{A0408095-6F81-4373-861B-0E1EEB79E7AA}" dt="2023-03-12T17:49:07.778" v="530" actId="478"/>
          <ac:spMkLst>
            <pc:docMk/>
            <pc:sldMk cId="683890686" sldId="270"/>
            <ac:spMk id="6" creationId="{7640E415-D8DB-745A-8A4A-A36E4B950897}"/>
          </ac:spMkLst>
        </pc:spChg>
        <pc:spChg chg="del mod">
          <ac:chgData name="Albino Guterres" userId="546b2db8d41dd59e" providerId="LiveId" clId="{A0408095-6F81-4373-861B-0E1EEB79E7AA}" dt="2023-03-12T17:45:15.283" v="449"/>
          <ac:spMkLst>
            <pc:docMk/>
            <pc:sldMk cId="683890686" sldId="270"/>
            <ac:spMk id="9" creationId="{FB19A7CE-1C24-77BE-02C6-10CF9407DA66}"/>
          </ac:spMkLst>
        </pc:spChg>
        <pc:spChg chg="mod">
          <ac:chgData name="Albino Guterres" userId="546b2db8d41dd59e" providerId="LiveId" clId="{A0408095-6F81-4373-861B-0E1EEB79E7AA}" dt="2023-03-12T17:49:04.285" v="529" actId="255"/>
          <ac:spMkLst>
            <pc:docMk/>
            <pc:sldMk cId="683890686" sldId="270"/>
            <ac:spMk id="11" creationId="{F1DF6E00-6613-9B25-52B1-1E177E52B514}"/>
          </ac:spMkLst>
        </pc:spChg>
        <pc:spChg chg="mod">
          <ac:chgData name="Albino Guterres" userId="546b2db8d41dd59e" providerId="LiveId" clId="{A0408095-6F81-4373-861B-0E1EEB79E7AA}" dt="2023-03-12T17:43:03.296" v="376" actId="1076"/>
          <ac:spMkLst>
            <pc:docMk/>
            <pc:sldMk cId="683890686" sldId="270"/>
            <ac:spMk id="12" creationId="{40EA5E79-B2A3-531D-ED23-EAD2B2AB5FE8}"/>
          </ac:spMkLst>
        </pc:spChg>
        <pc:spChg chg="del mod">
          <ac:chgData name="Albino Guterres" userId="546b2db8d41dd59e" providerId="LiveId" clId="{A0408095-6F81-4373-861B-0E1EEB79E7AA}" dt="2023-03-12T17:49:09.630" v="531" actId="478"/>
          <ac:spMkLst>
            <pc:docMk/>
            <pc:sldMk cId="683890686" sldId="270"/>
            <ac:spMk id="13" creationId="{D06810B8-F2F8-1F07-962C-2ACB101E2CF4}"/>
          </ac:spMkLst>
        </pc:spChg>
      </pc:sldChg>
      <pc:sldChg chg="delSp modSp add mod">
        <pc:chgData name="Albino Guterres" userId="546b2db8d41dd59e" providerId="LiveId" clId="{A0408095-6F81-4373-861B-0E1EEB79E7AA}" dt="2023-03-12T18:16:17.461" v="1000" actId="1076"/>
        <pc:sldMkLst>
          <pc:docMk/>
          <pc:sldMk cId="3176068741" sldId="271"/>
        </pc:sldMkLst>
        <pc:spChg chg="mod">
          <ac:chgData name="Albino Guterres" userId="546b2db8d41dd59e" providerId="LiveId" clId="{A0408095-6F81-4373-861B-0E1EEB79E7AA}" dt="2023-03-12T18:08:22.512" v="551" actId="20577"/>
          <ac:spMkLst>
            <pc:docMk/>
            <pc:sldMk cId="3176068741" sldId="271"/>
            <ac:spMk id="2" creationId="{00000000-0000-0000-0000-000000000000}"/>
          </ac:spMkLst>
        </pc:spChg>
        <pc:spChg chg="mod">
          <ac:chgData name="Albino Guterres" userId="546b2db8d41dd59e" providerId="LiveId" clId="{A0408095-6F81-4373-861B-0E1EEB79E7AA}" dt="2023-03-12T18:16:17.461" v="1000" actId="1076"/>
          <ac:spMkLst>
            <pc:docMk/>
            <pc:sldMk cId="3176068741" sldId="271"/>
            <ac:spMk id="11" creationId="{F1DF6E00-6613-9B25-52B1-1E177E52B514}"/>
          </ac:spMkLst>
        </pc:spChg>
        <pc:spChg chg="del">
          <ac:chgData name="Albino Guterres" userId="546b2db8d41dd59e" providerId="LiveId" clId="{A0408095-6F81-4373-861B-0E1EEB79E7AA}" dt="2023-03-12T18:09:37.537" v="552" actId="478"/>
          <ac:spMkLst>
            <pc:docMk/>
            <pc:sldMk cId="3176068741" sldId="271"/>
            <ac:spMk id="12" creationId="{40EA5E79-B2A3-531D-ED23-EAD2B2AB5FE8}"/>
          </ac:spMkLst>
        </pc:spChg>
      </pc:sldChg>
      <pc:sldChg chg="addSp modSp add mod">
        <pc:chgData name="Albino Guterres" userId="546b2db8d41dd59e" providerId="LiveId" clId="{A0408095-6F81-4373-861B-0E1EEB79E7AA}" dt="2023-03-12T19:16:38.767" v="1044" actId="20577"/>
        <pc:sldMkLst>
          <pc:docMk/>
          <pc:sldMk cId="2774549349" sldId="272"/>
        </pc:sldMkLst>
        <pc:spChg chg="mod">
          <ac:chgData name="Albino Guterres" userId="546b2db8d41dd59e" providerId="LiveId" clId="{A0408095-6F81-4373-861B-0E1EEB79E7AA}" dt="2023-03-12T19:16:38.767" v="1044" actId="20577"/>
          <ac:spMkLst>
            <pc:docMk/>
            <pc:sldMk cId="2774549349" sldId="272"/>
            <ac:spMk id="11" creationId="{F1DF6E00-6613-9B25-52B1-1E177E52B514}"/>
          </ac:spMkLst>
        </pc:spChg>
        <pc:picChg chg="add mod">
          <ac:chgData name="Albino Guterres" userId="546b2db8d41dd59e" providerId="LiveId" clId="{A0408095-6F81-4373-861B-0E1EEB79E7AA}" dt="2023-03-12T19:15:50.762" v="1011" actId="1076"/>
          <ac:picMkLst>
            <pc:docMk/>
            <pc:sldMk cId="2774549349" sldId="272"/>
            <ac:picMk id="7" creationId="{1CF26218-3E13-90EE-8616-C43180137787}"/>
          </ac:picMkLst>
        </pc:picChg>
      </pc:sldChg>
      <pc:sldChg chg="addSp delSp modSp add mod">
        <pc:chgData name="Albino Guterres" userId="546b2db8d41dd59e" providerId="LiveId" clId="{A0408095-6F81-4373-861B-0E1EEB79E7AA}" dt="2023-03-12T19:18:51.773" v="1067" actId="207"/>
        <pc:sldMkLst>
          <pc:docMk/>
          <pc:sldMk cId="2066649452" sldId="273"/>
        </pc:sldMkLst>
        <pc:spChg chg="add mod">
          <ac:chgData name="Albino Guterres" userId="546b2db8d41dd59e" providerId="LiveId" clId="{A0408095-6F81-4373-861B-0E1EEB79E7AA}" dt="2023-03-12T19:18:51.773" v="1067" actId="207"/>
          <ac:spMkLst>
            <pc:docMk/>
            <pc:sldMk cId="2066649452" sldId="273"/>
            <ac:spMk id="6" creationId="{D4250089-6D8C-2C82-6931-B2C060562D5D}"/>
          </ac:spMkLst>
        </pc:spChg>
        <pc:spChg chg="add mod">
          <ac:chgData name="Albino Guterres" userId="546b2db8d41dd59e" providerId="LiveId" clId="{A0408095-6F81-4373-861B-0E1EEB79E7AA}" dt="2023-03-12T19:18:36.981" v="1064" actId="1076"/>
          <ac:spMkLst>
            <pc:docMk/>
            <pc:sldMk cId="2066649452" sldId="273"/>
            <ac:spMk id="10" creationId="{38DEACBA-4131-C787-EFFF-86D43D93F0C7}"/>
          </ac:spMkLst>
        </pc:spChg>
        <pc:spChg chg="del">
          <ac:chgData name="Albino Guterres" userId="546b2db8d41dd59e" providerId="LiveId" clId="{A0408095-6F81-4373-861B-0E1EEB79E7AA}" dt="2023-03-12T19:17:44.004" v="1047" actId="478"/>
          <ac:spMkLst>
            <pc:docMk/>
            <pc:sldMk cId="2066649452" sldId="273"/>
            <ac:spMk id="11" creationId="{F1DF6E00-6613-9B25-52B1-1E177E52B514}"/>
          </ac:spMkLst>
        </pc:spChg>
        <pc:picChg chg="del">
          <ac:chgData name="Albino Guterres" userId="546b2db8d41dd59e" providerId="LiveId" clId="{A0408095-6F81-4373-861B-0E1EEB79E7AA}" dt="2023-03-12T19:16:58.776" v="1046" actId="478"/>
          <ac:picMkLst>
            <pc:docMk/>
            <pc:sldMk cId="2066649452" sldId="273"/>
            <ac:picMk id="7" creationId="{1CF26218-3E13-90EE-8616-C43180137787}"/>
          </ac:picMkLst>
        </pc:picChg>
        <pc:picChg chg="add mod">
          <ac:chgData name="Albino Guterres" userId="546b2db8d41dd59e" providerId="LiveId" clId="{A0408095-6F81-4373-861B-0E1EEB79E7AA}" dt="2023-03-12T19:18:38.390" v="1065" actId="1076"/>
          <ac:picMkLst>
            <pc:docMk/>
            <pc:sldMk cId="2066649452" sldId="273"/>
            <ac:picMk id="8" creationId="{E8D746D8-66C3-0AC9-BF6A-835D58FF3E1C}"/>
          </ac:picMkLst>
        </pc:picChg>
        <pc:picChg chg="add mod">
          <ac:chgData name="Albino Guterres" userId="546b2db8d41dd59e" providerId="LiveId" clId="{A0408095-6F81-4373-861B-0E1EEB79E7AA}" dt="2023-03-12T19:18:39.828" v="1066" actId="1076"/>
          <ac:picMkLst>
            <pc:docMk/>
            <pc:sldMk cId="2066649452" sldId="273"/>
            <ac:picMk id="9" creationId="{13DF8338-1AE1-87B6-A25F-F15469D53128}"/>
          </ac:picMkLst>
        </pc:picChg>
      </pc:sldChg>
      <pc:sldChg chg="addSp delSp modSp add mod">
        <pc:chgData name="Albino Guterres" userId="546b2db8d41dd59e" providerId="LiveId" clId="{A0408095-6F81-4373-861B-0E1EEB79E7AA}" dt="2023-03-12T20:31:34.956" v="1095" actId="1076"/>
        <pc:sldMkLst>
          <pc:docMk/>
          <pc:sldMk cId="2039234901" sldId="274"/>
        </pc:sldMkLst>
        <pc:spChg chg="del">
          <ac:chgData name="Albino Guterres" userId="546b2db8d41dd59e" providerId="LiveId" clId="{A0408095-6F81-4373-861B-0E1EEB79E7AA}" dt="2023-03-12T20:30:15.463" v="1074" actId="478"/>
          <ac:spMkLst>
            <pc:docMk/>
            <pc:sldMk cId="2039234901" sldId="274"/>
            <ac:spMk id="6" creationId="{D4250089-6D8C-2C82-6931-B2C060562D5D}"/>
          </ac:spMkLst>
        </pc:spChg>
        <pc:spChg chg="del">
          <ac:chgData name="Albino Guterres" userId="546b2db8d41dd59e" providerId="LiveId" clId="{A0408095-6F81-4373-861B-0E1EEB79E7AA}" dt="2023-03-12T20:30:00.828" v="1071" actId="478"/>
          <ac:spMkLst>
            <pc:docMk/>
            <pc:sldMk cId="2039234901" sldId="274"/>
            <ac:spMk id="10" creationId="{38DEACBA-4131-C787-EFFF-86D43D93F0C7}"/>
          </ac:spMkLst>
        </pc:spChg>
        <pc:spChg chg="add mod">
          <ac:chgData name="Albino Guterres" userId="546b2db8d41dd59e" providerId="LiveId" clId="{A0408095-6F81-4373-861B-0E1EEB79E7AA}" dt="2023-03-12T20:31:10.266" v="1087" actId="1076"/>
          <ac:spMkLst>
            <pc:docMk/>
            <pc:sldMk cId="2039234901" sldId="274"/>
            <ac:spMk id="11" creationId="{64992375-F4D1-6F94-0E9C-BCFFD1A5BBFF}"/>
          </ac:spMkLst>
        </pc:spChg>
        <pc:spChg chg="add mod">
          <ac:chgData name="Albino Guterres" userId="546b2db8d41dd59e" providerId="LiveId" clId="{A0408095-6F81-4373-861B-0E1EEB79E7AA}" dt="2023-03-12T20:31:33.862" v="1094" actId="1076"/>
          <ac:spMkLst>
            <pc:docMk/>
            <pc:sldMk cId="2039234901" sldId="274"/>
            <ac:spMk id="12" creationId="{2390D64B-89DC-6AA6-6054-404BC336AEC1}"/>
          </ac:spMkLst>
        </pc:spChg>
        <pc:picChg chg="add del mod">
          <ac:chgData name="Albino Guterres" userId="546b2db8d41dd59e" providerId="LiveId" clId="{A0408095-6F81-4373-861B-0E1EEB79E7AA}" dt="2023-03-12T20:30:32.385" v="1079" actId="478"/>
          <ac:picMkLst>
            <pc:docMk/>
            <pc:sldMk cId="2039234901" sldId="274"/>
            <ac:picMk id="7" creationId="{CDF3C084-72D5-E05F-12E0-F6E42CA46D73}"/>
          </ac:picMkLst>
        </pc:picChg>
        <pc:picChg chg="del">
          <ac:chgData name="Albino Guterres" userId="546b2db8d41dd59e" providerId="LiveId" clId="{A0408095-6F81-4373-861B-0E1EEB79E7AA}" dt="2023-03-12T20:30:02.237" v="1072" actId="478"/>
          <ac:picMkLst>
            <pc:docMk/>
            <pc:sldMk cId="2039234901" sldId="274"/>
            <ac:picMk id="8" creationId="{E8D746D8-66C3-0AC9-BF6A-835D58FF3E1C}"/>
          </ac:picMkLst>
        </pc:picChg>
        <pc:picChg chg="del">
          <ac:chgData name="Albino Guterres" userId="546b2db8d41dd59e" providerId="LiveId" clId="{A0408095-6F81-4373-861B-0E1EEB79E7AA}" dt="2023-03-12T20:30:03.349" v="1073" actId="478"/>
          <ac:picMkLst>
            <pc:docMk/>
            <pc:sldMk cId="2039234901" sldId="274"/>
            <ac:picMk id="9" creationId="{13DF8338-1AE1-87B6-A25F-F15469D53128}"/>
          </ac:picMkLst>
        </pc:picChg>
        <pc:picChg chg="add mod">
          <ac:chgData name="Albino Guterres" userId="546b2db8d41dd59e" providerId="LiveId" clId="{A0408095-6F81-4373-861B-0E1EEB79E7AA}" dt="2023-03-12T20:31:34.956" v="1095" actId="1076"/>
          <ac:picMkLst>
            <pc:docMk/>
            <pc:sldMk cId="2039234901" sldId="274"/>
            <ac:picMk id="13" creationId="{6256C3C0-D802-36DB-0A55-163EBED99173}"/>
          </ac:picMkLst>
        </pc:picChg>
      </pc:sldChg>
      <pc:sldChg chg="addSp delSp modSp add mod">
        <pc:chgData name="Albino Guterres" userId="546b2db8d41dd59e" providerId="LiveId" clId="{A0408095-6F81-4373-861B-0E1EEB79E7AA}" dt="2023-03-31T12:42:11.378" v="1273" actId="115"/>
        <pc:sldMkLst>
          <pc:docMk/>
          <pc:sldMk cId="20495014" sldId="275"/>
        </pc:sldMkLst>
        <pc:spChg chg="mod">
          <ac:chgData name="Albino Guterres" userId="546b2db8d41dd59e" providerId="LiveId" clId="{A0408095-6F81-4373-861B-0E1EEB79E7AA}" dt="2023-03-12T20:37:58.644" v="1116"/>
          <ac:spMkLst>
            <pc:docMk/>
            <pc:sldMk cId="20495014" sldId="275"/>
            <ac:spMk id="2" creationId="{00000000-0000-0000-0000-000000000000}"/>
          </ac:spMkLst>
        </pc:spChg>
        <pc:spChg chg="mod">
          <ac:chgData name="Albino Guterres" userId="546b2db8d41dd59e" providerId="LiveId" clId="{A0408095-6F81-4373-861B-0E1EEB79E7AA}" dt="2023-03-12T20:37:39.231" v="1115"/>
          <ac:spMkLst>
            <pc:docMk/>
            <pc:sldMk cId="20495014" sldId="275"/>
            <ac:spMk id="4" creationId="{00000000-0000-0000-0000-000000000000}"/>
          </ac:spMkLst>
        </pc:spChg>
        <pc:spChg chg="add mod">
          <ac:chgData name="Albino Guterres" userId="546b2db8d41dd59e" providerId="LiveId" clId="{A0408095-6F81-4373-861B-0E1EEB79E7AA}" dt="2023-03-31T12:42:11.378" v="1273" actId="115"/>
          <ac:spMkLst>
            <pc:docMk/>
            <pc:sldMk cId="20495014" sldId="275"/>
            <ac:spMk id="6" creationId="{89F030C0-BC9D-727D-0BCC-8B2CA69AD23B}"/>
          </ac:spMkLst>
        </pc:spChg>
        <pc:spChg chg="del">
          <ac:chgData name="Albino Guterres" userId="546b2db8d41dd59e" providerId="LiveId" clId="{A0408095-6F81-4373-861B-0E1EEB79E7AA}" dt="2023-03-12T20:33:14.113" v="1099" actId="478"/>
          <ac:spMkLst>
            <pc:docMk/>
            <pc:sldMk cId="20495014" sldId="275"/>
            <ac:spMk id="11" creationId="{64992375-F4D1-6F94-0E9C-BCFFD1A5BBFF}"/>
          </ac:spMkLst>
        </pc:spChg>
        <pc:spChg chg="del">
          <ac:chgData name="Albino Guterres" userId="546b2db8d41dd59e" providerId="LiveId" clId="{A0408095-6F81-4373-861B-0E1EEB79E7AA}" dt="2023-03-12T20:32:58.577" v="1098" actId="478"/>
          <ac:spMkLst>
            <pc:docMk/>
            <pc:sldMk cId="20495014" sldId="275"/>
            <ac:spMk id="12" creationId="{2390D64B-89DC-6AA6-6054-404BC336AEC1}"/>
          </ac:spMkLst>
        </pc:spChg>
        <pc:picChg chg="del">
          <ac:chgData name="Albino Guterres" userId="546b2db8d41dd59e" providerId="LiveId" clId="{A0408095-6F81-4373-861B-0E1EEB79E7AA}" dt="2023-03-12T20:32:55.109" v="1097" actId="478"/>
          <ac:picMkLst>
            <pc:docMk/>
            <pc:sldMk cId="20495014" sldId="275"/>
            <ac:picMk id="13" creationId="{6256C3C0-D802-36DB-0A55-163EBED99173}"/>
          </ac:picMkLst>
        </pc:picChg>
      </pc:sldChg>
      <pc:sldChg chg="new del">
        <pc:chgData name="Albino Guterres" userId="546b2db8d41dd59e" providerId="LiveId" clId="{A0408095-6F81-4373-861B-0E1EEB79E7AA}" dt="2023-03-12T20:29:54.624" v="1070" actId="47"/>
        <pc:sldMkLst>
          <pc:docMk/>
          <pc:sldMk cId="3882897354" sldId="275"/>
        </pc:sldMkLst>
      </pc:sldChg>
      <pc:sldChg chg="addSp delSp modSp add mod">
        <pc:chgData name="Albino Guterres" userId="546b2db8d41dd59e" providerId="LiveId" clId="{A0408095-6F81-4373-861B-0E1EEB79E7AA}" dt="2023-03-12T20:37:16.558" v="1114"/>
        <pc:sldMkLst>
          <pc:docMk/>
          <pc:sldMk cId="1128433202" sldId="276"/>
        </pc:sldMkLst>
        <pc:spChg chg="mod">
          <ac:chgData name="Albino Guterres" userId="546b2db8d41dd59e" providerId="LiveId" clId="{A0408095-6F81-4373-861B-0E1EEB79E7AA}" dt="2023-03-12T20:37:16.558" v="1114"/>
          <ac:spMkLst>
            <pc:docMk/>
            <pc:sldMk cId="1128433202" sldId="276"/>
            <ac:spMk id="2" creationId="{00000000-0000-0000-0000-000000000000}"/>
          </ac:spMkLst>
        </pc:spChg>
        <pc:spChg chg="mod">
          <ac:chgData name="Albino Guterres" userId="546b2db8d41dd59e" providerId="LiveId" clId="{A0408095-6F81-4373-861B-0E1EEB79E7AA}" dt="2023-03-12T20:36:47.660" v="1113"/>
          <ac:spMkLst>
            <pc:docMk/>
            <pc:sldMk cId="1128433202" sldId="276"/>
            <ac:spMk id="4" creationId="{00000000-0000-0000-0000-000000000000}"/>
          </ac:spMkLst>
        </pc:spChg>
        <pc:spChg chg="del">
          <ac:chgData name="Albino Guterres" userId="546b2db8d41dd59e" providerId="LiveId" clId="{A0408095-6F81-4373-861B-0E1EEB79E7AA}" dt="2023-03-12T20:36:29.905" v="1109" actId="478"/>
          <ac:spMkLst>
            <pc:docMk/>
            <pc:sldMk cId="1128433202" sldId="276"/>
            <ac:spMk id="6" creationId="{89F030C0-BC9D-727D-0BCC-8B2CA69AD23B}"/>
          </ac:spMkLst>
        </pc:spChg>
        <pc:picChg chg="add mod">
          <ac:chgData name="Albino Guterres" userId="546b2db8d41dd59e" providerId="LiveId" clId="{A0408095-6F81-4373-861B-0E1EEB79E7AA}" dt="2023-03-12T20:36:34.625" v="1112" actId="1076"/>
          <ac:picMkLst>
            <pc:docMk/>
            <pc:sldMk cId="1128433202" sldId="276"/>
            <ac:picMk id="7" creationId="{F550C3A8-747F-4375-F9FD-F0675914028B}"/>
          </ac:picMkLst>
        </pc:picChg>
      </pc:sldChg>
      <pc:sldChg chg="addSp delSp modSp add mod">
        <pc:chgData name="Albino Guterres" userId="546b2db8d41dd59e" providerId="LiveId" clId="{A0408095-6F81-4373-861B-0E1EEB79E7AA}" dt="2023-03-12T20:43:18.865" v="1131" actId="1076"/>
        <pc:sldMkLst>
          <pc:docMk/>
          <pc:sldMk cId="3102241007" sldId="277"/>
        </pc:sldMkLst>
        <pc:spChg chg="mod">
          <ac:chgData name="Albino Guterres" userId="546b2db8d41dd59e" providerId="LiveId" clId="{A0408095-6F81-4373-861B-0E1EEB79E7AA}" dt="2023-03-12T20:42:02.199" v="1121" actId="27636"/>
          <ac:spMkLst>
            <pc:docMk/>
            <pc:sldMk cId="3102241007" sldId="277"/>
            <ac:spMk id="2" creationId="{00000000-0000-0000-0000-000000000000}"/>
          </ac:spMkLst>
        </pc:spChg>
        <pc:spChg chg="add del">
          <ac:chgData name="Albino Guterres" userId="546b2db8d41dd59e" providerId="LiveId" clId="{A0408095-6F81-4373-861B-0E1EEB79E7AA}" dt="2023-03-12T20:42:05.341" v="1122" actId="478"/>
          <ac:spMkLst>
            <pc:docMk/>
            <pc:sldMk cId="3102241007" sldId="277"/>
            <ac:spMk id="8" creationId="{D55EEB8F-13B2-EA43-4893-78DA89F1076B}"/>
          </ac:spMkLst>
        </pc:spChg>
        <pc:spChg chg="add mod">
          <ac:chgData name="Albino Guterres" userId="546b2db8d41dd59e" providerId="LiveId" clId="{A0408095-6F81-4373-861B-0E1EEB79E7AA}" dt="2023-03-12T20:42:55.524" v="1127" actId="1076"/>
          <ac:spMkLst>
            <pc:docMk/>
            <pc:sldMk cId="3102241007" sldId="277"/>
            <ac:spMk id="9" creationId="{02EF4B26-A985-C572-CCFD-080460A93314}"/>
          </ac:spMkLst>
        </pc:spChg>
        <pc:picChg chg="del">
          <ac:chgData name="Albino Guterres" userId="546b2db8d41dd59e" providerId="LiveId" clId="{A0408095-6F81-4373-861B-0E1EEB79E7AA}" dt="2023-03-12T20:41:54.799" v="1118" actId="478"/>
          <ac:picMkLst>
            <pc:docMk/>
            <pc:sldMk cId="3102241007" sldId="277"/>
            <ac:picMk id="7" creationId="{F550C3A8-747F-4375-F9FD-F0675914028B}"/>
          </ac:picMkLst>
        </pc:picChg>
        <pc:picChg chg="add mod">
          <ac:chgData name="Albino Guterres" userId="546b2db8d41dd59e" providerId="LiveId" clId="{A0408095-6F81-4373-861B-0E1EEB79E7AA}" dt="2023-03-12T20:43:18.865" v="1131" actId="1076"/>
          <ac:picMkLst>
            <pc:docMk/>
            <pc:sldMk cId="3102241007" sldId="277"/>
            <ac:picMk id="10" creationId="{8094C01A-25C3-DC7B-9555-626A069C8EEB}"/>
          </ac:picMkLst>
        </pc:picChg>
      </pc:sldChg>
      <pc:sldChg chg="addSp delSp modSp add mod">
        <pc:chgData name="Albino Guterres" userId="546b2db8d41dd59e" providerId="LiveId" clId="{A0408095-6F81-4373-861B-0E1EEB79E7AA}" dt="2023-03-12T20:53:53.058" v="1155" actId="1076"/>
        <pc:sldMkLst>
          <pc:docMk/>
          <pc:sldMk cId="3149376396" sldId="278"/>
        </pc:sldMkLst>
        <pc:spChg chg="mod">
          <ac:chgData name="Albino Guterres" userId="546b2db8d41dd59e" providerId="LiveId" clId="{A0408095-6F81-4373-861B-0E1EEB79E7AA}" dt="2023-03-12T20:44:24.606" v="1133"/>
          <ac:spMkLst>
            <pc:docMk/>
            <pc:sldMk cId="3149376396" sldId="278"/>
            <ac:spMk id="2" creationId="{00000000-0000-0000-0000-000000000000}"/>
          </ac:spMkLst>
        </pc:spChg>
        <pc:spChg chg="add del mod">
          <ac:chgData name="Albino Guterres" userId="546b2db8d41dd59e" providerId="LiveId" clId="{A0408095-6F81-4373-861B-0E1EEB79E7AA}" dt="2023-03-12T20:45:47.636" v="1147" actId="1076"/>
          <ac:spMkLst>
            <pc:docMk/>
            <pc:sldMk cId="3149376396" sldId="278"/>
            <ac:spMk id="6" creationId="{EE5D0070-28F3-58C0-12D4-CA876E2E3A1C}"/>
          </ac:spMkLst>
        </pc:spChg>
        <pc:spChg chg="add mod">
          <ac:chgData name="Albino Guterres" userId="546b2db8d41dd59e" providerId="LiveId" clId="{A0408095-6F81-4373-861B-0E1EEB79E7AA}" dt="2023-03-12T20:53:53.058" v="1155" actId="1076"/>
          <ac:spMkLst>
            <pc:docMk/>
            <pc:sldMk cId="3149376396" sldId="278"/>
            <ac:spMk id="8" creationId="{79CBF815-289D-1009-7724-686406ED5604}"/>
          </ac:spMkLst>
        </pc:spChg>
        <pc:spChg chg="del">
          <ac:chgData name="Albino Guterres" userId="546b2db8d41dd59e" providerId="LiveId" clId="{A0408095-6F81-4373-861B-0E1EEB79E7AA}" dt="2023-03-12T20:44:56.964" v="1135" actId="478"/>
          <ac:spMkLst>
            <pc:docMk/>
            <pc:sldMk cId="3149376396" sldId="278"/>
            <ac:spMk id="9" creationId="{02EF4B26-A985-C572-CCFD-080460A93314}"/>
          </ac:spMkLst>
        </pc:spChg>
        <pc:picChg chg="add mod">
          <ac:chgData name="Albino Guterres" userId="546b2db8d41dd59e" providerId="LiveId" clId="{A0408095-6F81-4373-861B-0E1EEB79E7AA}" dt="2023-03-12T20:45:43.649" v="1146" actId="1076"/>
          <ac:picMkLst>
            <pc:docMk/>
            <pc:sldMk cId="3149376396" sldId="278"/>
            <ac:picMk id="7" creationId="{30CCEFDE-A028-66D2-303C-AE6A28ACF26B}"/>
          </ac:picMkLst>
        </pc:picChg>
        <pc:picChg chg="del">
          <ac:chgData name="Albino Guterres" userId="546b2db8d41dd59e" providerId="LiveId" clId="{A0408095-6F81-4373-861B-0E1EEB79E7AA}" dt="2023-03-12T20:44:54.916" v="1134" actId="478"/>
          <ac:picMkLst>
            <pc:docMk/>
            <pc:sldMk cId="3149376396" sldId="278"/>
            <ac:picMk id="10" creationId="{8094C01A-25C3-DC7B-9555-626A069C8EEB}"/>
          </ac:picMkLst>
        </pc:picChg>
      </pc:sldChg>
      <pc:sldChg chg="addSp delSp modSp add mod">
        <pc:chgData name="Albino Guterres" userId="546b2db8d41dd59e" providerId="LiveId" clId="{A0408095-6F81-4373-861B-0E1EEB79E7AA}" dt="2023-03-13T15:43:20.488" v="1183" actId="1076"/>
        <pc:sldMkLst>
          <pc:docMk/>
          <pc:sldMk cId="105078476" sldId="279"/>
        </pc:sldMkLst>
        <pc:spChg chg="mod">
          <ac:chgData name="Albino Guterres" userId="546b2db8d41dd59e" providerId="LiveId" clId="{A0408095-6F81-4373-861B-0E1EEB79E7AA}" dt="2023-03-13T15:41:46.413" v="1157" actId="1076"/>
          <ac:spMkLst>
            <pc:docMk/>
            <pc:sldMk cId="105078476" sldId="279"/>
            <ac:spMk id="2" creationId="{00000000-0000-0000-0000-000000000000}"/>
          </ac:spMkLst>
        </pc:spChg>
        <pc:spChg chg="add del mod">
          <ac:chgData name="Albino Guterres" userId="546b2db8d41dd59e" providerId="LiveId" clId="{A0408095-6F81-4373-861B-0E1EEB79E7AA}" dt="2023-03-13T15:42:10.193" v="1161"/>
          <ac:spMkLst>
            <pc:docMk/>
            <pc:sldMk cId="105078476" sldId="279"/>
            <ac:spMk id="6" creationId="{6622847F-9B9C-E517-A481-8FDF871D9AEE}"/>
          </ac:spMkLst>
        </pc:spChg>
        <pc:spChg chg="del">
          <ac:chgData name="Albino Guterres" userId="546b2db8d41dd59e" providerId="LiveId" clId="{A0408095-6F81-4373-861B-0E1EEB79E7AA}" dt="2023-03-12T20:46:11.106" v="1149" actId="478"/>
          <ac:spMkLst>
            <pc:docMk/>
            <pc:sldMk cId="105078476" sldId="279"/>
            <ac:spMk id="6" creationId="{EE5D0070-28F3-58C0-12D4-CA876E2E3A1C}"/>
          </ac:spMkLst>
        </pc:spChg>
        <pc:spChg chg="add mod">
          <ac:chgData name="Albino Guterres" userId="546b2db8d41dd59e" providerId="LiveId" clId="{A0408095-6F81-4373-861B-0E1EEB79E7AA}" dt="2023-03-13T15:43:20.488" v="1183" actId="1076"/>
          <ac:spMkLst>
            <pc:docMk/>
            <pc:sldMk cId="105078476" sldId="279"/>
            <ac:spMk id="7" creationId="{AAA9CA2E-5201-2950-9823-68F9476AA220}"/>
          </ac:spMkLst>
        </pc:spChg>
        <pc:picChg chg="del">
          <ac:chgData name="Albino Guterres" userId="546b2db8d41dd59e" providerId="LiveId" clId="{A0408095-6F81-4373-861B-0E1EEB79E7AA}" dt="2023-03-12T20:46:13.358" v="1150" actId="478"/>
          <ac:picMkLst>
            <pc:docMk/>
            <pc:sldMk cId="105078476" sldId="279"/>
            <ac:picMk id="7" creationId="{30CCEFDE-A028-66D2-303C-AE6A28ACF26B}"/>
          </ac:picMkLst>
        </pc:picChg>
        <pc:picChg chg="add mod">
          <ac:chgData name="Albino Guterres" userId="546b2db8d41dd59e" providerId="LiveId" clId="{A0408095-6F81-4373-861B-0E1EEB79E7AA}" dt="2023-03-13T15:43:18.092" v="1182" actId="1076"/>
          <ac:picMkLst>
            <pc:docMk/>
            <pc:sldMk cId="105078476" sldId="279"/>
            <ac:picMk id="8" creationId="{6E1352CD-BBB4-4611-B121-B8D1F7259739}"/>
          </ac:picMkLst>
        </pc:picChg>
      </pc:sldChg>
      <pc:sldChg chg="addSp delSp modSp add mod">
        <pc:chgData name="Albino Guterres" userId="546b2db8d41dd59e" providerId="LiveId" clId="{A0408095-6F81-4373-861B-0E1EEB79E7AA}" dt="2023-03-18T15:02:30.742" v="1271" actId="6549"/>
        <pc:sldMkLst>
          <pc:docMk/>
          <pc:sldMk cId="4146137658" sldId="280"/>
        </pc:sldMkLst>
        <pc:spChg chg="del">
          <ac:chgData name="Albino Guterres" userId="546b2db8d41dd59e" providerId="LiveId" clId="{A0408095-6F81-4373-861B-0E1EEB79E7AA}" dt="2023-03-13T15:44:16.823" v="1186" actId="478"/>
          <ac:spMkLst>
            <pc:docMk/>
            <pc:sldMk cId="4146137658" sldId="280"/>
            <ac:spMk id="7" creationId="{AAA9CA2E-5201-2950-9823-68F9476AA220}"/>
          </ac:spMkLst>
        </pc:spChg>
        <pc:spChg chg="add del mod">
          <ac:chgData name="Albino Guterres" userId="546b2db8d41dd59e" providerId="LiveId" clId="{A0408095-6F81-4373-861B-0E1EEB79E7AA}" dt="2023-03-13T15:44:32.703" v="1188" actId="478"/>
          <ac:spMkLst>
            <pc:docMk/>
            <pc:sldMk cId="4146137658" sldId="280"/>
            <ac:spMk id="9" creationId="{B5C97C15-4080-B579-CC79-1DF134634B93}"/>
          </ac:spMkLst>
        </pc:spChg>
        <pc:spChg chg="add del mod">
          <ac:chgData name="Albino Guterres" userId="546b2db8d41dd59e" providerId="LiveId" clId="{A0408095-6F81-4373-861B-0E1EEB79E7AA}" dt="2023-03-13T15:44:32.703" v="1188" actId="478"/>
          <ac:spMkLst>
            <pc:docMk/>
            <pc:sldMk cId="4146137658" sldId="280"/>
            <ac:spMk id="10" creationId="{B236839A-6A9D-D6CC-29B7-C0A3A74A51E5}"/>
          </ac:spMkLst>
        </pc:spChg>
        <pc:spChg chg="add mod">
          <ac:chgData name="Albino Guterres" userId="546b2db8d41dd59e" providerId="LiveId" clId="{A0408095-6F81-4373-861B-0E1EEB79E7AA}" dt="2023-03-13T15:45:14.227" v="1198" actId="1076"/>
          <ac:spMkLst>
            <pc:docMk/>
            <pc:sldMk cId="4146137658" sldId="280"/>
            <ac:spMk id="13" creationId="{6B915204-0821-B824-4BAE-D790B25811AE}"/>
          </ac:spMkLst>
        </pc:spChg>
        <pc:spChg chg="add mod">
          <ac:chgData name="Albino Guterres" userId="546b2db8d41dd59e" providerId="LiveId" clId="{A0408095-6F81-4373-861B-0E1EEB79E7AA}" dt="2023-03-18T15:02:30.742" v="1271" actId="6549"/>
          <ac:spMkLst>
            <pc:docMk/>
            <pc:sldMk cId="4146137658" sldId="280"/>
            <ac:spMk id="14" creationId="{65E9C0F9-B261-830C-A8E1-F5203EEC762D}"/>
          </ac:spMkLst>
        </pc:spChg>
        <pc:picChg chg="add del mod">
          <ac:chgData name="Albino Guterres" userId="546b2db8d41dd59e" providerId="LiveId" clId="{A0408095-6F81-4373-861B-0E1EEB79E7AA}" dt="2023-03-13T15:44:32.703" v="1188" actId="478"/>
          <ac:picMkLst>
            <pc:docMk/>
            <pc:sldMk cId="4146137658" sldId="280"/>
            <ac:picMk id="6" creationId="{CC2503C0-8537-BF05-8AAD-DD43658652E6}"/>
          </ac:picMkLst>
        </pc:picChg>
        <pc:picChg chg="del">
          <ac:chgData name="Albino Guterres" userId="546b2db8d41dd59e" providerId="LiveId" clId="{A0408095-6F81-4373-861B-0E1EEB79E7AA}" dt="2023-03-13T15:44:13.869" v="1185" actId="478"/>
          <ac:picMkLst>
            <pc:docMk/>
            <pc:sldMk cId="4146137658" sldId="280"/>
            <ac:picMk id="8" creationId="{6E1352CD-BBB4-4611-B121-B8D1F7259739}"/>
          </ac:picMkLst>
        </pc:picChg>
        <pc:picChg chg="add del mod">
          <ac:chgData name="Albino Guterres" userId="546b2db8d41dd59e" providerId="LiveId" clId="{A0408095-6F81-4373-861B-0E1EEB79E7AA}" dt="2023-03-13T15:44:32.703" v="1188" actId="478"/>
          <ac:picMkLst>
            <pc:docMk/>
            <pc:sldMk cId="4146137658" sldId="280"/>
            <ac:picMk id="11" creationId="{944A5EBD-9E9A-0D51-872F-925792223AF5}"/>
          </ac:picMkLst>
        </pc:picChg>
        <pc:picChg chg="add mod">
          <ac:chgData name="Albino Guterres" userId="546b2db8d41dd59e" providerId="LiveId" clId="{A0408095-6F81-4373-861B-0E1EEB79E7AA}" dt="2023-03-13T15:45:35.848" v="1201" actId="1076"/>
          <ac:picMkLst>
            <pc:docMk/>
            <pc:sldMk cId="4146137658" sldId="280"/>
            <ac:picMk id="12" creationId="{94EB10D1-8D18-11D9-9D38-2E7765A94186}"/>
          </ac:picMkLst>
        </pc:picChg>
        <pc:picChg chg="add mod">
          <ac:chgData name="Albino Guterres" userId="546b2db8d41dd59e" providerId="LiveId" clId="{A0408095-6F81-4373-861B-0E1EEB79E7AA}" dt="2023-03-13T15:45:43.130" v="1204" actId="1076"/>
          <ac:picMkLst>
            <pc:docMk/>
            <pc:sldMk cId="4146137658" sldId="280"/>
            <ac:picMk id="15" creationId="{8A229E71-7F9E-0B59-E31F-AAC598A61DEE}"/>
          </ac:picMkLst>
        </pc:picChg>
      </pc:sldChg>
      <pc:sldChg chg="addSp delSp modSp add mod">
        <pc:chgData name="Albino Guterres" userId="546b2db8d41dd59e" providerId="LiveId" clId="{A0408095-6F81-4373-861B-0E1EEB79E7AA}" dt="2023-03-13T16:08:06.020" v="1270" actId="1076"/>
        <pc:sldMkLst>
          <pc:docMk/>
          <pc:sldMk cId="3284236316" sldId="281"/>
        </pc:sldMkLst>
        <pc:spChg chg="add del mod">
          <ac:chgData name="Albino Guterres" userId="546b2db8d41dd59e" providerId="LiveId" clId="{A0408095-6F81-4373-861B-0E1EEB79E7AA}" dt="2023-03-13T15:47:55.469" v="1211"/>
          <ac:spMkLst>
            <pc:docMk/>
            <pc:sldMk cId="3284236316" sldId="281"/>
            <ac:spMk id="7" creationId="{55A0D04E-BAB0-1916-786A-FE7A6E5C453A}"/>
          </ac:spMkLst>
        </pc:spChg>
        <pc:spChg chg="add del mod">
          <ac:chgData name="Albino Guterres" userId="546b2db8d41dd59e" providerId="LiveId" clId="{A0408095-6F81-4373-861B-0E1EEB79E7AA}" dt="2023-03-13T15:47:55.469" v="1211"/>
          <ac:spMkLst>
            <pc:docMk/>
            <pc:sldMk cId="3284236316" sldId="281"/>
            <ac:spMk id="8" creationId="{3F9A099B-0FCB-98D8-ACEC-74FB8D49C5F9}"/>
          </ac:spMkLst>
        </pc:spChg>
        <pc:spChg chg="add mod">
          <ac:chgData name="Albino Guterres" userId="546b2db8d41dd59e" providerId="LiveId" clId="{A0408095-6F81-4373-861B-0E1EEB79E7AA}" dt="2023-03-13T15:48:11.428" v="1215" actId="255"/>
          <ac:spMkLst>
            <pc:docMk/>
            <pc:sldMk cId="3284236316" sldId="281"/>
            <ac:spMk id="11" creationId="{A161ECF3-00C4-7A21-FDDF-020EA3E32F35}"/>
          </ac:spMkLst>
        </pc:spChg>
        <pc:spChg chg="del">
          <ac:chgData name="Albino Guterres" userId="546b2db8d41dd59e" providerId="LiveId" clId="{A0408095-6F81-4373-861B-0E1EEB79E7AA}" dt="2023-03-13T15:46:53.289" v="1209" actId="478"/>
          <ac:spMkLst>
            <pc:docMk/>
            <pc:sldMk cId="3284236316" sldId="281"/>
            <ac:spMk id="13" creationId="{6B915204-0821-B824-4BAE-D790B25811AE}"/>
          </ac:spMkLst>
        </pc:spChg>
        <pc:spChg chg="del">
          <ac:chgData name="Albino Guterres" userId="546b2db8d41dd59e" providerId="LiveId" clId="{A0408095-6F81-4373-861B-0E1EEB79E7AA}" dt="2023-03-13T15:46:51.100" v="1208" actId="478"/>
          <ac:spMkLst>
            <pc:docMk/>
            <pc:sldMk cId="3284236316" sldId="281"/>
            <ac:spMk id="14" creationId="{65E9C0F9-B261-830C-A8E1-F5203EEC762D}"/>
          </ac:spMkLst>
        </pc:spChg>
        <pc:spChg chg="add mod">
          <ac:chgData name="Albino Guterres" userId="546b2db8d41dd59e" providerId="LiveId" clId="{A0408095-6F81-4373-861B-0E1EEB79E7AA}" dt="2023-03-13T16:08:06.020" v="1270" actId="1076"/>
          <ac:spMkLst>
            <pc:docMk/>
            <pc:sldMk cId="3284236316" sldId="281"/>
            <ac:spMk id="16" creationId="{4CA3664F-D5BB-F2A1-9515-B3E6978EAD55}"/>
          </ac:spMkLst>
        </pc:spChg>
        <pc:picChg chg="add del mod">
          <ac:chgData name="Albino Guterres" userId="546b2db8d41dd59e" providerId="LiveId" clId="{A0408095-6F81-4373-861B-0E1EEB79E7AA}" dt="2023-03-13T15:47:55.469" v="1211"/>
          <ac:picMkLst>
            <pc:docMk/>
            <pc:sldMk cId="3284236316" sldId="281"/>
            <ac:picMk id="6" creationId="{5EDC7857-7376-3923-6220-3DDA49FC065A}"/>
          </ac:picMkLst>
        </pc:picChg>
        <pc:picChg chg="add del mod">
          <ac:chgData name="Albino Guterres" userId="546b2db8d41dd59e" providerId="LiveId" clId="{A0408095-6F81-4373-861B-0E1EEB79E7AA}" dt="2023-03-13T15:47:55.469" v="1211"/>
          <ac:picMkLst>
            <pc:docMk/>
            <pc:sldMk cId="3284236316" sldId="281"/>
            <ac:picMk id="9" creationId="{C6D30788-5744-37DF-A6BA-BBEEC58C3B98}"/>
          </ac:picMkLst>
        </pc:picChg>
        <pc:picChg chg="add mod">
          <ac:chgData name="Albino Guterres" userId="546b2db8d41dd59e" providerId="LiveId" clId="{A0408095-6F81-4373-861B-0E1EEB79E7AA}" dt="2023-03-13T15:47:59.863" v="1213" actId="1076"/>
          <ac:picMkLst>
            <pc:docMk/>
            <pc:sldMk cId="3284236316" sldId="281"/>
            <ac:picMk id="10" creationId="{E2CBE8B7-87FF-E58F-5B20-FD4E4F9A2969}"/>
          </ac:picMkLst>
        </pc:picChg>
        <pc:picChg chg="del">
          <ac:chgData name="Albino Guterres" userId="546b2db8d41dd59e" providerId="LiveId" clId="{A0408095-6F81-4373-861B-0E1EEB79E7AA}" dt="2023-03-13T15:46:46.973" v="1207" actId="478"/>
          <ac:picMkLst>
            <pc:docMk/>
            <pc:sldMk cId="3284236316" sldId="281"/>
            <ac:picMk id="12" creationId="{94EB10D1-8D18-11D9-9D38-2E7765A94186}"/>
          </ac:picMkLst>
        </pc:picChg>
        <pc:picChg chg="del">
          <ac:chgData name="Albino Guterres" userId="546b2db8d41dd59e" providerId="LiveId" clId="{A0408095-6F81-4373-861B-0E1EEB79E7AA}" dt="2023-03-13T15:46:44.761" v="1206" actId="478"/>
          <ac:picMkLst>
            <pc:docMk/>
            <pc:sldMk cId="3284236316" sldId="281"/>
            <ac:picMk id="15" creationId="{8A229E71-7F9E-0B59-E31F-AAC598A61DEE}"/>
          </ac:picMkLst>
        </pc:picChg>
        <pc:picChg chg="add mod">
          <ac:chgData name="Albino Guterres" userId="546b2db8d41dd59e" providerId="LiveId" clId="{A0408095-6F81-4373-861B-0E1EEB79E7AA}" dt="2023-03-13T15:48:29.537" v="1221" actId="14100"/>
          <ac:picMkLst>
            <pc:docMk/>
            <pc:sldMk cId="3284236316" sldId="281"/>
            <ac:picMk id="17" creationId="{DB22601D-146B-1F18-C483-A174E816C4FC}"/>
          </ac:picMkLst>
        </pc:picChg>
      </pc:sldChg>
      <pc:sldChg chg="addSp delSp modSp add mod">
        <pc:chgData name="Albino Guterres" userId="546b2db8d41dd59e" providerId="LiveId" clId="{A0408095-6F81-4373-861B-0E1EEB79E7AA}" dt="2023-03-13T15:51:22.046" v="1238" actId="1076"/>
        <pc:sldMkLst>
          <pc:docMk/>
          <pc:sldMk cId="3696456716" sldId="282"/>
        </pc:sldMkLst>
        <pc:spChg chg="add mod">
          <ac:chgData name="Albino Guterres" userId="546b2db8d41dd59e" providerId="LiveId" clId="{A0408095-6F81-4373-861B-0E1EEB79E7AA}" dt="2023-03-13T15:51:00.199" v="1232" actId="1076"/>
          <ac:spMkLst>
            <pc:docMk/>
            <pc:sldMk cId="3696456716" sldId="282"/>
            <ac:spMk id="6" creationId="{B2C0F040-E7B9-730A-F304-B601EE9D4471}"/>
          </ac:spMkLst>
        </pc:spChg>
        <pc:spChg chg="add mod">
          <ac:chgData name="Albino Guterres" userId="546b2db8d41dd59e" providerId="LiveId" clId="{A0408095-6F81-4373-861B-0E1EEB79E7AA}" dt="2023-03-13T15:51:05.183" v="1234" actId="14100"/>
          <ac:spMkLst>
            <pc:docMk/>
            <pc:sldMk cId="3696456716" sldId="282"/>
            <ac:spMk id="7" creationId="{528D4E36-2548-D802-F1F5-5F2C17C34322}"/>
          </ac:spMkLst>
        </pc:spChg>
        <pc:spChg chg="del">
          <ac:chgData name="Albino Guterres" userId="546b2db8d41dd59e" providerId="LiveId" clId="{A0408095-6F81-4373-861B-0E1EEB79E7AA}" dt="2023-03-13T15:50:30.564" v="1226" actId="478"/>
          <ac:spMkLst>
            <pc:docMk/>
            <pc:sldMk cId="3696456716" sldId="282"/>
            <ac:spMk id="11" creationId="{A161ECF3-00C4-7A21-FDDF-020EA3E32F35}"/>
          </ac:spMkLst>
        </pc:spChg>
        <pc:spChg chg="del">
          <ac:chgData name="Albino Guterres" userId="546b2db8d41dd59e" providerId="LiveId" clId="{A0408095-6F81-4373-861B-0E1EEB79E7AA}" dt="2023-03-13T15:50:28.783" v="1225" actId="478"/>
          <ac:spMkLst>
            <pc:docMk/>
            <pc:sldMk cId="3696456716" sldId="282"/>
            <ac:spMk id="16" creationId="{4CA3664F-D5BB-F2A1-9515-B3E6978EAD55}"/>
          </ac:spMkLst>
        </pc:spChg>
        <pc:picChg chg="add mod">
          <ac:chgData name="Albino Guterres" userId="546b2db8d41dd59e" providerId="LiveId" clId="{A0408095-6F81-4373-861B-0E1EEB79E7AA}" dt="2023-03-13T15:51:22.046" v="1238" actId="1076"/>
          <ac:picMkLst>
            <pc:docMk/>
            <pc:sldMk cId="3696456716" sldId="282"/>
            <ac:picMk id="8" creationId="{336D66D5-B2F6-2155-A886-2BF66AFB7312}"/>
          </ac:picMkLst>
        </pc:picChg>
        <pc:picChg chg="add mod">
          <ac:chgData name="Albino Guterres" userId="546b2db8d41dd59e" providerId="LiveId" clId="{A0408095-6F81-4373-861B-0E1EEB79E7AA}" dt="2023-03-13T15:51:20.186" v="1237" actId="14100"/>
          <ac:picMkLst>
            <pc:docMk/>
            <pc:sldMk cId="3696456716" sldId="282"/>
            <ac:picMk id="9" creationId="{4E0AD86B-E3D5-D333-F7E0-CBF8461204FB}"/>
          </ac:picMkLst>
        </pc:picChg>
        <pc:picChg chg="del">
          <ac:chgData name="Albino Guterres" userId="546b2db8d41dd59e" providerId="LiveId" clId="{A0408095-6F81-4373-861B-0E1EEB79E7AA}" dt="2023-03-13T15:50:26.860" v="1224" actId="478"/>
          <ac:picMkLst>
            <pc:docMk/>
            <pc:sldMk cId="3696456716" sldId="282"/>
            <ac:picMk id="10" creationId="{E2CBE8B7-87FF-E58F-5B20-FD4E4F9A2969}"/>
          </ac:picMkLst>
        </pc:picChg>
        <pc:picChg chg="del">
          <ac:chgData name="Albino Guterres" userId="546b2db8d41dd59e" providerId="LiveId" clId="{A0408095-6F81-4373-861B-0E1EEB79E7AA}" dt="2023-03-13T15:50:26.048" v="1223" actId="478"/>
          <ac:picMkLst>
            <pc:docMk/>
            <pc:sldMk cId="3696456716" sldId="282"/>
            <ac:picMk id="17" creationId="{DB22601D-146B-1F18-C483-A174E816C4FC}"/>
          </ac:picMkLst>
        </pc:picChg>
      </pc:sldChg>
      <pc:sldChg chg="addSp delSp modSp add mod">
        <pc:chgData name="Albino Guterres" userId="546b2db8d41dd59e" providerId="LiveId" clId="{A0408095-6F81-4373-861B-0E1EEB79E7AA}" dt="2023-03-13T15:55:41.389" v="1267" actId="255"/>
        <pc:sldMkLst>
          <pc:docMk/>
          <pc:sldMk cId="201754785" sldId="283"/>
        </pc:sldMkLst>
        <pc:spChg chg="del">
          <ac:chgData name="Albino Guterres" userId="546b2db8d41dd59e" providerId="LiveId" clId="{A0408095-6F81-4373-861B-0E1EEB79E7AA}" dt="2023-03-13T15:53:56.326" v="1243" actId="478"/>
          <ac:spMkLst>
            <pc:docMk/>
            <pc:sldMk cId="201754785" sldId="283"/>
            <ac:spMk id="6" creationId="{B2C0F040-E7B9-730A-F304-B601EE9D4471}"/>
          </ac:spMkLst>
        </pc:spChg>
        <pc:spChg chg="del">
          <ac:chgData name="Albino Guterres" userId="546b2db8d41dd59e" providerId="LiveId" clId="{A0408095-6F81-4373-861B-0E1EEB79E7AA}" dt="2023-03-13T15:53:57.656" v="1244" actId="478"/>
          <ac:spMkLst>
            <pc:docMk/>
            <pc:sldMk cId="201754785" sldId="283"/>
            <ac:spMk id="7" creationId="{528D4E36-2548-D802-F1F5-5F2C17C34322}"/>
          </ac:spMkLst>
        </pc:spChg>
        <pc:spChg chg="add mod">
          <ac:chgData name="Albino Guterres" userId="546b2db8d41dd59e" providerId="LiveId" clId="{A0408095-6F81-4373-861B-0E1EEB79E7AA}" dt="2023-03-13T15:54:14.192" v="1247" actId="1076"/>
          <ac:spMkLst>
            <pc:docMk/>
            <pc:sldMk cId="201754785" sldId="283"/>
            <ac:spMk id="10" creationId="{F5666D18-FF47-5BAC-D207-AEA3DF7D99B5}"/>
          </ac:spMkLst>
        </pc:spChg>
        <pc:spChg chg="add mod">
          <ac:chgData name="Albino Guterres" userId="546b2db8d41dd59e" providerId="LiveId" clId="{A0408095-6F81-4373-861B-0E1EEB79E7AA}" dt="2023-03-13T15:54:19.603" v="1248" actId="1076"/>
          <ac:spMkLst>
            <pc:docMk/>
            <pc:sldMk cId="201754785" sldId="283"/>
            <ac:spMk id="11" creationId="{18EEF6CB-EEC2-11B7-038D-2734EB6C0D67}"/>
          </ac:spMkLst>
        </pc:spChg>
        <pc:spChg chg="add del mod">
          <ac:chgData name="Albino Guterres" userId="546b2db8d41dd59e" providerId="LiveId" clId="{A0408095-6F81-4373-861B-0E1EEB79E7AA}" dt="2023-03-13T15:55:06.075" v="1258" actId="478"/>
          <ac:spMkLst>
            <pc:docMk/>
            <pc:sldMk cId="201754785" sldId="283"/>
            <ac:spMk id="13" creationId="{AA0675FC-F803-D8DD-FB41-44B24C6AA80E}"/>
          </ac:spMkLst>
        </pc:spChg>
        <pc:spChg chg="add del mod">
          <ac:chgData name="Albino Guterres" userId="546b2db8d41dd59e" providerId="LiveId" clId="{A0408095-6F81-4373-861B-0E1EEB79E7AA}" dt="2023-03-13T15:55:02.543" v="1256" actId="478"/>
          <ac:spMkLst>
            <pc:docMk/>
            <pc:sldMk cId="201754785" sldId="283"/>
            <ac:spMk id="14" creationId="{C24FD79B-D5A8-C5B0-D3C9-0BA2816ABB6C}"/>
          </ac:spMkLst>
        </pc:spChg>
        <pc:spChg chg="add del mod">
          <ac:chgData name="Albino Guterres" userId="546b2db8d41dd59e" providerId="LiveId" clId="{A0408095-6F81-4373-861B-0E1EEB79E7AA}" dt="2023-03-13T15:55:04.059" v="1257" actId="478"/>
          <ac:spMkLst>
            <pc:docMk/>
            <pc:sldMk cId="201754785" sldId="283"/>
            <ac:spMk id="15" creationId="{0C29500B-C2B2-7CD7-FA25-560339114257}"/>
          </ac:spMkLst>
        </pc:spChg>
        <pc:spChg chg="add del mod">
          <ac:chgData name="Albino Guterres" userId="546b2db8d41dd59e" providerId="LiveId" clId="{A0408095-6F81-4373-861B-0E1EEB79E7AA}" dt="2023-03-13T15:55:07.217" v="1259" actId="478"/>
          <ac:spMkLst>
            <pc:docMk/>
            <pc:sldMk cId="201754785" sldId="283"/>
            <ac:spMk id="16" creationId="{D03546FC-F989-DDD0-C571-D9DB974A9E42}"/>
          </ac:spMkLst>
        </pc:spChg>
        <pc:spChg chg="add del mod">
          <ac:chgData name="Albino Guterres" userId="546b2db8d41dd59e" providerId="LiveId" clId="{A0408095-6F81-4373-861B-0E1EEB79E7AA}" dt="2023-03-13T15:54:59.667" v="1254" actId="478"/>
          <ac:spMkLst>
            <pc:docMk/>
            <pc:sldMk cId="201754785" sldId="283"/>
            <ac:spMk id="17" creationId="{368660C2-B6FE-D101-C379-25C35FAE39BB}"/>
          </ac:spMkLst>
        </pc:spChg>
        <pc:spChg chg="add del mod">
          <ac:chgData name="Albino Guterres" userId="546b2db8d41dd59e" providerId="LiveId" clId="{A0408095-6F81-4373-861B-0E1EEB79E7AA}" dt="2023-03-13T15:55:17.537" v="1263" actId="478"/>
          <ac:spMkLst>
            <pc:docMk/>
            <pc:sldMk cId="201754785" sldId="283"/>
            <ac:spMk id="18" creationId="{25C65F21-CB25-364C-3532-8FD1BE8CC5D9}"/>
          </ac:spMkLst>
        </pc:spChg>
        <pc:spChg chg="add del mod">
          <ac:chgData name="Albino Guterres" userId="546b2db8d41dd59e" providerId="LiveId" clId="{A0408095-6F81-4373-861B-0E1EEB79E7AA}" dt="2023-03-13T15:55:17.537" v="1263" actId="478"/>
          <ac:spMkLst>
            <pc:docMk/>
            <pc:sldMk cId="201754785" sldId="283"/>
            <ac:spMk id="19" creationId="{E3916E3F-C284-AB73-E061-46879D6F5974}"/>
          </ac:spMkLst>
        </pc:spChg>
        <pc:spChg chg="add del mod">
          <ac:chgData name="Albino Guterres" userId="546b2db8d41dd59e" providerId="LiveId" clId="{A0408095-6F81-4373-861B-0E1EEB79E7AA}" dt="2023-03-13T15:55:17.537" v="1263" actId="478"/>
          <ac:spMkLst>
            <pc:docMk/>
            <pc:sldMk cId="201754785" sldId="283"/>
            <ac:spMk id="20" creationId="{68857492-DD2A-3B23-3B7B-4EA7A115E3CF}"/>
          </ac:spMkLst>
        </pc:spChg>
        <pc:spChg chg="add del mod">
          <ac:chgData name="Albino Guterres" userId="546b2db8d41dd59e" providerId="LiveId" clId="{A0408095-6F81-4373-861B-0E1EEB79E7AA}" dt="2023-03-13T15:55:17.537" v="1263" actId="478"/>
          <ac:spMkLst>
            <pc:docMk/>
            <pc:sldMk cId="201754785" sldId="283"/>
            <ac:spMk id="21" creationId="{FAF688E0-B86B-702D-EF99-E1A049998D41}"/>
          </ac:spMkLst>
        </pc:spChg>
        <pc:spChg chg="add del mod">
          <ac:chgData name="Albino Guterres" userId="546b2db8d41dd59e" providerId="LiveId" clId="{A0408095-6F81-4373-861B-0E1EEB79E7AA}" dt="2023-03-13T15:55:17.537" v="1263" actId="478"/>
          <ac:spMkLst>
            <pc:docMk/>
            <pc:sldMk cId="201754785" sldId="283"/>
            <ac:spMk id="22" creationId="{B13F322E-05C4-846E-68C3-50EEC8D39E3B}"/>
          </ac:spMkLst>
        </pc:spChg>
        <pc:spChg chg="add del mod">
          <ac:chgData name="Albino Guterres" userId="546b2db8d41dd59e" providerId="LiveId" clId="{A0408095-6F81-4373-861B-0E1EEB79E7AA}" dt="2023-03-13T15:55:17.537" v="1263" actId="478"/>
          <ac:spMkLst>
            <pc:docMk/>
            <pc:sldMk cId="201754785" sldId="283"/>
            <ac:spMk id="23" creationId="{3C9C920E-77AE-4970-6B8D-67771B343771}"/>
          </ac:spMkLst>
        </pc:spChg>
        <pc:spChg chg="add mod">
          <ac:chgData name="Albino Guterres" userId="546b2db8d41dd59e" providerId="LiveId" clId="{A0408095-6F81-4373-861B-0E1EEB79E7AA}" dt="2023-03-13T15:55:41.389" v="1267" actId="255"/>
          <ac:spMkLst>
            <pc:docMk/>
            <pc:sldMk cId="201754785" sldId="283"/>
            <ac:spMk id="24" creationId="{75FD4256-494E-C2E2-6335-83FE4A518ECB}"/>
          </ac:spMkLst>
        </pc:spChg>
        <pc:spChg chg="add mod">
          <ac:chgData name="Albino Guterres" userId="546b2db8d41dd59e" providerId="LiveId" clId="{A0408095-6F81-4373-861B-0E1EEB79E7AA}" dt="2023-03-13T15:55:22.852" v="1265" actId="1076"/>
          <ac:spMkLst>
            <pc:docMk/>
            <pc:sldMk cId="201754785" sldId="283"/>
            <ac:spMk id="25" creationId="{B32842C9-042A-C1A3-C72B-340F7C728D1A}"/>
          </ac:spMkLst>
        </pc:spChg>
        <pc:spChg chg="add mod">
          <ac:chgData name="Albino Guterres" userId="546b2db8d41dd59e" providerId="LiveId" clId="{A0408095-6F81-4373-861B-0E1EEB79E7AA}" dt="2023-03-13T15:55:22.852" v="1265" actId="1076"/>
          <ac:spMkLst>
            <pc:docMk/>
            <pc:sldMk cId="201754785" sldId="283"/>
            <ac:spMk id="26" creationId="{ACBA90CB-776B-C971-5B01-F577A21DB294}"/>
          </ac:spMkLst>
        </pc:spChg>
        <pc:spChg chg="add mod">
          <ac:chgData name="Albino Guterres" userId="546b2db8d41dd59e" providerId="LiveId" clId="{A0408095-6F81-4373-861B-0E1EEB79E7AA}" dt="2023-03-13T15:55:22.852" v="1265" actId="1076"/>
          <ac:spMkLst>
            <pc:docMk/>
            <pc:sldMk cId="201754785" sldId="283"/>
            <ac:spMk id="27" creationId="{1D09BD13-939D-12A3-84F9-68DF83A7C369}"/>
          </ac:spMkLst>
        </pc:spChg>
        <pc:spChg chg="add mod">
          <ac:chgData name="Albino Guterres" userId="546b2db8d41dd59e" providerId="LiveId" clId="{A0408095-6F81-4373-861B-0E1EEB79E7AA}" dt="2023-03-13T15:55:22.852" v="1265" actId="1076"/>
          <ac:spMkLst>
            <pc:docMk/>
            <pc:sldMk cId="201754785" sldId="283"/>
            <ac:spMk id="28" creationId="{C2303D56-A013-2A8C-83AD-D92298F246A5}"/>
          </ac:spMkLst>
        </pc:spChg>
        <pc:spChg chg="add mod">
          <ac:chgData name="Albino Guterres" userId="546b2db8d41dd59e" providerId="LiveId" clId="{A0408095-6F81-4373-861B-0E1EEB79E7AA}" dt="2023-03-13T15:55:22.852" v="1265" actId="1076"/>
          <ac:spMkLst>
            <pc:docMk/>
            <pc:sldMk cId="201754785" sldId="283"/>
            <ac:spMk id="29" creationId="{3F66902B-9619-FB65-91E6-B0320DAE7754}"/>
          </ac:spMkLst>
        </pc:spChg>
        <pc:picChg chg="del">
          <ac:chgData name="Albino Guterres" userId="546b2db8d41dd59e" providerId="LiveId" clId="{A0408095-6F81-4373-861B-0E1EEB79E7AA}" dt="2023-03-13T15:53:52.488" v="1240" actId="478"/>
          <ac:picMkLst>
            <pc:docMk/>
            <pc:sldMk cId="201754785" sldId="283"/>
            <ac:picMk id="8" creationId="{336D66D5-B2F6-2155-A886-2BF66AFB7312}"/>
          </ac:picMkLst>
        </pc:picChg>
        <pc:picChg chg="del mod">
          <ac:chgData name="Albino Guterres" userId="546b2db8d41dd59e" providerId="LiveId" clId="{A0408095-6F81-4373-861B-0E1EEB79E7AA}" dt="2023-03-13T15:53:53.707" v="1242" actId="478"/>
          <ac:picMkLst>
            <pc:docMk/>
            <pc:sldMk cId="201754785" sldId="283"/>
            <ac:picMk id="9" creationId="{4E0AD86B-E3D5-D333-F7E0-CBF8461204FB}"/>
          </ac:picMkLst>
        </pc:picChg>
        <pc:picChg chg="add del mod">
          <ac:chgData name="Albino Guterres" userId="546b2db8d41dd59e" providerId="LiveId" clId="{A0408095-6F81-4373-861B-0E1EEB79E7AA}" dt="2023-03-13T15:55:08.935" v="1260" actId="1076"/>
          <ac:picMkLst>
            <pc:docMk/>
            <pc:sldMk cId="201754785" sldId="283"/>
            <ac:picMk id="12" creationId="{6989A656-09ED-21E2-CF34-A5153FCED0B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6E53E-5AFD-4628-AC81-A6DAE0B457C8}" type="datetimeFigureOut">
              <a:rPr lang="pt-BR" smtClean="0"/>
              <a:t>31/03/2023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A406D-78C6-4E6A-9515-FE678CEC5E92}" type="slidenum">
              <a:rPr lang="pt-BR" smtClean="0"/>
              <a:t>‹nº›</a:t>
            </a:fld>
            <a:endParaRPr lang="pt-BR"/>
          </a:p>
        </p:txBody>
      </p:sp>
    </p:spTree>
    <p:extLst>
      <p:ext uri="{BB962C8B-B14F-4D97-AF65-F5344CB8AC3E}">
        <p14:creationId xmlns:p14="http://schemas.microsoft.com/office/powerpoint/2010/main" val="3084346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1</a:t>
            </a:fld>
            <a:endParaRPr lang="pt-BR"/>
          </a:p>
        </p:txBody>
      </p:sp>
    </p:spTree>
    <p:extLst>
      <p:ext uri="{BB962C8B-B14F-4D97-AF65-F5344CB8AC3E}">
        <p14:creationId xmlns:p14="http://schemas.microsoft.com/office/powerpoint/2010/main" val="3956574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10</a:t>
            </a:fld>
            <a:endParaRPr lang="pt-BR"/>
          </a:p>
        </p:txBody>
      </p:sp>
    </p:spTree>
    <p:extLst>
      <p:ext uri="{BB962C8B-B14F-4D97-AF65-F5344CB8AC3E}">
        <p14:creationId xmlns:p14="http://schemas.microsoft.com/office/powerpoint/2010/main" val="452037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11</a:t>
            </a:fld>
            <a:endParaRPr lang="pt-BR"/>
          </a:p>
        </p:txBody>
      </p:sp>
    </p:spTree>
    <p:extLst>
      <p:ext uri="{BB962C8B-B14F-4D97-AF65-F5344CB8AC3E}">
        <p14:creationId xmlns:p14="http://schemas.microsoft.com/office/powerpoint/2010/main" val="3390543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12</a:t>
            </a:fld>
            <a:endParaRPr lang="pt-BR"/>
          </a:p>
        </p:txBody>
      </p:sp>
    </p:spTree>
    <p:extLst>
      <p:ext uri="{BB962C8B-B14F-4D97-AF65-F5344CB8AC3E}">
        <p14:creationId xmlns:p14="http://schemas.microsoft.com/office/powerpoint/2010/main" val="1091361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13</a:t>
            </a:fld>
            <a:endParaRPr lang="pt-BR"/>
          </a:p>
        </p:txBody>
      </p:sp>
    </p:spTree>
    <p:extLst>
      <p:ext uri="{BB962C8B-B14F-4D97-AF65-F5344CB8AC3E}">
        <p14:creationId xmlns:p14="http://schemas.microsoft.com/office/powerpoint/2010/main" val="3797149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14</a:t>
            </a:fld>
            <a:endParaRPr lang="pt-BR"/>
          </a:p>
        </p:txBody>
      </p:sp>
    </p:spTree>
    <p:extLst>
      <p:ext uri="{BB962C8B-B14F-4D97-AF65-F5344CB8AC3E}">
        <p14:creationId xmlns:p14="http://schemas.microsoft.com/office/powerpoint/2010/main" val="3023421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15</a:t>
            </a:fld>
            <a:endParaRPr lang="pt-BR"/>
          </a:p>
        </p:txBody>
      </p:sp>
    </p:spTree>
    <p:extLst>
      <p:ext uri="{BB962C8B-B14F-4D97-AF65-F5344CB8AC3E}">
        <p14:creationId xmlns:p14="http://schemas.microsoft.com/office/powerpoint/2010/main" val="4100010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16</a:t>
            </a:fld>
            <a:endParaRPr lang="pt-BR"/>
          </a:p>
        </p:txBody>
      </p:sp>
    </p:spTree>
    <p:extLst>
      <p:ext uri="{BB962C8B-B14F-4D97-AF65-F5344CB8AC3E}">
        <p14:creationId xmlns:p14="http://schemas.microsoft.com/office/powerpoint/2010/main" val="1677550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17</a:t>
            </a:fld>
            <a:endParaRPr lang="pt-BR"/>
          </a:p>
        </p:txBody>
      </p:sp>
    </p:spTree>
    <p:extLst>
      <p:ext uri="{BB962C8B-B14F-4D97-AF65-F5344CB8AC3E}">
        <p14:creationId xmlns:p14="http://schemas.microsoft.com/office/powerpoint/2010/main" val="2466542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18</a:t>
            </a:fld>
            <a:endParaRPr lang="pt-BR"/>
          </a:p>
        </p:txBody>
      </p:sp>
    </p:spTree>
    <p:extLst>
      <p:ext uri="{BB962C8B-B14F-4D97-AF65-F5344CB8AC3E}">
        <p14:creationId xmlns:p14="http://schemas.microsoft.com/office/powerpoint/2010/main" val="2511094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19</a:t>
            </a:fld>
            <a:endParaRPr lang="pt-BR"/>
          </a:p>
        </p:txBody>
      </p:sp>
    </p:spTree>
    <p:extLst>
      <p:ext uri="{BB962C8B-B14F-4D97-AF65-F5344CB8AC3E}">
        <p14:creationId xmlns:p14="http://schemas.microsoft.com/office/powerpoint/2010/main" val="2429510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2</a:t>
            </a:fld>
            <a:endParaRPr lang="pt-BR"/>
          </a:p>
        </p:txBody>
      </p:sp>
    </p:spTree>
    <p:extLst>
      <p:ext uri="{BB962C8B-B14F-4D97-AF65-F5344CB8AC3E}">
        <p14:creationId xmlns:p14="http://schemas.microsoft.com/office/powerpoint/2010/main" val="1155916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20</a:t>
            </a:fld>
            <a:endParaRPr lang="pt-BR"/>
          </a:p>
        </p:txBody>
      </p:sp>
    </p:spTree>
    <p:extLst>
      <p:ext uri="{BB962C8B-B14F-4D97-AF65-F5344CB8AC3E}">
        <p14:creationId xmlns:p14="http://schemas.microsoft.com/office/powerpoint/2010/main" val="358038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21</a:t>
            </a:fld>
            <a:endParaRPr lang="pt-BR"/>
          </a:p>
        </p:txBody>
      </p:sp>
    </p:spTree>
    <p:extLst>
      <p:ext uri="{BB962C8B-B14F-4D97-AF65-F5344CB8AC3E}">
        <p14:creationId xmlns:p14="http://schemas.microsoft.com/office/powerpoint/2010/main" val="2524713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22</a:t>
            </a:fld>
            <a:endParaRPr lang="pt-BR"/>
          </a:p>
        </p:txBody>
      </p:sp>
    </p:spTree>
    <p:extLst>
      <p:ext uri="{BB962C8B-B14F-4D97-AF65-F5344CB8AC3E}">
        <p14:creationId xmlns:p14="http://schemas.microsoft.com/office/powerpoint/2010/main" val="223517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3</a:t>
            </a:fld>
            <a:endParaRPr lang="pt-BR"/>
          </a:p>
        </p:txBody>
      </p:sp>
    </p:spTree>
    <p:extLst>
      <p:ext uri="{BB962C8B-B14F-4D97-AF65-F5344CB8AC3E}">
        <p14:creationId xmlns:p14="http://schemas.microsoft.com/office/powerpoint/2010/main" val="1714972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4</a:t>
            </a:fld>
            <a:endParaRPr lang="pt-BR"/>
          </a:p>
        </p:txBody>
      </p:sp>
    </p:spTree>
    <p:extLst>
      <p:ext uri="{BB962C8B-B14F-4D97-AF65-F5344CB8AC3E}">
        <p14:creationId xmlns:p14="http://schemas.microsoft.com/office/powerpoint/2010/main" val="1982197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5</a:t>
            </a:fld>
            <a:endParaRPr lang="pt-BR"/>
          </a:p>
        </p:txBody>
      </p:sp>
    </p:spTree>
    <p:extLst>
      <p:ext uri="{BB962C8B-B14F-4D97-AF65-F5344CB8AC3E}">
        <p14:creationId xmlns:p14="http://schemas.microsoft.com/office/powerpoint/2010/main" val="1843955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6</a:t>
            </a:fld>
            <a:endParaRPr lang="pt-BR"/>
          </a:p>
        </p:txBody>
      </p:sp>
    </p:spTree>
    <p:extLst>
      <p:ext uri="{BB962C8B-B14F-4D97-AF65-F5344CB8AC3E}">
        <p14:creationId xmlns:p14="http://schemas.microsoft.com/office/powerpoint/2010/main" val="2688226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7</a:t>
            </a:fld>
            <a:endParaRPr lang="pt-BR"/>
          </a:p>
        </p:txBody>
      </p:sp>
    </p:spTree>
    <p:extLst>
      <p:ext uri="{BB962C8B-B14F-4D97-AF65-F5344CB8AC3E}">
        <p14:creationId xmlns:p14="http://schemas.microsoft.com/office/powerpoint/2010/main" val="663239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8</a:t>
            </a:fld>
            <a:endParaRPr lang="pt-BR"/>
          </a:p>
        </p:txBody>
      </p:sp>
    </p:spTree>
    <p:extLst>
      <p:ext uri="{BB962C8B-B14F-4D97-AF65-F5344CB8AC3E}">
        <p14:creationId xmlns:p14="http://schemas.microsoft.com/office/powerpoint/2010/main" val="851242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9</a:t>
            </a:fld>
            <a:endParaRPr lang="pt-BR"/>
          </a:p>
        </p:txBody>
      </p:sp>
    </p:spTree>
    <p:extLst>
      <p:ext uri="{BB962C8B-B14F-4D97-AF65-F5344CB8AC3E}">
        <p14:creationId xmlns:p14="http://schemas.microsoft.com/office/powerpoint/2010/main" val="1790833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cnico em Mecânica">
    <p:spTree>
      <p:nvGrpSpPr>
        <p:cNvPr id="1" name=""/>
        <p:cNvGrpSpPr/>
        <p:nvPr/>
      </p:nvGrpSpPr>
      <p:grpSpPr>
        <a:xfrm>
          <a:off x="0" y="0"/>
          <a:ext cx="0" cy="0"/>
          <a:chOff x="0" y="0"/>
          <a:chExt cx="0" cy="0"/>
        </a:xfrm>
      </p:grpSpPr>
      <p:sp>
        <p:nvSpPr>
          <p:cNvPr id="10" name="CaixaDeTexto 9"/>
          <p:cNvSpPr txBox="1"/>
          <p:nvPr userDrawn="1"/>
        </p:nvSpPr>
        <p:spPr>
          <a:xfrm>
            <a:off x="0" y="-7188"/>
            <a:ext cx="12191999" cy="1096712"/>
          </a:xfrm>
          <a:prstGeom prst="rect">
            <a:avLst/>
          </a:prstGeom>
          <a:solidFill>
            <a:schemeClr val="accent6"/>
          </a:solidFill>
        </p:spPr>
        <p:txBody>
          <a:bodyPr wrap="square" rtlCol="0">
            <a:spAutoFit/>
          </a:bodyPr>
          <a:lstStyle/>
          <a:p>
            <a:endParaRPr lang="pt-BR" dirty="0"/>
          </a:p>
        </p:txBody>
      </p:sp>
      <p:sp>
        <p:nvSpPr>
          <p:cNvPr id="2" name="Título 1"/>
          <p:cNvSpPr>
            <a:spLocks noGrp="1"/>
          </p:cNvSpPr>
          <p:nvPr>
            <p:ph type="title"/>
          </p:nvPr>
        </p:nvSpPr>
        <p:spPr>
          <a:xfrm>
            <a:off x="3252338" y="95196"/>
            <a:ext cx="5876926" cy="891404"/>
          </a:xfrm>
          <a:noFill/>
        </p:spPr>
        <p:txBody>
          <a:bodyPr/>
          <a:lstStyle/>
          <a:p>
            <a:endParaRPr lang="pt-BR" dirty="0"/>
          </a:p>
        </p:txBody>
      </p:sp>
      <p:sp>
        <p:nvSpPr>
          <p:cNvPr id="6" name="Espaço Reservado para Número de Slide 5"/>
          <p:cNvSpPr>
            <a:spLocks noGrp="1"/>
          </p:cNvSpPr>
          <p:nvPr>
            <p:ph type="sldNum" sz="quarter" idx="12"/>
          </p:nvPr>
        </p:nvSpPr>
        <p:spPr>
          <a:xfrm>
            <a:off x="9440173" y="6492875"/>
            <a:ext cx="2743200" cy="365125"/>
          </a:xfrm>
        </p:spPr>
        <p:txBody>
          <a:bodyPr/>
          <a:lstStyle>
            <a:lvl1pPr>
              <a:defRPr sz="1600">
                <a:latin typeface="Arial" panose="020B0604020202020204" pitchFamily="34" charset="0"/>
                <a:cs typeface="Arial" panose="020B0604020202020204" pitchFamily="34" charset="0"/>
              </a:defRPr>
            </a:lvl1pPr>
          </a:lstStyle>
          <a:p>
            <a:fld id="{D00C4E5F-8295-493E-857F-0942EE004B5D}" type="slidenum">
              <a:rPr lang="pt-BR" smtClean="0"/>
              <a:pPr/>
              <a:t>‹nº›</a:t>
            </a:fld>
            <a:endParaRPr lang="pt-BR" dirty="0"/>
          </a:p>
        </p:txBody>
      </p:sp>
      <p:sp>
        <p:nvSpPr>
          <p:cNvPr id="8" name="CaixaDeTexto 7"/>
          <p:cNvSpPr txBox="1"/>
          <p:nvPr userDrawn="1"/>
        </p:nvSpPr>
        <p:spPr>
          <a:xfrm>
            <a:off x="0" y="1097610"/>
            <a:ext cx="871267" cy="5760390"/>
          </a:xfrm>
          <a:prstGeom prst="rect">
            <a:avLst/>
          </a:prstGeom>
          <a:pattFill prst="wdUpDiag">
            <a:fgClr>
              <a:schemeClr val="accent6">
                <a:lumMod val="60000"/>
                <a:lumOff val="40000"/>
              </a:schemeClr>
            </a:fgClr>
            <a:bgClr>
              <a:schemeClr val="bg1"/>
            </a:bgClr>
          </a:pattFill>
        </p:spPr>
        <p:txBody>
          <a:bodyPr wrap="square" rtlCol="0">
            <a:spAutoFit/>
          </a:bodyPr>
          <a:lstStyle/>
          <a:p>
            <a:endParaRPr lang="pt-BR" dirty="0"/>
          </a:p>
        </p:txBody>
      </p:sp>
      <p:pic>
        <p:nvPicPr>
          <p:cNvPr id="9" name="Imagem 8"/>
          <p:cNvPicPr>
            <a:picLocks noChangeAspect="1"/>
          </p:cNvPicPr>
          <p:nvPr userDrawn="1"/>
        </p:nvPicPr>
        <p:blipFill>
          <a:blip r:embed="rId2"/>
          <a:stretch>
            <a:fillRect/>
          </a:stretch>
        </p:blipFill>
        <p:spPr>
          <a:xfrm>
            <a:off x="0" y="898"/>
            <a:ext cx="1929036" cy="1080000"/>
          </a:xfrm>
          <a:prstGeom prst="rect">
            <a:avLst/>
          </a:prstGeom>
        </p:spPr>
      </p:pic>
      <p:pic>
        <p:nvPicPr>
          <p:cNvPr id="11" name="Imagem 10"/>
          <p:cNvPicPr>
            <a:picLocks noChangeAspect="1"/>
          </p:cNvPicPr>
          <p:nvPr userDrawn="1"/>
        </p:nvPicPr>
        <p:blipFill>
          <a:blip r:embed="rId3"/>
          <a:stretch>
            <a:fillRect/>
          </a:stretch>
        </p:blipFill>
        <p:spPr>
          <a:xfrm>
            <a:off x="10871144" y="1438"/>
            <a:ext cx="1312229" cy="1080000"/>
          </a:xfrm>
          <a:prstGeom prst="rect">
            <a:avLst/>
          </a:prstGeom>
        </p:spPr>
      </p:pic>
      <p:sp>
        <p:nvSpPr>
          <p:cNvPr id="12" name="Espaço Reservado para Texto 2"/>
          <p:cNvSpPr>
            <a:spLocks noGrp="1"/>
          </p:cNvSpPr>
          <p:nvPr>
            <p:ph type="body" idx="1"/>
          </p:nvPr>
        </p:nvSpPr>
        <p:spPr>
          <a:xfrm>
            <a:off x="1536240" y="21891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13" name="Espaço Reservado para Texto 2"/>
          <p:cNvSpPr>
            <a:spLocks noGrp="1"/>
          </p:cNvSpPr>
          <p:nvPr>
            <p:ph type="body" idx="13"/>
          </p:nvPr>
        </p:nvSpPr>
        <p:spPr>
          <a:xfrm rot="16200000">
            <a:off x="-2265135" y="3606717"/>
            <a:ext cx="5401536" cy="74217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Tree>
    <p:extLst>
      <p:ext uri="{BB962C8B-B14F-4D97-AF65-F5344CB8AC3E}">
        <p14:creationId xmlns:p14="http://schemas.microsoft.com/office/powerpoint/2010/main" val="3096821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C4E5F-8295-493E-857F-0942EE004B5D}" type="slidenum">
              <a:rPr lang="pt-BR" smtClean="0"/>
              <a:t>‹nº›</a:t>
            </a:fld>
            <a:endParaRPr lang="pt-BR"/>
          </a:p>
        </p:txBody>
      </p:sp>
    </p:spTree>
    <p:extLst>
      <p:ext uri="{BB962C8B-B14F-4D97-AF65-F5344CB8AC3E}">
        <p14:creationId xmlns:p14="http://schemas.microsoft.com/office/powerpoint/2010/main" val="3509879058"/>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165304" y="1945311"/>
            <a:ext cx="10515600" cy="4306528"/>
          </a:xfrm>
        </p:spPr>
        <p:txBody>
          <a:bodyPr>
            <a:normAutofit/>
          </a:bodyPr>
          <a:lstStyle/>
          <a:p>
            <a:pPr lvl="0" algn="ctr" fontAlgn="base">
              <a:lnSpc>
                <a:spcPct val="93000"/>
              </a:lnSpc>
              <a:spcBef>
                <a:spcPct val="0"/>
              </a:spcBef>
              <a:spcAft>
                <a:spcPct val="0"/>
              </a:spcAft>
              <a:buClr>
                <a:srgbClr val="000000"/>
              </a:buClr>
              <a:buSzPct val="100000"/>
            </a:pPr>
            <a:r>
              <a:rPr lang="pt-BR" sz="4800" b="1" dirty="0">
                <a:solidFill>
                  <a:srgbClr val="000000"/>
                </a:solidFill>
                <a:latin typeface="Arial" charset="0"/>
              </a:rPr>
              <a:t>Tecnologia dos Materiais</a:t>
            </a:r>
          </a:p>
          <a:p>
            <a:pPr lvl="0" algn="ctr" fontAlgn="base">
              <a:lnSpc>
                <a:spcPct val="93000"/>
              </a:lnSpc>
              <a:spcBef>
                <a:spcPct val="0"/>
              </a:spcBef>
              <a:spcAft>
                <a:spcPct val="0"/>
              </a:spcAft>
              <a:buClr>
                <a:srgbClr val="000000"/>
              </a:buClr>
              <a:buSzPct val="100000"/>
            </a:pPr>
            <a:endParaRPr lang="pt-BR" sz="4800" b="1" dirty="0">
              <a:solidFill>
                <a:srgbClr val="000000"/>
              </a:solidFill>
              <a:latin typeface="Arial" charset="0"/>
              <a:ea typeface="Arial Unicode MS" pitchFamily="34" charset="-128"/>
              <a:cs typeface="Arial Unicode MS" pitchFamily="34" charset="-128"/>
            </a:endParaRPr>
          </a:p>
          <a:p>
            <a:pPr lvl="0" algn="ctr" fontAlgn="base">
              <a:lnSpc>
                <a:spcPct val="93000"/>
              </a:lnSpc>
              <a:spcBef>
                <a:spcPct val="0"/>
              </a:spcBef>
              <a:spcAft>
                <a:spcPct val="0"/>
              </a:spcAft>
              <a:buClr>
                <a:srgbClr val="000000"/>
              </a:buClr>
              <a:buSzPct val="100000"/>
            </a:pPr>
            <a:r>
              <a:rPr lang="pt-BR" sz="3200" b="1" i="1" dirty="0">
                <a:solidFill>
                  <a:srgbClr val="000000"/>
                </a:solidFill>
                <a:latin typeface="Arial" charset="0"/>
                <a:ea typeface="Arial Unicode MS" pitchFamily="34" charset="-128"/>
                <a:cs typeface="Arial Unicode MS" pitchFamily="34" charset="-128"/>
              </a:rPr>
              <a:t>Aula 6 – </a:t>
            </a:r>
            <a:r>
              <a:rPr lang="pt-BR" sz="3200" b="1" dirty="0">
                <a:solidFill>
                  <a:schemeClr val="tx1"/>
                </a:solidFill>
                <a:latin typeface="Arial" panose="020B0604020202020204" pitchFamily="34" charset="0"/>
                <a:cs typeface="Arial" panose="020B0604020202020204" pitchFamily="34" charset="0"/>
              </a:rPr>
              <a:t>Transformações de Fases</a:t>
            </a:r>
          </a:p>
          <a:p>
            <a:pPr lvl="0" algn="ctr" fontAlgn="base">
              <a:lnSpc>
                <a:spcPct val="93000"/>
              </a:lnSpc>
              <a:spcBef>
                <a:spcPct val="0"/>
              </a:spcBef>
              <a:spcAft>
                <a:spcPct val="0"/>
              </a:spcAft>
              <a:buClr>
                <a:srgbClr val="000000"/>
              </a:buClr>
              <a:buSzPct val="100000"/>
            </a:pPr>
            <a:endParaRPr lang="pt-BR" sz="4800" b="1" dirty="0">
              <a:solidFill>
                <a:srgbClr val="000000"/>
              </a:solidFill>
              <a:latin typeface="Arial" charset="0"/>
              <a:ea typeface="Arial Unicode MS" pitchFamily="34" charset="-128"/>
              <a:cs typeface="Arial Unicode MS" pitchFamily="34" charset="-128"/>
            </a:endParaRPr>
          </a:p>
          <a:p>
            <a:pPr lvl="0" algn="ctr" fontAlgn="base">
              <a:lnSpc>
                <a:spcPct val="93000"/>
              </a:lnSpc>
              <a:spcBef>
                <a:spcPct val="0"/>
              </a:spcBef>
              <a:spcAft>
                <a:spcPct val="0"/>
              </a:spcAft>
              <a:buClr>
                <a:srgbClr val="000000"/>
              </a:buClr>
              <a:buSzPct val="100000"/>
            </a:pPr>
            <a:endParaRPr lang="pt-BR" sz="1200" b="1" dirty="0">
              <a:solidFill>
                <a:srgbClr val="000000"/>
              </a:solidFill>
              <a:latin typeface="Arial" charset="0"/>
              <a:ea typeface="Arial Unicode MS" pitchFamily="34" charset="-128"/>
              <a:cs typeface="Arial Unicode MS" pitchFamily="34" charset="-128"/>
            </a:endParaRPr>
          </a:p>
          <a:p>
            <a:pPr lvl="0" algn="ctr" fontAlgn="base">
              <a:lnSpc>
                <a:spcPct val="93000"/>
              </a:lnSpc>
              <a:spcBef>
                <a:spcPct val="0"/>
              </a:spcBef>
              <a:spcAft>
                <a:spcPct val="0"/>
              </a:spcAft>
              <a:buClr>
                <a:srgbClr val="000000"/>
              </a:buClr>
              <a:buSzPct val="100000"/>
            </a:pPr>
            <a:r>
              <a:rPr lang="pt-BR" sz="2800" b="1" i="1" dirty="0">
                <a:solidFill>
                  <a:srgbClr val="000000"/>
                </a:solidFill>
                <a:latin typeface="Arial" charset="0"/>
                <a:ea typeface="Arial Unicode MS" pitchFamily="34" charset="-128"/>
                <a:cs typeface="Arial Unicode MS" pitchFamily="34" charset="-128"/>
              </a:rPr>
              <a:t>Prof. Dr. Albino Moura Guterres</a:t>
            </a:r>
          </a:p>
          <a:p>
            <a:pPr lvl="0" algn="ctr" fontAlgn="base">
              <a:lnSpc>
                <a:spcPct val="93000"/>
              </a:lnSpc>
              <a:spcBef>
                <a:spcPct val="0"/>
              </a:spcBef>
              <a:spcAft>
                <a:spcPct val="0"/>
              </a:spcAft>
              <a:buClr>
                <a:srgbClr val="000000"/>
              </a:buClr>
              <a:buSzPct val="100000"/>
            </a:pPr>
            <a:endParaRPr lang="pt-BR" sz="2800" b="1" i="1" dirty="0">
              <a:solidFill>
                <a:srgbClr val="000000"/>
              </a:solidFill>
              <a:latin typeface="Arial" charset="0"/>
              <a:ea typeface="Arial Unicode MS" pitchFamily="34" charset="-128"/>
              <a:cs typeface="Arial Unicode MS" pitchFamily="34" charset="-128"/>
            </a:endParaRPr>
          </a:p>
          <a:p>
            <a:pPr lvl="0" algn="ctr" fontAlgn="base">
              <a:lnSpc>
                <a:spcPct val="93000"/>
              </a:lnSpc>
              <a:spcBef>
                <a:spcPct val="0"/>
              </a:spcBef>
              <a:spcAft>
                <a:spcPct val="0"/>
              </a:spcAft>
              <a:buClr>
                <a:srgbClr val="000000"/>
              </a:buClr>
              <a:buSzPct val="100000"/>
            </a:pPr>
            <a:r>
              <a:rPr lang="pt-BR" sz="2800" b="1" i="1" dirty="0">
                <a:solidFill>
                  <a:srgbClr val="000000"/>
                </a:solidFill>
                <a:latin typeface="Arial" charset="0"/>
                <a:ea typeface="Arial Unicode MS" pitchFamily="34" charset="-128"/>
                <a:cs typeface="Arial Unicode MS" pitchFamily="34" charset="-128"/>
              </a:rPr>
              <a:t>E-mail: albinoguterres@ifsul.edu.br</a:t>
            </a:r>
            <a:endParaRPr lang="pt-BR" sz="2800" i="1" dirty="0">
              <a:solidFill>
                <a:srgbClr val="000000"/>
              </a:solidFill>
              <a:latin typeface="Arial" charset="0"/>
              <a:ea typeface="Arial Unicode MS" pitchFamily="34" charset="-128"/>
              <a:cs typeface="Arial Unicode MS" pitchFamily="34" charset="-128"/>
            </a:endParaRPr>
          </a:p>
          <a:p>
            <a:endParaRPr lang="pt-BR" dirty="0"/>
          </a:p>
        </p:txBody>
      </p:sp>
      <p:sp>
        <p:nvSpPr>
          <p:cNvPr id="5" name="Espaço Reservado para Número de Slide 4"/>
          <p:cNvSpPr>
            <a:spLocks noGrp="1"/>
          </p:cNvSpPr>
          <p:nvPr>
            <p:ph type="sldNum" sz="quarter" idx="12"/>
          </p:nvPr>
        </p:nvSpPr>
        <p:spPr/>
        <p:txBody>
          <a:bodyPr/>
          <a:lstStyle/>
          <a:p>
            <a:fld id="{D00C4E5F-8295-493E-857F-0942EE004B5D}" type="slidenum">
              <a:rPr lang="pt-BR" smtClean="0"/>
              <a:t>1</a:t>
            </a:fld>
            <a:endParaRPr lang="pt-BR"/>
          </a:p>
        </p:txBody>
      </p:sp>
    </p:spTree>
    <p:extLst>
      <p:ext uri="{BB962C8B-B14F-4D97-AF65-F5344CB8AC3E}">
        <p14:creationId xmlns:p14="http://schemas.microsoft.com/office/powerpoint/2010/main" val="141447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23071" y="151835"/>
            <a:ext cx="5378245" cy="891404"/>
          </a:xfrm>
        </p:spPr>
        <p:txBody>
          <a:bodyPr>
            <a:normAutofit/>
          </a:bodyPr>
          <a:lstStyle/>
          <a:p>
            <a:pPr algn="ctr"/>
            <a:r>
              <a:rPr lang="pt-BR" sz="3200" b="1" dirty="0">
                <a:latin typeface="Arial" panose="020B0604020202020204" pitchFamily="34" charset="0"/>
                <a:cs typeface="Arial" panose="020B0604020202020204" pitchFamily="34" charset="0"/>
              </a:rPr>
              <a:t>Diagramas de Fases</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10</a:t>
            </a:fld>
            <a:endParaRPr lang="pt-BR"/>
          </a:p>
        </p:txBody>
      </p:sp>
      <p:sp>
        <p:nvSpPr>
          <p:cNvPr id="4" name="CaixaDeTexto 3"/>
          <p:cNvSpPr txBox="1"/>
          <p:nvPr/>
        </p:nvSpPr>
        <p:spPr>
          <a:xfrm>
            <a:off x="112143" y="1587260"/>
            <a:ext cx="553998"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Transformação de Fases</a:t>
            </a:r>
          </a:p>
        </p:txBody>
      </p:sp>
      <p:sp>
        <p:nvSpPr>
          <p:cNvPr id="5" name="Espaço Reservado para Conteúdo 4">
            <a:extLst>
              <a:ext uri="{FF2B5EF4-FFF2-40B4-BE49-F238E27FC236}">
                <a16:creationId xmlns:a16="http://schemas.microsoft.com/office/drawing/2014/main" id="{078EF730-6327-96AC-B61F-EE7F9AA0B09E}"/>
              </a:ext>
            </a:extLst>
          </p:cNvPr>
          <p:cNvSpPr txBox="1">
            <a:spLocks/>
          </p:cNvSpPr>
          <p:nvPr/>
        </p:nvSpPr>
        <p:spPr>
          <a:xfrm>
            <a:off x="1046566" y="1319534"/>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endParaRPr lang="pt-BR" sz="2000" b="1" dirty="0">
              <a:latin typeface="Arial" panose="020B0604020202020204" pitchFamily="34" charset="0"/>
              <a:cs typeface="Arial" panose="020B0604020202020204" pitchFamily="34" charset="0"/>
            </a:endParaRPr>
          </a:p>
        </p:txBody>
      </p:sp>
      <p:sp>
        <p:nvSpPr>
          <p:cNvPr id="11" name="CaixaDeTexto 10">
            <a:extLst>
              <a:ext uri="{FF2B5EF4-FFF2-40B4-BE49-F238E27FC236}">
                <a16:creationId xmlns:a16="http://schemas.microsoft.com/office/drawing/2014/main" id="{F1DF6E00-6613-9B25-52B1-1E177E52B514}"/>
              </a:ext>
            </a:extLst>
          </p:cNvPr>
          <p:cNvSpPr txBox="1"/>
          <p:nvPr/>
        </p:nvSpPr>
        <p:spPr>
          <a:xfrm>
            <a:off x="1046567" y="2197696"/>
            <a:ext cx="10723217" cy="2805320"/>
          </a:xfrm>
          <a:prstGeom prst="rect">
            <a:avLst/>
          </a:prstGeom>
          <a:noFill/>
        </p:spPr>
        <p:txBody>
          <a:bodyPr wrap="square">
            <a:spAutoFit/>
          </a:body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A compreensão dos diagramas de fases para sistemas de ligas é extremamente importante, pois existe uma forte correlação entre a microestrutura e as propriedades mecânicas, e o desenvolvimento da microestrutura de uma liga está relacionado às características do seu diagrama de fases. Além disso, os diagramas de fases fornecem informações valiosas sobre os fenômenos de fusão, fundição e cristalização, além de outros, </a:t>
            </a:r>
          </a:p>
        </p:txBody>
      </p:sp>
    </p:spTree>
    <p:extLst>
      <p:ext uri="{BB962C8B-B14F-4D97-AF65-F5344CB8AC3E}">
        <p14:creationId xmlns:p14="http://schemas.microsoft.com/office/powerpoint/2010/main" val="3176068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23071" y="151835"/>
            <a:ext cx="5378245" cy="891404"/>
          </a:xfrm>
        </p:spPr>
        <p:txBody>
          <a:bodyPr>
            <a:normAutofit/>
          </a:bodyPr>
          <a:lstStyle/>
          <a:p>
            <a:pPr algn="ctr"/>
            <a:r>
              <a:rPr lang="pt-BR" sz="3200" b="1" dirty="0">
                <a:latin typeface="Arial" panose="020B0604020202020204" pitchFamily="34" charset="0"/>
                <a:cs typeface="Arial" panose="020B0604020202020204" pitchFamily="34" charset="0"/>
              </a:rPr>
              <a:t>Diagramas de Fases</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11</a:t>
            </a:fld>
            <a:endParaRPr lang="pt-BR"/>
          </a:p>
        </p:txBody>
      </p:sp>
      <p:sp>
        <p:nvSpPr>
          <p:cNvPr id="4" name="CaixaDeTexto 3"/>
          <p:cNvSpPr txBox="1"/>
          <p:nvPr/>
        </p:nvSpPr>
        <p:spPr>
          <a:xfrm>
            <a:off x="112143" y="1587260"/>
            <a:ext cx="553998"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Transformação de Fases</a:t>
            </a:r>
          </a:p>
        </p:txBody>
      </p:sp>
      <p:sp>
        <p:nvSpPr>
          <p:cNvPr id="5" name="Espaço Reservado para Conteúdo 4">
            <a:extLst>
              <a:ext uri="{FF2B5EF4-FFF2-40B4-BE49-F238E27FC236}">
                <a16:creationId xmlns:a16="http://schemas.microsoft.com/office/drawing/2014/main" id="{078EF730-6327-96AC-B61F-EE7F9AA0B09E}"/>
              </a:ext>
            </a:extLst>
          </p:cNvPr>
          <p:cNvSpPr txBox="1">
            <a:spLocks/>
          </p:cNvSpPr>
          <p:nvPr/>
        </p:nvSpPr>
        <p:spPr>
          <a:xfrm>
            <a:off x="1046566" y="1319534"/>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endParaRPr lang="pt-BR" sz="2000" b="1" dirty="0">
              <a:latin typeface="Arial" panose="020B0604020202020204" pitchFamily="34" charset="0"/>
              <a:cs typeface="Arial" panose="020B0604020202020204" pitchFamily="34" charset="0"/>
            </a:endParaRPr>
          </a:p>
        </p:txBody>
      </p:sp>
      <p:sp>
        <p:nvSpPr>
          <p:cNvPr id="11" name="CaixaDeTexto 10">
            <a:extLst>
              <a:ext uri="{FF2B5EF4-FFF2-40B4-BE49-F238E27FC236}">
                <a16:creationId xmlns:a16="http://schemas.microsoft.com/office/drawing/2014/main" id="{F1DF6E00-6613-9B25-52B1-1E177E52B514}"/>
              </a:ext>
            </a:extLst>
          </p:cNvPr>
          <p:cNvSpPr txBox="1"/>
          <p:nvPr/>
        </p:nvSpPr>
        <p:spPr>
          <a:xfrm>
            <a:off x="1125225" y="1319534"/>
            <a:ext cx="10723217" cy="496996"/>
          </a:xfrm>
          <a:prstGeom prst="rect">
            <a:avLst/>
          </a:prstGeom>
          <a:noFill/>
        </p:spPr>
        <p:txBody>
          <a:bodyPr wrap="square">
            <a:spAutoFit/>
          </a:body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Diagrama de Fases para H</a:t>
            </a:r>
            <a:r>
              <a:rPr lang="pt-BR" sz="2000" b="1" baseline="-25000" dirty="0">
                <a:latin typeface="Arial" panose="020B0604020202020204" pitchFamily="34" charset="0"/>
                <a:cs typeface="Arial" panose="020B0604020202020204" pitchFamily="34" charset="0"/>
              </a:rPr>
              <a:t>2</a:t>
            </a:r>
            <a:r>
              <a:rPr lang="pt-BR" sz="2000" b="1" dirty="0">
                <a:latin typeface="Arial" panose="020B0604020202020204" pitchFamily="34" charset="0"/>
                <a:cs typeface="Arial" panose="020B0604020202020204" pitchFamily="34" charset="0"/>
              </a:rPr>
              <a:t>O puro</a:t>
            </a:r>
          </a:p>
        </p:txBody>
      </p:sp>
      <p:pic>
        <p:nvPicPr>
          <p:cNvPr id="7" name="Imagem 6">
            <a:extLst>
              <a:ext uri="{FF2B5EF4-FFF2-40B4-BE49-F238E27FC236}">
                <a16:creationId xmlns:a16="http://schemas.microsoft.com/office/drawing/2014/main" id="{1CF26218-3E13-90EE-8616-C43180137787}"/>
              </a:ext>
            </a:extLst>
          </p:cNvPr>
          <p:cNvPicPr>
            <a:picLocks noChangeAspect="1"/>
          </p:cNvPicPr>
          <p:nvPr/>
        </p:nvPicPr>
        <p:blipFill>
          <a:blip r:embed="rId3"/>
          <a:stretch>
            <a:fillRect/>
          </a:stretch>
        </p:blipFill>
        <p:spPr>
          <a:xfrm>
            <a:off x="2142901" y="1995437"/>
            <a:ext cx="8381455" cy="4680000"/>
          </a:xfrm>
          <a:prstGeom prst="rect">
            <a:avLst/>
          </a:prstGeom>
        </p:spPr>
      </p:pic>
    </p:spTree>
    <p:extLst>
      <p:ext uri="{BB962C8B-B14F-4D97-AF65-F5344CB8AC3E}">
        <p14:creationId xmlns:p14="http://schemas.microsoft.com/office/powerpoint/2010/main" val="277454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23071" y="151835"/>
            <a:ext cx="5378245" cy="891404"/>
          </a:xfrm>
        </p:spPr>
        <p:txBody>
          <a:bodyPr>
            <a:normAutofit/>
          </a:bodyPr>
          <a:lstStyle/>
          <a:p>
            <a:pPr algn="ctr"/>
            <a:r>
              <a:rPr lang="pt-BR" sz="3200" b="1" dirty="0">
                <a:latin typeface="Arial" panose="020B0604020202020204" pitchFamily="34" charset="0"/>
                <a:cs typeface="Arial" panose="020B0604020202020204" pitchFamily="34" charset="0"/>
              </a:rPr>
              <a:t>Diagramas de Fases</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12</a:t>
            </a:fld>
            <a:endParaRPr lang="pt-BR"/>
          </a:p>
        </p:txBody>
      </p:sp>
      <p:sp>
        <p:nvSpPr>
          <p:cNvPr id="4" name="CaixaDeTexto 3"/>
          <p:cNvSpPr txBox="1"/>
          <p:nvPr/>
        </p:nvSpPr>
        <p:spPr>
          <a:xfrm>
            <a:off x="112143" y="1587260"/>
            <a:ext cx="553998"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Transformação de Fases</a:t>
            </a:r>
          </a:p>
        </p:txBody>
      </p:sp>
      <p:sp>
        <p:nvSpPr>
          <p:cNvPr id="5" name="Espaço Reservado para Conteúdo 4">
            <a:extLst>
              <a:ext uri="{FF2B5EF4-FFF2-40B4-BE49-F238E27FC236}">
                <a16:creationId xmlns:a16="http://schemas.microsoft.com/office/drawing/2014/main" id="{078EF730-6327-96AC-B61F-EE7F9AA0B09E}"/>
              </a:ext>
            </a:extLst>
          </p:cNvPr>
          <p:cNvSpPr txBox="1">
            <a:spLocks/>
          </p:cNvSpPr>
          <p:nvPr/>
        </p:nvSpPr>
        <p:spPr>
          <a:xfrm>
            <a:off x="1046566" y="1319534"/>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endParaRPr lang="pt-BR" sz="2000" b="1"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D4250089-6D8C-2C82-6931-B2C060562D5D}"/>
              </a:ext>
            </a:extLst>
          </p:cNvPr>
          <p:cNvSpPr/>
          <p:nvPr/>
        </p:nvSpPr>
        <p:spPr>
          <a:xfrm>
            <a:off x="1160206" y="1267800"/>
            <a:ext cx="10609578" cy="958660"/>
          </a:xfrm>
          <a:prstGeom prst="rect">
            <a:avLst/>
          </a:prstGeom>
        </p:spPr>
        <p:txBody>
          <a:bodyPr wrap="square">
            <a:spAutoFit/>
          </a:bodyPr>
          <a:lstStyle/>
          <a:p>
            <a:pPr algn="just">
              <a:lnSpc>
                <a:spcPct val="150000"/>
              </a:lnSpc>
              <a:buClr>
                <a:srgbClr val="C00000"/>
              </a:buClr>
              <a:buSzPct val="110000"/>
              <a:buFont typeface="Wingdings" pitchFamily="2" charset="2"/>
              <a:buChar char="v"/>
            </a:pPr>
            <a:r>
              <a:rPr lang="pt-BR" sz="2000" b="1" u="sng" dirty="0">
                <a:solidFill>
                  <a:srgbClr val="FF0000"/>
                </a:solidFill>
                <a:latin typeface="Arial" panose="020B0604020202020204" pitchFamily="34" charset="0"/>
                <a:cs typeface="Arial" panose="020B0604020202020204" pitchFamily="34" charset="0"/>
              </a:rPr>
              <a:t>Fase</a:t>
            </a:r>
            <a:r>
              <a:rPr lang="pt-BR" sz="2000" b="1" dirty="0">
                <a:latin typeface="Arial" panose="020B0604020202020204" pitchFamily="34" charset="0"/>
                <a:cs typeface="Arial" panose="020B0604020202020204" pitchFamily="34" charset="0"/>
              </a:rPr>
              <a:t> é uma porção homogênea do material que tem propriedades físicas ou químicas uniformes.</a:t>
            </a:r>
          </a:p>
        </p:txBody>
      </p:sp>
      <p:pic>
        <p:nvPicPr>
          <p:cNvPr id="8" name="Picture 2">
            <a:extLst>
              <a:ext uri="{FF2B5EF4-FFF2-40B4-BE49-F238E27FC236}">
                <a16:creationId xmlns:a16="http://schemas.microsoft.com/office/drawing/2014/main" id="{E8D746D8-66C3-0AC9-BF6A-835D58FF3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886" y="2017028"/>
            <a:ext cx="4764000" cy="231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13DF8338-1AE1-87B6-A25F-F15469D53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9760" y="4498290"/>
            <a:ext cx="4872013" cy="2054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tângulo 9">
            <a:extLst>
              <a:ext uri="{FF2B5EF4-FFF2-40B4-BE49-F238E27FC236}">
                <a16:creationId xmlns:a16="http://schemas.microsoft.com/office/drawing/2014/main" id="{38DEACBA-4131-C787-EFFF-86D43D93F0C7}"/>
              </a:ext>
            </a:extLst>
          </p:cNvPr>
          <p:cNvSpPr/>
          <p:nvPr/>
        </p:nvSpPr>
        <p:spPr>
          <a:xfrm>
            <a:off x="1399892" y="2459964"/>
            <a:ext cx="4321929" cy="4093428"/>
          </a:xfrm>
          <a:prstGeom prst="rect">
            <a:avLst/>
          </a:prstGeom>
        </p:spPr>
        <p:txBody>
          <a:bodyPr wrap="square">
            <a:spAutoFit/>
          </a:bodyPr>
          <a:lstStyle/>
          <a:p>
            <a:pPr algn="just"/>
            <a:r>
              <a:rPr lang="pt-BR" sz="2000" b="1" u="sng" dirty="0">
                <a:solidFill>
                  <a:srgbClr val="FF0000"/>
                </a:solidFill>
                <a:latin typeface="Arial" panose="020B0604020202020204" pitchFamily="34" charset="0"/>
                <a:cs typeface="Arial" panose="020B0604020202020204" pitchFamily="34" charset="0"/>
              </a:rPr>
              <a:t>Ilustração de fases e solubilidade:</a:t>
            </a:r>
            <a:r>
              <a:rPr lang="pt-BR" sz="2000" b="1" dirty="0">
                <a:latin typeface="Arial" panose="020B0604020202020204" pitchFamily="34" charset="0"/>
                <a:cs typeface="Arial" panose="020B0604020202020204" pitchFamily="34" charset="0"/>
              </a:rPr>
              <a:t> </a:t>
            </a:r>
          </a:p>
          <a:p>
            <a:pPr algn="just"/>
            <a:endParaRPr lang="pt-BR" sz="2000" b="1" dirty="0">
              <a:latin typeface="Arial" panose="020B0604020202020204" pitchFamily="34" charset="0"/>
              <a:cs typeface="Arial" panose="020B0604020202020204" pitchFamily="34" charset="0"/>
            </a:endParaRPr>
          </a:p>
          <a:p>
            <a:pPr marL="342900" indent="-342900" algn="just">
              <a:buAutoNum type="alphaLcParenBoth"/>
            </a:pPr>
            <a:r>
              <a:rPr lang="pt-BR" sz="2000" b="1" dirty="0">
                <a:latin typeface="Arial" panose="020B0604020202020204" pitchFamily="34" charset="0"/>
                <a:cs typeface="Arial" panose="020B0604020202020204" pitchFamily="34" charset="0"/>
              </a:rPr>
              <a:t>As três formas da água: sólida, líquida e gasosa;</a:t>
            </a:r>
          </a:p>
          <a:p>
            <a:pPr marL="342900" indent="-342900" algn="just">
              <a:buAutoNum type="alphaLcParenBoth"/>
            </a:pPr>
            <a:endParaRPr lang="pt-BR" sz="2000" b="1" dirty="0">
              <a:latin typeface="Arial" panose="020B0604020202020204" pitchFamily="34" charset="0"/>
              <a:cs typeface="Arial" panose="020B0604020202020204" pitchFamily="34" charset="0"/>
            </a:endParaRPr>
          </a:p>
          <a:p>
            <a:pPr marL="342900" indent="-342900" algn="just">
              <a:buAutoNum type="alphaLcParenBoth"/>
            </a:pPr>
            <a:r>
              <a:rPr lang="pt-BR" sz="2000" b="1" dirty="0">
                <a:latin typeface="Arial" panose="020B0604020202020204" pitchFamily="34" charset="0"/>
                <a:cs typeface="Arial" panose="020B0604020202020204" pitchFamily="34" charset="0"/>
              </a:rPr>
              <a:t>água e álcool têm solubilidade ilimitada;</a:t>
            </a:r>
          </a:p>
          <a:p>
            <a:pPr marL="342900" indent="-342900" algn="just">
              <a:buAutoNum type="alphaLcParenBoth"/>
            </a:pPr>
            <a:endParaRPr lang="pt-BR" sz="2000" b="1" dirty="0">
              <a:latin typeface="Arial" panose="020B0604020202020204" pitchFamily="34" charset="0"/>
              <a:cs typeface="Arial" panose="020B0604020202020204" pitchFamily="34" charset="0"/>
            </a:endParaRPr>
          </a:p>
          <a:p>
            <a:pPr marL="342900" indent="-342900" algn="just">
              <a:buAutoNum type="alphaLcParenBoth"/>
            </a:pPr>
            <a:r>
              <a:rPr lang="pt-BR" sz="2000" b="1" dirty="0">
                <a:latin typeface="Arial" panose="020B0604020202020204" pitchFamily="34" charset="0"/>
                <a:cs typeface="Arial" panose="020B0604020202020204" pitchFamily="34" charset="0"/>
              </a:rPr>
              <a:t>Sal e água possuem solubilidade limitada;</a:t>
            </a:r>
          </a:p>
          <a:p>
            <a:pPr marL="342900" indent="-342900" algn="just">
              <a:buAutoNum type="alphaLcParenBoth"/>
            </a:pPr>
            <a:endParaRPr lang="pt-BR" sz="2000" b="1" dirty="0">
              <a:latin typeface="Arial" panose="020B0604020202020204" pitchFamily="34" charset="0"/>
              <a:cs typeface="Arial" panose="020B0604020202020204" pitchFamily="34" charset="0"/>
            </a:endParaRPr>
          </a:p>
          <a:p>
            <a:pPr algn="just"/>
            <a:r>
              <a:rPr lang="pt-BR" sz="2000" b="1" dirty="0">
                <a:latin typeface="Arial" panose="020B0604020202020204" pitchFamily="34" charset="0"/>
                <a:cs typeface="Arial" panose="020B0604020202020204" pitchFamily="34" charset="0"/>
              </a:rPr>
              <a:t>(d) Água e óleo não possuem solubilidade.</a:t>
            </a:r>
          </a:p>
        </p:txBody>
      </p:sp>
    </p:spTree>
    <p:extLst>
      <p:ext uri="{BB962C8B-B14F-4D97-AF65-F5344CB8AC3E}">
        <p14:creationId xmlns:p14="http://schemas.microsoft.com/office/powerpoint/2010/main" val="2066649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23071" y="151835"/>
            <a:ext cx="5378245" cy="891404"/>
          </a:xfrm>
        </p:spPr>
        <p:txBody>
          <a:bodyPr>
            <a:normAutofit/>
          </a:bodyPr>
          <a:lstStyle/>
          <a:p>
            <a:pPr algn="ctr"/>
            <a:r>
              <a:rPr lang="pt-BR" sz="3200" b="1" dirty="0">
                <a:latin typeface="Arial" panose="020B0604020202020204" pitchFamily="34" charset="0"/>
                <a:cs typeface="Arial" panose="020B0604020202020204" pitchFamily="34" charset="0"/>
              </a:rPr>
              <a:t>Diagramas de Fases</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13</a:t>
            </a:fld>
            <a:endParaRPr lang="pt-BR"/>
          </a:p>
        </p:txBody>
      </p:sp>
      <p:sp>
        <p:nvSpPr>
          <p:cNvPr id="4" name="CaixaDeTexto 3"/>
          <p:cNvSpPr txBox="1"/>
          <p:nvPr/>
        </p:nvSpPr>
        <p:spPr>
          <a:xfrm>
            <a:off x="112143" y="1587260"/>
            <a:ext cx="553998"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Transformação de Fases</a:t>
            </a:r>
          </a:p>
        </p:txBody>
      </p:sp>
      <p:sp>
        <p:nvSpPr>
          <p:cNvPr id="5" name="Espaço Reservado para Conteúdo 4">
            <a:extLst>
              <a:ext uri="{FF2B5EF4-FFF2-40B4-BE49-F238E27FC236}">
                <a16:creationId xmlns:a16="http://schemas.microsoft.com/office/drawing/2014/main" id="{078EF730-6327-96AC-B61F-EE7F9AA0B09E}"/>
              </a:ext>
            </a:extLst>
          </p:cNvPr>
          <p:cNvSpPr txBox="1">
            <a:spLocks/>
          </p:cNvSpPr>
          <p:nvPr/>
        </p:nvSpPr>
        <p:spPr>
          <a:xfrm>
            <a:off x="1046566" y="1319534"/>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endParaRPr lang="pt-BR" sz="2000" b="1" dirty="0">
              <a:latin typeface="Arial" panose="020B0604020202020204" pitchFamily="34" charset="0"/>
              <a:cs typeface="Arial" panose="020B0604020202020204" pitchFamily="34" charset="0"/>
            </a:endParaRPr>
          </a:p>
        </p:txBody>
      </p:sp>
      <p:sp>
        <p:nvSpPr>
          <p:cNvPr id="11" name="Retângulo 10">
            <a:extLst>
              <a:ext uri="{FF2B5EF4-FFF2-40B4-BE49-F238E27FC236}">
                <a16:creationId xmlns:a16="http://schemas.microsoft.com/office/drawing/2014/main" id="{64992375-F4D1-6F94-0E9C-BCFFD1A5BBFF}"/>
              </a:ext>
            </a:extLst>
          </p:cNvPr>
          <p:cNvSpPr/>
          <p:nvPr/>
        </p:nvSpPr>
        <p:spPr>
          <a:xfrm>
            <a:off x="1046566" y="1221943"/>
            <a:ext cx="6768752" cy="400110"/>
          </a:xfrm>
          <a:prstGeom prst="rect">
            <a:avLst/>
          </a:prstGeom>
        </p:spPr>
        <p:txBody>
          <a:bodyPr wrap="square">
            <a:spAutoFit/>
          </a:bodyPr>
          <a:lstStyle/>
          <a:p>
            <a:pPr marL="285750" indent="-285750">
              <a:buClr>
                <a:srgbClr val="C00000"/>
              </a:buClr>
              <a:buSzPct val="110000"/>
              <a:buFont typeface="Wingdings" pitchFamily="2" charset="2"/>
              <a:buChar char="v"/>
            </a:pPr>
            <a:r>
              <a:rPr lang="pt-BR" sz="2000" b="1" dirty="0">
                <a:latin typeface="Arial" panose="020B0604020202020204" pitchFamily="34" charset="0"/>
                <a:cs typeface="Arial" panose="020B0604020202020204" pitchFamily="34" charset="0"/>
              </a:rPr>
              <a:t>Os diagramas de fase pode representar sistemas:</a:t>
            </a:r>
          </a:p>
        </p:txBody>
      </p:sp>
      <p:sp>
        <p:nvSpPr>
          <p:cNvPr id="12" name="Retângulo 11">
            <a:extLst>
              <a:ext uri="{FF2B5EF4-FFF2-40B4-BE49-F238E27FC236}">
                <a16:creationId xmlns:a16="http://schemas.microsoft.com/office/drawing/2014/main" id="{2390D64B-89DC-6AA6-6054-404BC336AEC1}"/>
              </a:ext>
            </a:extLst>
          </p:cNvPr>
          <p:cNvSpPr/>
          <p:nvPr/>
        </p:nvSpPr>
        <p:spPr>
          <a:xfrm>
            <a:off x="1637071" y="1708811"/>
            <a:ext cx="4572000" cy="1420325"/>
          </a:xfrm>
          <a:prstGeom prst="rect">
            <a:avLst/>
          </a:prstGeom>
        </p:spPr>
        <p:txBody>
          <a:bodyPr>
            <a:spAutoFit/>
          </a:bodyPr>
          <a:lstStyle/>
          <a:p>
            <a:pPr marL="285750" indent="-285750">
              <a:lnSpc>
                <a:spcPct val="150000"/>
              </a:lnSpc>
              <a:buClr>
                <a:srgbClr val="C00000"/>
              </a:buClr>
              <a:buSzPct val="110000"/>
              <a:buFont typeface="Wingdings" pitchFamily="2" charset="2"/>
              <a:buChar char="ü"/>
            </a:pPr>
            <a:r>
              <a:rPr lang="pt-BR" sz="2000" b="1" dirty="0">
                <a:latin typeface="Arial" panose="020B0604020202020204" pitchFamily="34" charset="0"/>
                <a:cs typeface="Arial" panose="020B0604020202020204" pitchFamily="34" charset="0"/>
              </a:rPr>
              <a:t>Solubilidade total;</a:t>
            </a:r>
          </a:p>
          <a:p>
            <a:pPr marL="285750" indent="-285750">
              <a:lnSpc>
                <a:spcPct val="150000"/>
              </a:lnSpc>
              <a:buClr>
                <a:srgbClr val="C00000"/>
              </a:buClr>
              <a:buSzPct val="110000"/>
              <a:buFont typeface="Wingdings" pitchFamily="2" charset="2"/>
              <a:buChar char="ü"/>
            </a:pPr>
            <a:r>
              <a:rPr lang="pt-BR" sz="2000" b="1" dirty="0">
                <a:latin typeface="Arial" panose="020B0604020202020204" pitchFamily="34" charset="0"/>
                <a:cs typeface="Arial" panose="020B0604020202020204" pitchFamily="34" charset="0"/>
              </a:rPr>
              <a:t>Solubilidade parcial;</a:t>
            </a:r>
          </a:p>
          <a:p>
            <a:pPr marL="285750" indent="-285750">
              <a:lnSpc>
                <a:spcPct val="150000"/>
              </a:lnSpc>
              <a:buClr>
                <a:srgbClr val="C00000"/>
              </a:buClr>
              <a:buSzPct val="110000"/>
              <a:buFont typeface="Wingdings" pitchFamily="2" charset="2"/>
              <a:buChar char="ü"/>
            </a:pPr>
            <a:r>
              <a:rPr lang="pt-BR" sz="2000" b="1" dirty="0">
                <a:latin typeface="Arial" panose="020B0604020202020204" pitchFamily="34" charset="0"/>
                <a:cs typeface="Arial" panose="020B0604020202020204" pitchFamily="34" charset="0"/>
              </a:rPr>
              <a:t> Insolubilidade.</a:t>
            </a:r>
          </a:p>
        </p:txBody>
      </p:sp>
      <p:pic>
        <p:nvPicPr>
          <p:cNvPr id="13" name="Picture 2">
            <a:extLst>
              <a:ext uri="{FF2B5EF4-FFF2-40B4-BE49-F238E27FC236}">
                <a16:creationId xmlns:a16="http://schemas.microsoft.com/office/drawing/2014/main" id="{6256C3C0-D802-36DB-0A55-163EBED99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2692" y="1587259"/>
            <a:ext cx="6893148"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234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23071" y="151835"/>
            <a:ext cx="5378245" cy="891404"/>
          </a:xfrm>
        </p:spPr>
        <p:txBody>
          <a:bodyPr>
            <a:normAutofit/>
          </a:bodyPr>
          <a:lstStyle/>
          <a:p>
            <a:pPr algn="ctr"/>
            <a:r>
              <a:rPr lang="pt-BR" sz="3200" b="1" dirty="0">
                <a:latin typeface="Arial" panose="020B0604020202020204" pitchFamily="34" charset="0"/>
                <a:cs typeface="Arial" panose="020B0604020202020204" pitchFamily="34" charset="0"/>
              </a:rPr>
              <a:t>Microestruturas</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14</a:t>
            </a:fld>
            <a:endParaRPr lang="pt-BR"/>
          </a:p>
        </p:txBody>
      </p:sp>
      <p:sp>
        <p:nvSpPr>
          <p:cNvPr id="4" name="CaixaDeTexto 3"/>
          <p:cNvSpPr txBox="1"/>
          <p:nvPr/>
        </p:nvSpPr>
        <p:spPr>
          <a:xfrm>
            <a:off x="112143" y="1587260"/>
            <a:ext cx="553998"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Diagramas de Fases</a:t>
            </a:r>
          </a:p>
        </p:txBody>
      </p:sp>
      <p:sp>
        <p:nvSpPr>
          <p:cNvPr id="5" name="Espaço Reservado para Conteúdo 4">
            <a:extLst>
              <a:ext uri="{FF2B5EF4-FFF2-40B4-BE49-F238E27FC236}">
                <a16:creationId xmlns:a16="http://schemas.microsoft.com/office/drawing/2014/main" id="{078EF730-6327-96AC-B61F-EE7F9AA0B09E}"/>
              </a:ext>
            </a:extLst>
          </p:cNvPr>
          <p:cNvSpPr txBox="1">
            <a:spLocks/>
          </p:cNvSpPr>
          <p:nvPr/>
        </p:nvSpPr>
        <p:spPr>
          <a:xfrm>
            <a:off x="1046566" y="1319534"/>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endParaRPr lang="pt-BR" sz="2000" b="1"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89F030C0-BC9D-727D-0BCC-8B2CA69AD23B}"/>
              </a:ext>
            </a:extLst>
          </p:cNvPr>
          <p:cNvSpPr/>
          <p:nvPr/>
        </p:nvSpPr>
        <p:spPr>
          <a:xfrm>
            <a:off x="1643090" y="1854985"/>
            <a:ext cx="9614846" cy="3220818"/>
          </a:xfrm>
          <a:prstGeom prst="rect">
            <a:avLst/>
          </a:prstGeom>
        </p:spPr>
        <p:txBody>
          <a:bodyPr wrap="square">
            <a:spAutoFit/>
          </a:bodyPr>
          <a:lstStyle/>
          <a:p>
            <a:pPr indent="-285750" algn="just">
              <a:lnSpc>
                <a:spcPct val="150000"/>
              </a:lnSpc>
              <a:buClr>
                <a:srgbClr val="C00000"/>
              </a:buClr>
              <a:buSzPct val="110000"/>
              <a:buFont typeface="Wingdings" pitchFamily="2" charset="2"/>
              <a:buChar char="v"/>
            </a:pPr>
            <a:r>
              <a:rPr lang="pt-BR" sz="2000" b="1" dirty="0">
                <a:latin typeface="Arial" panose="020B0604020202020204" pitchFamily="34" charset="0"/>
                <a:cs typeface="Arial" panose="020B0604020202020204" pitchFamily="34" charset="0"/>
              </a:rPr>
              <a:t>Muitas vezes propriedades físicas e, em particular o comportamento mecânico de um material, depende da microestrutura.</a:t>
            </a:r>
          </a:p>
          <a:p>
            <a:pPr indent="-285750" algn="just">
              <a:lnSpc>
                <a:spcPct val="150000"/>
              </a:lnSpc>
              <a:buClr>
                <a:srgbClr val="C00000"/>
              </a:buClr>
              <a:buSzPct val="110000"/>
              <a:buFont typeface="Wingdings" pitchFamily="2" charset="2"/>
              <a:buChar char="v"/>
            </a:pPr>
            <a:endParaRPr lang="pt-BR" b="1" dirty="0"/>
          </a:p>
          <a:p>
            <a:pPr indent="-285750" algn="just">
              <a:lnSpc>
                <a:spcPct val="150000"/>
              </a:lnSpc>
              <a:buClr>
                <a:srgbClr val="C00000"/>
              </a:buClr>
              <a:buSzPct val="110000"/>
              <a:buFont typeface="Wingdings" pitchFamily="2" charset="2"/>
              <a:buChar char="v"/>
            </a:pPr>
            <a:r>
              <a:rPr lang="pt-BR" sz="2000" b="1" dirty="0">
                <a:latin typeface="Arial" panose="020B0604020202020204" pitchFamily="34" charset="0"/>
                <a:cs typeface="Arial" panose="020B0604020202020204" pitchFamily="34" charset="0"/>
              </a:rPr>
              <a:t>Nas ligas metálicas, a </a:t>
            </a:r>
            <a:r>
              <a:rPr lang="pt-BR" sz="2000" b="1" u="sng" dirty="0">
                <a:solidFill>
                  <a:srgbClr val="FF0000"/>
                </a:solidFill>
                <a:latin typeface="Arial" panose="020B0604020202020204" pitchFamily="34" charset="0"/>
                <a:cs typeface="Arial" panose="020B0604020202020204" pitchFamily="34" charset="0"/>
              </a:rPr>
              <a:t>microestrutura é caracterizada pelo número de fases presentes</a:t>
            </a:r>
            <a:r>
              <a:rPr lang="pt-BR" sz="2000" b="1" dirty="0">
                <a:latin typeface="Arial" panose="020B0604020202020204" pitchFamily="34" charset="0"/>
                <a:cs typeface="Arial" panose="020B0604020202020204" pitchFamily="34" charset="0"/>
              </a:rPr>
              <a:t>, </a:t>
            </a:r>
            <a:r>
              <a:rPr lang="pt-BR" sz="2000" b="1" u="sng" dirty="0">
                <a:solidFill>
                  <a:srgbClr val="FF0000"/>
                </a:solidFill>
                <a:latin typeface="Arial" panose="020B0604020202020204" pitchFamily="34" charset="0"/>
                <a:cs typeface="Arial" panose="020B0604020202020204" pitchFamily="34" charset="0"/>
              </a:rPr>
              <a:t>suas concentrações e o tratamento térmico da liga</a:t>
            </a:r>
            <a:r>
              <a:rPr lang="pt-BR" sz="2000" b="1" dirty="0">
                <a:latin typeface="Arial" panose="020B0604020202020204" pitchFamily="34" charset="0"/>
                <a:cs typeface="Arial" panose="020B0604020202020204" pitchFamily="34" charset="0"/>
              </a:rPr>
              <a:t> (isto é, a temperatura, o tempo de aquecimento á temperatura do tratamento e a taxa de resfriamento até a temperatura ambiente.</a:t>
            </a:r>
          </a:p>
        </p:txBody>
      </p:sp>
    </p:spTree>
    <p:extLst>
      <p:ext uri="{BB962C8B-B14F-4D97-AF65-F5344CB8AC3E}">
        <p14:creationId xmlns:p14="http://schemas.microsoft.com/office/powerpoint/2010/main" val="20495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23071" y="151835"/>
            <a:ext cx="5378245" cy="891404"/>
          </a:xfrm>
        </p:spPr>
        <p:txBody>
          <a:bodyPr>
            <a:normAutofit/>
          </a:bodyPr>
          <a:lstStyle/>
          <a:p>
            <a:pPr algn="ctr"/>
            <a:r>
              <a:rPr lang="pt-BR" sz="3200" b="1" dirty="0">
                <a:latin typeface="Arial" panose="020B0604020202020204" pitchFamily="34" charset="0"/>
                <a:cs typeface="Arial" panose="020B0604020202020204" pitchFamily="34" charset="0"/>
              </a:rPr>
              <a:t>Fases e Microestruturas</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15</a:t>
            </a:fld>
            <a:endParaRPr lang="pt-BR"/>
          </a:p>
        </p:txBody>
      </p:sp>
      <p:sp>
        <p:nvSpPr>
          <p:cNvPr id="4" name="CaixaDeTexto 3"/>
          <p:cNvSpPr txBox="1"/>
          <p:nvPr/>
        </p:nvSpPr>
        <p:spPr>
          <a:xfrm>
            <a:off x="112143" y="1587260"/>
            <a:ext cx="553998"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Diagramas de Fases</a:t>
            </a:r>
          </a:p>
        </p:txBody>
      </p:sp>
      <p:sp>
        <p:nvSpPr>
          <p:cNvPr id="5" name="Espaço Reservado para Conteúdo 4">
            <a:extLst>
              <a:ext uri="{FF2B5EF4-FFF2-40B4-BE49-F238E27FC236}">
                <a16:creationId xmlns:a16="http://schemas.microsoft.com/office/drawing/2014/main" id="{078EF730-6327-96AC-B61F-EE7F9AA0B09E}"/>
              </a:ext>
            </a:extLst>
          </p:cNvPr>
          <p:cNvSpPr txBox="1">
            <a:spLocks/>
          </p:cNvSpPr>
          <p:nvPr/>
        </p:nvSpPr>
        <p:spPr>
          <a:xfrm>
            <a:off x="1046566" y="1319534"/>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endParaRPr lang="pt-BR" sz="2000" b="1" dirty="0">
              <a:latin typeface="Arial" panose="020B0604020202020204" pitchFamily="34" charset="0"/>
              <a:cs typeface="Arial" panose="020B0604020202020204" pitchFamily="34" charset="0"/>
            </a:endParaRPr>
          </a:p>
        </p:txBody>
      </p:sp>
      <p:pic>
        <p:nvPicPr>
          <p:cNvPr id="7" name="Picture 2">
            <a:extLst>
              <a:ext uri="{FF2B5EF4-FFF2-40B4-BE49-F238E27FC236}">
                <a16:creationId xmlns:a16="http://schemas.microsoft.com/office/drawing/2014/main" id="{F550C3A8-747F-4375-F9FD-F06759140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778" y="1158875"/>
            <a:ext cx="72771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433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23071" y="151835"/>
            <a:ext cx="5378245" cy="891404"/>
          </a:xfrm>
        </p:spPr>
        <p:txBody>
          <a:bodyPr>
            <a:normAutofit fontScale="90000"/>
          </a:bodyPr>
          <a:lstStyle/>
          <a:p>
            <a:pPr algn="ctr"/>
            <a:r>
              <a:rPr lang="pt-BR" sz="3200" b="1" dirty="0">
                <a:latin typeface="Arial" panose="020B0604020202020204" pitchFamily="34" charset="0"/>
                <a:cs typeface="Arial" panose="020B0604020202020204" pitchFamily="34" charset="0"/>
              </a:rPr>
              <a:t>Sistema Isomorfos Binários</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16</a:t>
            </a:fld>
            <a:endParaRPr lang="pt-BR"/>
          </a:p>
        </p:txBody>
      </p:sp>
      <p:sp>
        <p:nvSpPr>
          <p:cNvPr id="4" name="CaixaDeTexto 3"/>
          <p:cNvSpPr txBox="1"/>
          <p:nvPr/>
        </p:nvSpPr>
        <p:spPr>
          <a:xfrm>
            <a:off x="112143" y="1587260"/>
            <a:ext cx="553998"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Diagramas de Fases</a:t>
            </a:r>
          </a:p>
        </p:txBody>
      </p:sp>
      <p:sp>
        <p:nvSpPr>
          <p:cNvPr id="5" name="Espaço Reservado para Conteúdo 4">
            <a:extLst>
              <a:ext uri="{FF2B5EF4-FFF2-40B4-BE49-F238E27FC236}">
                <a16:creationId xmlns:a16="http://schemas.microsoft.com/office/drawing/2014/main" id="{078EF730-6327-96AC-B61F-EE7F9AA0B09E}"/>
              </a:ext>
            </a:extLst>
          </p:cNvPr>
          <p:cNvSpPr txBox="1">
            <a:spLocks/>
          </p:cNvSpPr>
          <p:nvPr/>
        </p:nvSpPr>
        <p:spPr>
          <a:xfrm>
            <a:off x="1046566" y="1319534"/>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endParaRPr lang="pt-BR" sz="2000" b="1" dirty="0">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02EF4B26-A985-C572-CCFD-080460A93314}"/>
              </a:ext>
            </a:extLst>
          </p:cNvPr>
          <p:cNvSpPr/>
          <p:nvPr/>
        </p:nvSpPr>
        <p:spPr>
          <a:xfrm>
            <a:off x="1148018" y="1587259"/>
            <a:ext cx="5370770" cy="4651979"/>
          </a:xfrm>
          <a:prstGeom prst="rect">
            <a:avLst/>
          </a:prstGeom>
        </p:spPr>
        <p:txBody>
          <a:bodyPr wrap="square">
            <a:spAutoFit/>
          </a:bodyPr>
          <a:lstStyle/>
          <a:p>
            <a:pPr indent="-342900" algn="just">
              <a:lnSpc>
                <a:spcPct val="150000"/>
              </a:lnSpc>
              <a:buClr>
                <a:srgbClr val="C00000"/>
              </a:buClr>
              <a:buSzPct val="110000"/>
              <a:buFont typeface="Wingdings" pitchFamily="2" charset="2"/>
              <a:buChar char="v"/>
            </a:pPr>
            <a:r>
              <a:rPr lang="pt-BR" sz="2000" b="1" dirty="0">
                <a:latin typeface="Arial" panose="020B0604020202020204" pitchFamily="34" charset="0"/>
                <a:cs typeface="Arial" panose="020B0604020202020204" pitchFamily="34" charset="0"/>
              </a:rPr>
              <a:t>É o sistema binário mais simples, no qual somente ocorre um único tipo de estrutura cristalina para todas as proporções de componentes.</a:t>
            </a:r>
          </a:p>
          <a:p>
            <a:pPr algn="just">
              <a:lnSpc>
                <a:spcPct val="150000"/>
              </a:lnSpc>
              <a:buClr>
                <a:srgbClr val="C00000"/>
              </a:buClr>
              <a:buSzPct val="110000"/>
            </a:pPr>
            <a:endParaRPr lang="pt-BR" sz="2000" b="1" dirty="0">
              <a:latin typeface="Arial" panose="020B0604020202020204" pitchFamily="34" charset="0"/>
              <a:cs typeface="Arial" panose="020B0604020202020204" pitchFamily="34" charset="0"/>
            </a:endParaRPr>
          </a:p>
          <a:p>
            <a:pPr indent="-342900" algn="just">
              <a:lnSpc>
                <a:spcPct val="150000"/>
              </a:lnSpc>
              <a:buClr>
                <a:srgbClr val="C00000"/>
              </a:buClr>
              <a:buSzPct val="110000"/>
              <a:buFont typeface="Wingdings" pitchFamily="2" charset="2"/>
              <a:buChar char="v"/>
            </a:pPr>
            <a:r>
              <a:rPr lang="pt-BR" sz="2000" b="1" dirty="0">
                <a:latin typeface="Arial" panose="020B0604020202020204" pitchFamily="34" charset="0"/>
                <a:cs typeface="Arial" panose="020B0604020202020204" pitchFamily="34" charset="0"/>
              </a:rPr>
              <a:t>Este caso ocorre quando os elementos que compõe a liga são totalmente miscíveis, ou seja, para quais quer proporções apresentam-se como </a:t>
            </a:r>
            <a:r>
              <a:rPr lang="pt-BR" sz="2000" b="1" u="sng" dirty="0">
                <a:solidFill>
                  <a:srgbClr val="FF0000"/>
                </a:solidFill>
                <a:latin typeface="Arial" panose="020B0604020202020204" pitchFamily="34" charset="0"/>
                <a:cs typeface="Arial" panose="020B0604020202020204" pitchFamily="34" charset="0"/>
              </a:rPr>
              <a:t>soluções sólidas</a:t>
            </a:r>
            <a:r>
              <a:rPr lang="pt-BR" sz="2000" b="1" dirty="0">
                <a:latin typeface="Arial" panose="020B0604020202020204" pitchFamily="34" charset="0"/>
                <a:cs typeface="Arial" panose="020B0604020202020204" pitchFamily="34" charset="0"/>
              </a:rPr>
              <a:t>.</a:t>
            </a:r>
          </a:p>
        </p:txBody>
      </p:sp>
      <p:pic>
        <p:nvPicPr>
          <p:cNvPr id="10" name="Picture 3">
            <a:extLst>
              <a:ext uri="{FF2B5EF4-FFF2-40B4-BE49-F238E27FC236}">
                <a16:creationId xmlns:a16="http://schemas.microsoft.com/office/drawing/2014/main" id="{8094C01A-25C3-DC7B-9555-626A069C8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808" y="2051642"/>
            <a:ext cx="5099016"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241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23071" y="151835"/>
            <a:ext cx="5378245" cy="891404"/>
          </a:xfrm>
        </p:spPr>
        <p:txBody>
          <a:bodyPr>
            <a:normAutofit fontScale="90000"/>
          </a:bodyPr>
          <a:lstStyle/>
          <a:p>
            <a:pPr algn="ctr"/>
            <a:r>
              <a:rPr lang="pt-BR" sz="3200" b="1" dirty="0">
                <a:latin typeface="Arial" panose="020B0604020202020204" pitchFamily="34" charset="0"/>
                <a:cs typeface="Arial" panose="020B0604020202020204" pitchFamily="34" charset="0"/>
              </a:rPr>
              <a:t>Interpretação do diagrama </a:t>
            </a:r>
            <a:br>
              <a:rPr lang="pt-BR" sz="3200" b="1" dirty="0">
                <a:latin typeface="Arial" panose="020B0604020202020204" pitchFamily="34" charset="0"/>
                <a:cs typeface="Arial" panose="020B0604020202020204" pitchFamily="34" charset="0"/>
              </a:rPr>
            </a:br>
            <a:r>
              <a:rPr lang="pt-BR" sz="3200" b="1" dirty="0">
                <a:latin typeface="Arial" panose="020B0604020202020204" pitchFamily="34" charset="0"/>
                <a:cs typeface="Arial" panose="020B0604020202020204" pitchFamily="34" charset="0"/>
              </a:rPr>
              <a:t>de equilíbrio</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17</a:t>
            </a:fld>
            <a:endParaRPr lang="pt-BR"/>
          </a:p>
        </p:txBody>
      </p:sp>
      <p:sp>
        <p:nvSpPr>
          <p:cNvPr id="4" name="CaixaDeTexto 3"/>
          <p:cNvSpPr txBox="1"/>
          <p:nvPr/>
        </p:nvSpPr>
        <p:spPr>
          <a:xfrm>
            <a:off x="112143" y="1587260"/>
            <a:ext cx="553998"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Diagramas de Fases</a:t>
            </a:r>
          </a:p>
        </p:txBody>
      </p:sp>
      <p:sp>
        <p:nvSpPr>
          <p:cNvPr id="5" name="Espaço Reservado para Conteúdo 4">
            <a:extLst>
              <a:ext uri="{FF2B5EF4-FFF2-40B4-BE49-F238E27FC236}">
                <a16:creationId xmlns:a16="http://schemas.microsoft.com/office/drawing/2014/main" id="{078EF730-6327-96AC-B61F-EE7F9AA0B09E}"/>
              </a:ext>
            </a:extLst>
          </p:cNvPr>
          <p:cNvSpPr txBox="1">
            <a:spLocks/>
          </p:cNvSpPr>
          <p:nvPr/>
        </p:nvSpPr>
        <p:spPr>
          <a:xfrm>
            <a:off x="1046566" y="1319534"/>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endParaRPr lang="pt-BR" sz="2000" b="1"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EE5D0070-28F3-58C0-12D4-CA876E2E3A1C}"/>
              </a:ext>
            </a:extLst>
          </p:cNvPr>
          <p:cNvSpPr/>
          <p:nvPr/>
        </p:nvSpPr>
        <p:spPr>
          <a:xfrm>
            <a:off x="7396639" y="1854985"/>
            <a:ext cx="4373145" cy="4190314"/>
          </a:xfrm>
          <a:prstGeom prst="rect">
            <a:avLst/>
          </a:prstGeom>
        </p:spPr>
        <p:txBody>
          <a:bodyPr wrap="square">
            <a:spAutoFit/>
          </a:bodyPr>
          <a:lstStyle/>
          <a:p>
            <a:pPr indent="-342900" algn="just">
              <a:lnSpc>
                <a:spcPct val="150000"/>
              </a:lnSpc>
              <a:buClr>
                <a:srgbClr val="C00000"/>
              </a:buClr>
              <a:buSzPct val="110000"/>
              <a:buFont typeface="Wingdings" pitchFamily="2" charset="2"/>
              <a:buChar char="v"/>
            </a:pPr>
            <a:r>
              <a:rPr lang="pt-BR" sz="2000" b="1" u="sng" dirty="0">
                <a:solidFill>
                  <a:srgbClr val="FF0000"/>
                </a:solidFill>
                <a:latin typeface="Arial" panose="020B0604020202020204" pitchFamily="34" charset="0"/>
                <a:cs typeface="Arial" panose="020B0604020202020204" pitchFamily="34" charset="0"/>
              </a:rPr>
              <a:t>Fase L</a:t>
            </a:r>
            <a:r>
              <a:rPr lang="pt-BR" sz="2000" b="1" dirty="0">
                <a:solidFill>
                  <a:srgbClr val="FF0000"/>
                </a:solidFill>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 o líquido L é uma solução líquida homogênea composta tanto por cobre quanto por níquel.</a:t>
            </a:r>
          </a:p>
          <a:p>
            <a:pPr indent="-342900" algn="just">
              <a:lnSpc>
                <a:spcPct val="150000"/>
              </a:lnSpc>
              <a:buClr>
                <a:srgbClr val="C00000"/>
              </a:buClr>
              <a:buSzPct val="110000"/>
              <a:buFont typeface="Wingdings" pitchFamily="2" charset="2"/>
              <a:buChar char="v"/>
            </a:pPr>
            <a:endParaRPr lang="pt-BR" sz="2000" b="1" dirty="0">
              <a:latin typeface="Arial" panose="020B0604020202020204" pitchFamily="34" charset="0"/>
              <a:cs typeface="Arial" panose="020B0604020202020204" pitchFamily="34" charset="0"/>
            </a:endParaRPr>
          </a:p>
          <a:p>
            <a:pPr indent="-342900" algn="just">
              <a:lnSpc>
                <a:spcPct val="150000"/>
              </a:lnSpc>
              <a:buClr>
                <a:srgbClr val="C00000"/>
              </a:buClr>
              <a:buSzPct val="110000"/>
              <a:buFont typeface="Wingdings" pitchFamily="2" charset="2"/>
              <a:buChar char="v"/>
            </a:pPr>
            <a:r>
              <a:rPr lang="pt-BR" sz="2000" b="1" u="sng" dirty="0">
                <a:solidFill>
                  <a:srgbClr val="FF0000"/>
                </a:solidFill>
                <a:latin typeface="Arial" panose="020B0604020202020204" pitchFamily="34" charset="0"/>
                <a:cs typeface="Arial" panose="020B0604020202020204" pitchFamily="34" charset="0"/>
              </a:rPr>
              <a:t>Fase </a:t>
            </a:r>
            <a:r>
              <a:rPr lang="el-GR" sz="2000" b="1" u="sng" dirty="0">
                <a:solidFill>
                  <a:srgbClr val="FF0000"/>
                </a:solidFill>
                <a:latin typeface="Arial" panose="020B0604020202020204" pitchFamily="34" charset="0"/>
                <a:cs typeface="Arial" panose="020B0604020202020204" pitchFamily="34" charset="0"/>
              </a:rPr>
              <a:t>α</a:t>
            </a:r>
            <a:r>
              <a:rPr lang="pt-BR" sz="2000" b="1" dirty="0">
                <a:solidFill>
                  <a:srgbClr val="FF0000"/>
                </a:solidFill>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 é uma solução sólida </a:t>
            </a:r>
            <a:r>
              <a:rPr lang="pt-BR" sz="2000" b="1" dirty="0" err="1">
                <a:latin typeface="Arial" panose="020B0604020202020204" pitchFamily="34" charset="0"/>
                <a:cs typeface="Arial" panose="020B0604020202020204" pitchFamily="34" charset="0"/>
              </a:rPr>
              <a:t>substitucional</a:t>
            </a:r>
            <a:r>
              <a:rPr lang="pt-BR" sz="2000" b="1" dirty="0">
                <a:latin typeface="Arial" panose="020B0604020202020204" pitchFamily="34" charset="0"/>
                <a:cs typeface="Arial" panose="020B0604020202020204" pitchFamily="34" charset="0"/>
              </a:rPr>
              <a:t>., contendo átomos de Cu e </a:t>
            </a:r>
            <a:r>
              <a:rPr lang="pt-BR" sz="2000" b="1" dirty="0" err="1">
                <a:latin typeface="Arial" panose="020B0604020202020204" pitchFamily="34" charset="0"/>
                <a:cs typeface="Arial" panose="020B0604020202020204" pitchFamily="34" charset="0"/>
              </a:rPr>
              <a:t>Ni</a:t>
            </a:r>
            <a:r>
              <a:rPr lang="pt-BR" sz="2000" b="1" dirty="0">
                <a:latin typeface="Arial" panose="020B0604020202020204" pitchFamily="34" charset="0"/>
                <a:cs typeface="Arial" panose="020B0604020202020204" pitchFamily="34" charset="0"/>
              </a:rPr>
              <a:t>, e com uma estrutura cristalina CFC,</a:t>
            </a:r>
          </a:p>
        </p:txBody>
      </p:sp>
      <p:pic>
        <p:nvPicPr>
          <p:cNvPr id="7" name="Picture 2">
            <a:extLst>
              <a:ext uri="{FF2B5EF4-FFF2-40B4-BE49-F238E27FC236}">
                <a16:creationId xmlns:a16="http://schemas.microsoft.com/office/drawing/2014/main" id="{30CCEFDE-A028-66D2-303C-AE6A28ACF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612" y="1902321"/>
            <a:ext cx="5608917"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tângulo 7">
            <a:extLst>
              <a:ext uri="{FF2B5EF4-FFF2-40B4-BE49-F238E27FC236}">
                <a16:creationId xmlns:a16="http://schemas.microsoft.com/office/drawing/2014/main" id="{79CBF815-289D-1009-7724-686406ED5604}"/>
              </a:ext>
            </a:extLst>
          </p:cNvPr>
          <p:cNvSpPr/>
          <p:nvPr/>
        </p:nvSpPr>
        <p:spPr>
          <a:xfrm>
            <a:off x="2117554" y="1272198"/>
            <a:ext cx="2483372" cy="400110"/>
          </a:xfrm>
          <a:prstGeom prst="rect">
            <a:avLst/>
          </a:prstGeom>
        </p:spPr>
        <p:txBody>
          <a:bodyPr wrap="none">
            <a:spAutoFit/>
          </a:bodyPr>
          <a:lstStyle/>
          <a:p>
            <a:pPr marL="285750" indent="-285750">
              <a:buClr>
                <a:srgbClr val="C00000"/>
              </a:buClr>
              <a:buSzPct val="110000"/>
              <a:buFont typeface="Wingdings" pitchFamily="2" charset="2"/>
              <a:buChar char="v"/>
            </a:pPr>
            <a:r>
              <a:rPr lang="pt-BR" sz="2000" b="1" u="sng" dirty="0">
                <a:solidFill>
                  <a:srgbClr val="FF0000"/>
                </a:solidFill>
                <a:latin typeface="Arial" panose="020B0604020202020204" pitchFamily="34" charset="0"/>
                <a:cs typeface="Arial" panose="020B0604020202020204" pitchFamily="34" charset="0"/>
              </a:rPr>
              <a:t>Fases presentes</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9376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93574" y="73177"/>
            <a:ext cx="5378245" cy="891404"/>
          </a:xfrm>
        </p:spPr>
        <p:txBody>
          <a:bodyPr>
            <a:normAutofit fontScale="90000"/>
          </a:bodyPr>
          <a:lstStyle/>
          <a:p>
            <a:pPr algn="ctr"/>
            <a:r>
              <a:rPr lang="pt-BR" sz="3200" b="1" dirty="0">
                <a:latin typeface="Arial" panose="020B0604020202020204" pitchFamily="34" charset="0"/>
                <a:cs typeface="Arial" panose="020B0604020202020204" pitchFamily="34" charset="0"/>
              </a:rPr>
              <a:t>Sistemas </a:t>
            </a:r>
            <a:r>
              <a:rPr lang="pt-BR" sz="3200" b="1" dirty="0" err="1">
                <a:latin typeface="Arial" panose="020B0604020202020204" pitchFamily="34" charset="0"/>
                <a:cs typeface="Arial" panose="020B0604020202020204" pitchFamily="34" charset="0"/>
              </a:rPr>
              <a:t>Eutéticos</a:t>
            </a:r>
            <a:r>
              <a:rPr lang="pt-BR" sz="3200" b="1" dirty="0">
                <a:latin typeface="Arial" panose="020B0604020202020204" pitchFamily="34" charset="0"/>
                <a:cs typeface="Arial" panose="020B0604020202020204" pitchFamily="34" charset="0"/>
              </a:rPr>
              <a:t> Binários</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18</a:t>
            </a:fld>
            <a:endParaRPr lang="pt-BR"/>
          </a:p>
        </p:txBody>
      </p:sp>
      <p:sp>
        <p:nvSpPr>
          <p:cNvPr id="4" name="CaixaDeTexto 3"/>
          <p:cNvSpPr txBox="1"/>
          <p:nvPr/>
        </p:nvSpPr>
        <p:spPr>
          <a:xfrm>
            <a:off x="112143" y="1587260"/>
            <a:ext cx="553998"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Diagramas de Fases</a:t>
            </a:r>
          </a:p>
        </p:txBody>
      </p:sp>
      <p:sp>
        <p:nvSpPr>
          <p:cNvPr id="5" name="Espaço Reservado para Conteúdo 4">
            <a:extLst>
              <a:ext uri="{FF2B5EF4-FFF2-40B4-BE49-F238E27FC236}">
                <a16:creationId xmlns:a16="http://schemas.microsoft.com/office/drawing/2014/main" id="{078EF730-6327-96AC-B61F-EE7F9AA0B09E}"/>
              </a:ext>
            </a:extLst>
          </p:cNvPr>
          <p:cNvSpPr txBox="1">
            <a:spLocks/>
          </p:cNvSpPr>
          <p:nvPr/>
        </p:nvSpPr>
        <p:spPr>
          <a:xfrm>
            <a:off x="1046566" y="1319534"/>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endParaRPr lang="pt-BR" sz="2000" b="1"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AAA9CA2E-5201-2950-9823-68F9476AA220}"/>
              </a:ext>
            </a:extLst>
          </p:cNvPr>
          <p:cNvSpPr/>
          <p:nvPr/>
        </p:nvSpPr>
        <p:spPr>
          <a:xfrm>
            <a:off x="1046566" y="1135408"/>
            <a:ext cx="10098868" cy="496996"/>
          </a:xfrm>
          <a:prstGeom prst="rect">
            <a:avLst/>
          </a:prstGeom>
        </p:spPr>
        <p:txBody>
          <a:bodyPr wrap="square">
            <a:spAutoFit/>
          </a:bodyPr>
          <a:lstStyle/>
          <a:p>
            <a:pPr indent="-342900" algn="just" fontAlgn="base">
              <a:lnSpc>
                <a:spcPct val="150000"/>
              </a:lnSpc>
              <a:spcBef>
                <a:spcPct val="0"/>
              </a:spcBef>
              <a:spcAft>
                <a:spcPct val="0"/>
              </a:spcAft>
              <a:buClr>
                <a:srgbClr val="C00000"/>
              </a:buClr>
              <a:buSzPct val="110000"/>
              <a:buFont typeface="Wingdings" pitchFamily="2" charset="2"/>
              <a:buChar char="v"/>
            </a:pPr>
            <a:r>
              <a:rPr lang="pt-BR" sz="2000" b="1" dirty="0">
                <a:solidFill>
                  <a:srgbClr val="C00000"/>
                </a:solidFill>
                <a:latin typeface="Arial" charset="0"/>
              </a:rPr>
              <a:t>Diagrama de Fases Chumbo-Estanho – </a:t>
            </a:r>
            <a:r>
              <a:rPr lang="pt-BR" sz="2000" b="1" dirty="0">
                <a:solidFill>
                  <a:srgbClr val="333399"/>
                </a:solidFill>
                <a:latin typeface="Arial" charset="0"/>
              </a:rPr>
              <a:t>Diagrama de fases </a:t>
            </a:r>
            <a:r>
              <a:rPr lang="pt-BR" sz="2000" b="1" dirty="0" err="1">
                <a:solidFill>
                  <a:srgbClr val="333399"/>
                </a:solidFill>
                <a:latin typeface="Arial" charset="0"/>
              </a:rPr>
              <a:t>eutético</a:t>
            </a:r>
            <a:r>
              <a:rPr lang="pt-BR" sz="2000" b="1" dirty="0">
                <a:solidFill>
                  <a:srgbClr val="333399"/>
                </a:solidFill>
                <a:latin typeface="Arial" charset="0"/>
              </a:rPr>
              <a:t> binário</a:t>
            </a:r>
            <a:endParaRPr lang="pt-BR" sz="2000" b="1" u="sng" dirty="0">
              <a:solidFill>
                <a:srgbClr val="333399"/>
              </a:solidFill>
              <a:latin typeface="Arial" charset="0"/>
            </a:endParaRPr>
          </a:p>
        </p:txBody>
      </p:sp>
      <p:pic>
        <p:nvPicPr>
          <p:cNvPr id="8" name="Picture 2">
            <a:extLst>
              <a:ext uri="{FF2B5EF4-FFF2-40B4-BE49-F238E27FC236}">
                <a16:creationId xmlns:a16="http://schemas.microsoft.com/office/drawing/2014/main" id="{6E1352CD-BBB4-4611-B121-B8D1F72597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27" y="1713402"/>
            <a:ext cx="6264696" cy="5071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78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93574" y="73177"/>
            <a:ext cx="5378245" cy="891404"/>
          </a:xfrm>
        </p:spPr>
        <p:txBody>
          <a:bodyPr>
            <a:normAutofit fontScale="90000"/>
          </a:bodyPr>
          <a:lstStyle/>
          <a:p>
            <a:pPr algn="ctr"/>
            <a:r>
              <a:rPr lang="pt-BR" sz="3200" b="1" dirty="0">
                <a:latin typeface="Arial" panose="020B0604020202020204" pitchFamily="34" charset="0"/>
                <a:cs typeface="Arial" panose="020B0604020202020204" pitchFamily="34" charset="0"/>
              </a:rPr>
              <a:t>Sistemas </a:t>
            </a:r>
            <a:r>
              <a:rPr lang="pt-BR" sz="3200" b="1" dirty="0" err="1">
                <a:latin typeface="Arial" panose="020B0604020202020204" pitchFamily="34" charset="0"/>
                <a:cs typeface="Arial" panose="020B0604020202020204" pitchFamily="34" charset="0"/>
              </a:rPr>
              <a:t>Eutéticos</a:t>
            </a:r>
            <a:r>
              <a:rPr lang="pt-BR" sz="3200" b="1" dirty="0">
                <a:latin typeface="Arial" panose="020B0604020202020204" pitchFamily="34" charset="0"/>
                <a:cs typeface="Arial" panose="020B0604020202020204" pitchFamily="34" charset="0"/>
              </a:rPr>
              <a:t> Binários</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19</a:t>
            </a:fld>
            <a:endParaRPr lang="pt-BR"/>
          </a:p>
        </p:txBody>
      </p:sp>
      <p:sp>
        <p:nvSpPr>
          <p:cNvPr id="4" name="CaixaDeTexto 3"/>
          <p:cNvSpPr txBox="1"/>
          <p:nvPr/>
        </p:nvSpPr>
        <p:spPr>
          <a:xfrm>
            <a:off x="112143" y="1587260"/>
            <a:ext cx="553998"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Diagramas de Fases</a:t>
            </a:r>
          </a:p>
        </p:txBody>
      </p:sp>
      <p:sp>
        <p:nvSpPr>
          <p:cNvPr id="5" name="Espaço Reservado para Conteúdo 4">
            <a:extLst>
              <a:ext uri="{FF2B5EF4-FFF2-40B4-BE49-F238E27FC236}">
                <a16:creationId xmlns:a16="http://schemas.microsoft.com/office/drawing/2014/main" id="{078EF730-6327-96AC-B61F-EE7F9AA0B09E}"/>
              </a:ext>
            </a:extLst>
          </p:cNvPr>
          <p:cNvSpPr txBox="1">
            <a:spLocks/>
          </p:cNvSpPr>
          <p:nvPr/>
        </p:nvSpPr>
        <p:spPr>
          <a:xfrm>
            <a:off x="1046566" y="1319534"/>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endParaRPr lang="pt-BR" sz="2000" b="1" dirty="0">
              <a:latin typeface="Arial" panose="020B0604020202020204" pitchFamily="34" charset="0"/>
              <a:cs typeface="Arial" panose="020B0604020202020204" pitchFamily="34" charset="0"/>
            </a:endParaRPr>
          </a:p>
        </p:txBody>
      </p:sp>
      <p:pic>
        <p:nvPicPr>
          <p:cNvPr id="12" name="Picture 3">
            <a:extLst>
              <a:ext uri="{FF2B5EF4-FFF2-40B4-BE49-F238E27FC236}">
                <a16:creationId xmlns:a16="http://schemas.microsoft.com/office/drawing/2014/main" id="{94EB10D1-8D18-11D9-9D38-2E7765A94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05" y="1094577"/>
            <a:ext cx="4071227" cy="5763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tângulo 12">
            <a:extLst>
              <a:ext uri="{FF2B5EF4-FFF2-40B4-BE49-F238E27FC236}">
                <a16:creationId xmlns:a16="http://schemas.microsoft.com/office/drawing/2014/main" id="{6B915204-0821-B824-4BAE-D790B25811AE}"/>
              </a:ext>
            </a:extLst>
          </p:cNvPr>
          <p:cNvSpPr/>
          <p:nvPr/>
        </p:nvSpPr>
        <p:spPr>
          <a:xfrm>
            <a:off x="1206923" y="1189538"/>
            <a:ext cx="8064896" cy="496996"/>
          </a:xfrm>
          <a:prstGeom prst="rect">
            <a:avLst/>
          </a:prstGeom>
        </p:spPr>
        <p:txBody>
          <a:bodyPr wrap="square">
            <a:spAutoFit/>
          </a:bodyPr>
          <a:lstStyle/>
          <a:p>
            <a:pPr indent="-342900" algn="just" fontAlgn="base">
              <a:lnSpc>
                <a:spcPct val="150000"/>
              </a:lnSpc>
              <a:spcBef>
                <a:spcPct val="0"/>
              </a:spcBef>
              <a:spcAft>
                <a:spcPct val="0"/>
              </a:spcAft>
              <a:buClr>
                <a:srgbClr val="C00000"/>
              </a:buClr>
              <a:buSzPct val="110000"/>
              <a:buFont typeface="Wingdings" pitchFamily="2" charset="2"/>
              <a:buChar char="v"/>
            </a:pPr>
            <a:r>
              <a:rPr lang="pt-BR" sz="2000" b="1" dirty="0">
                <a:solidFill>
                  <a:srgbClr val="C00000"/>
                </a:solidFill>
                <a:latin typeface="Arial" charset="0"/>
              </a:rPr>
              <a:t>Diagrama de Fases chumbo-estanho.</a:t>
            </a:r>
            <a:endParaRPr lang="pt-BR" sz="2000" b="1" u="sng" dirty="0">
              <a:solidFill>
                <a:srgbClr val="333399"/>
              </a:solidFill>
              <a:latin typeface="Arial" charset="0"/>
            </a:endParaRPr>
          </a:p>
        </p:txBody>
      </p:sp>
      <p:sp>
        <p:nvSpPr>
          <p:cNvPr id="14" name="Retângulo 13">
            <a:extLst>
              <a:ext uri="{FF2B5EF4-FFF2-40B4-BE49-F238E27FC236}">
                <a16:creationId xmlns:a16="http://schemas.microsoft.com/office/drawing/2014/main" id="{65E9C0F9-B261-830C-A8E1-F5203EEC762D}"/>
              </a:ext>
            </a:extLst>
          </p:cNvPr>
          <p:cNvSpPr/>
          <p:nvPr/>
        </p:nvSpPr>
        <p:spPr>
          <a:xfrm>
            <a:off x="1712628" y="1911491"/>
            <a:ext cx="5268275" cy="958660"/>
          </a:xfrm>
          <a:prstGeom prst="rect">
            <a:avLst/>
          </a:prstGeom>
        </p:spPr>
        <p:txBody>
          <a:bodyPr wrap="square">
            <a:spAutoFit/>
          </a:bodyPr>
          <a:lstStyle/>
          <a:p>
            <a:pPr indent="-342900" algn="just" fontAlgn="base">
              <a:lnSpc>
                <a:spcPct val="150000"/>
              </a:lnSpc>
              <a:spcBef>
                <a:spcPct val="0"/>
              </a:spcBef>
              <a:spcAft>
                <a:spcPct val="0"/>
              </a:spcAft>
              <a:buClr>
                <a:srgbClr val="C00000"/>
              </a:buClr>
              <a:buSzPct val="110000"/>
              <a:buFont typeface="Wingdings" pitchFamily="2" charset="2"/>
              <a:buChar char="v"/>
            </a:pPr>
            <a:r>
              <a:rPr lang="pt-BR" sz="2000" b="1" dirty="0">
                <a:solidFill>
                  <a:srgbClr val="333399"/>
                </a:solidFill>
                <a:latin typeface="Arial" charset="0"/>
              </a:rPr>
              <a:t>Desenvolvimentos da Microestrutura da liga </a:t>
            </a:r>
            <a:r>
              <a:rPr lang="pt-BR" sz="2000" b="1" dirty="0" err="1">
                <a:solidFill>
                  <a:srgbClr val="333399"/>
                </a:solidFill>
                <a:latin typeface="Arial" charset="0"/>
              </a:rPr>
              <a:t>Pb</a:t>
            </a:r>
            <a:r>
              <a:rPr lang="pt-BR" sz="2000" b="1" dirty="0">
                <a:solidFill>
                  <a:srgbClr val="333399"/>
                </a:solidFill>
                <a:latin typeface="Arial" charset="0"/>
              </a:rPr>
              <a:t>-Sn</a:t>
            </a:r>
            <a:endParaRPr lang="pt-BR" sz="2000" b="1" u="sng" dirty="0">
              <a:solidFill>
                <a:srgbClr val="333399"/>
              </a:solidFill>
              <a:latin typeface="Arial" charset="0"/>
            </a:endParaRPr>
          </a:p>
        </p:txBody>
      </p:sp>
      <p:pic>
        <p:nvPicPr>
          <p:cNvPr id="15" name="Picture 2">
            <a:extLst>
              <a:ext uri="{FF2B5EF4-FFF2-40B4-BE49-F238E27FC236}">
                <a16:creationId xmlns:a16="http://schemas.microsoft.com/office/drawing/2014/main" id="{8A229E71-7F9E-0B59-E31F-AAC598A61D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0343" y="3252875"/>
            <a:ext cx="4002353"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6137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27872" y="151835"/>
            <a:ext cx="4513006" cy="891404"/>
          </a:xfrm>
        </p:spPr>
        <p:txBody>
          <a:bodyPr>
            <a:normAutofit fontScale="90000"/>
          </a:bodyPr>
          <a:lstStyle/>
          <a:p>
            <a:r>
              <a:rPr lang="pt-BR" sz="3200" b="1" dirty="0">
                <a:latin typeface="Arial" panose="020B0604020202020204" pitchFamily="34" charset="0"/>
                <a:cs typeface="Arial" panose="020B0604020202020204" pitchFamily="34" charset="0"/>
              </a:rPr>
              <a:t>Transformação de fases</a:t>
            </a:r>
          </a:p>
        </p:txBody>
      </p:sp>
      <p:sp>
        <p:nvSpPr>
          <p:cNvPr id="5" name="Espaço Reservado para Conteúdo 4"/>
          <p:cNvSpPr>
            <a:spLocks noGrp="1"/>
          </p:cNvSpPr>
          <p:nvPr>
            <p:ph idx="4294967295"/>
          </p:nvPr>
        </p:nvSpPr>
        <p:spPr>
          <a:xfrm>
            <a:off x="1049253" y="1517014"/>
            <a:ext cx="10723218" cy="535451"/>
          </a:xfrm>
        </p:spPr>
        <p:txBody>
          <a:bodyPr>
            <a:noAutofit/>
          </a:body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As transformações de fase ocorrem quando uma substância perde ou cede energia térmica para o meio externo.  </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2</a:t>
            </a:fld>
            <a:endParaRPr lang="pt-BR"/>
          </a:p>
        </p:txBody>
      </p:sp>
      <p:sp>
        <p:nvSpPr>
          <p:cNvPr id="4" name="CaixaDeTexto 3"/>
          <p:cNvSpPr txBox="1"/>
          <p:nvPr/>
        </p:nvSpPr>
        <p:spPr>
          <a:xfrm>
            <a:off x="112143" y="1587260"/>
            <a:ext cx="553998"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Transformação de Fases</a:t>
            </a:r>
          </a:p>
        </p:txBody>
      </p:sp>
      <p:pic>
        <p:nvPicPr>
          <p:cNvPr id="7" name="Imagem 6">
            <a:extLst>
              <a:ext uri="{FF2B5EF4-FFF2-40B4-BE49-F238E27FC236}">
                <a16:creationId xmlns:a16="http://schemas.microsoft.com/office/drawing/2014/main" id="{63C80B7C-6BDA-45A4-F3AC-0260C6236CBF}"/>
              </a:ext>
            </a:extLst>
          </p:cNvPr>
          <p:cNvPicPr>
            <a:picLocks noChangeAspect="1"/>
          </p:cNvPicPr>
          <p:nvPr/>
        </p:nvPicPr>
        <p:blipFill>
          <a:blip r:embed="rId3"/>
          <a:stretch>
            <a:fillRect/>
          </a:stretch>
        </p:blipFill>
        <p:spPr>
          <a:xfrm>
            <a:off x="3320551" y="2770485"/>
            <a:ext cx="5550898" cy="3600000"/>
          </a:xfrm>
          <a:prstGeom prst="rect">
            <a:avLst/>
          </a:prstGeom>
        </p:spPr>
      </p:pic>
    </p:spTree>
    <p:extLst>
      <p:ext uri="{BB962C8B-B14F-4D97-AF65-F5344CB8AC3E}">
        <p14:creationId xmlns:p14="http://schemas.microsoft.com/office/powerpoint/2010/main" val="2228664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93574" y="73177"/>
            <a:ext cx="5378245" cy="891404"/>
          </a:xfrm>
        </p:spPr>
        <p:txBody>
          <a:bodyPr>
            <a:normAutofit fontScale="90000"/>
          </a:bodyPr>
          <a:lstStyle/>
          <a:p>
            <a:pPr algn="ctr"/>
            <a:r>
              <a:rPr lang="pt-BR" sz="3200" b="1" dirty="0">
                <a:latin typeface="Arial" panose="020B0604020202020204" pitchFamily="34" charset="0"/>
                <a:cs typeface="Arial" panose="020B0604020202020204" pitchFamily="34" charset="0"/>
              </a:rPr>
              <a:t>Sistemas </a:t>
            </a:r>
            <a:r>
              <a:rPr lang="pt-BR" sz="3200" b="1" dirty="0" err="1">
                <a:latin typeface="Arial" panose="020B0604020202020204" pitchFamily="34" charset="0"/>
                <a:cs typeface="Arial" panose="020B0604020202020204" pitchFamily="34" charset="0"/>
              </a:rPr>
              <a:t>Eutéticos</a:t>
            </a:r>
            <a:r>
              <a:rPr lang="pt-BR" sz="3200" b="1" dirty="0">
                <a:latin typeface="Arial" panose="020B0604020202020204" pitchFamily="34" charset="0"/>
                <a:cs typeface="Arial" panose="020B0604020202020204" pitchFamily="34" charset="0"/>
              </a:rPr>
              <a:t> Binários</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20</a:t>
            </a:fld>
            <a:endParaRPr lang="pt-BR"/>
          </a:p>
        </p:txBody>
      </p:sp>
      <p:sp>
        <p:nvSpPr>
          <p:cNvPr id="4" name="CaixaDeTexto 3"/>
          <p:cNvSpPr txBox="1"/>
          <p:nvPr/>
        </p:nvSpPr>
        <p:spPr>
          <a:xfrm>
            <a:off x="112143" y="1587260"/>
            <a:ext cx="553998"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Diagramas de Fases</a:t>
            </a:r>
          </a:p>
        </p:txBody>
      </p:sp>
      <p:sp>
        <p:nvSpPr>
          <p:cNvPr id="5" name="Espaço Reservado para Conteúdo 4">
            <a:extLst>
              <a:ext uri="{FF2B5EF4-FFF2-40B4-BE49-F238E27FC236}">
                <a16:creationId xmlns:a16="http://schemas.microsoft.com/office/drawing/2014/main" id="{078EF730-6327-96AC-B61F-EE7F9AA0B09E}"/>
              </a:ext>
            </a:extLst>
          </p:cNvPr>
          <p:cNvSpPr txBox="1">
            <a:spLocks/>
          </p:cNvSpPr>
          <p:nvPr/>
        </p:nvSpPr>
        <p:spPr>
          <a:xfrm>
            <a:off x="1046566" y="1319534"/>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endParaRPr lang="pt-BR" sz="2000" b="1" dirty="0">
              <a:latin typeface="Arial" panose="020B0604020202020204" pitchFamily="34" charset="0"/>
              <a:cs typeface="Arial" panose="020B0604020202020204" pitchFamily="34" charset="0"/>
            </a:endParaRPr>
          </a:p>
        </p:txBody>
      </p:sp>
      <p:pic>
        <p:nvPicPr>
          <p:cNvPr id="10" name="Picture 2">
            <a:extLst>
              <a:ext uri="{FF2B5EF4-FFF2-40B4-BE49-F238E27FC236}">
                <a16:creationId xmlns:a16="http://schemas.microsoft.com/office/drawing/2014/main" id="{E2CBE8B7-87FF-E58F-5B20-FD4E4F9A2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419" y="1123950"/>
            <a:ext cx="4114800"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tângulo 10">
            <a:extLst>
              <a:ext uri="{FF2B5EF4-FFF2-40B4-BE49-F238E27FC236}">
                <a16:creationId xmlns:a16="http://schemas.microsoft.com/office/drawing/2014/main" id="{A161ECF3-00C4-7A21-FDDF-020EA3E32F35}"/>
              </a:ext>
            </a:extLst>
          </p:cNvPr>
          <p:cNvSpPr/>
          <p:nvPr/>
        </p:nvSpPr>
        <p:spPr>
          <a:xfrm>
            <a:off x="1441435" y="1230609"/>
            <a:ext cx="8064896" cy="496996"/>
          </a:xfrm>
          <a:prstGeom prst="rect">
            <a:avLst/>
          </a:prstGeom>
        </p:spPr>
        <p:txBody>
          <a:bodyPr wrap="square">
            <a:spAutoFit/>
          </a:bodyPr>
          <a:lstStyle/>
          <a:p>
            <a:pPr indent="-342900" algn="just" fontAlgn="base">
              <a:lnSpc>
                <a:spcPct val="150000"/>
              </a:lnSpc>
              <a:spcBef>
                <a:spcPct val="0"/>
              </a:spcBef>
              <a:spcAft>
                <a:spcPct val="0"/>
              </a:spcAft>
              <a:buClr>
                <a:srgbClr val="C00000"/>
              </a:buClr>
              <a:buSzPct val="110000"/>
              <a:buFont typeface="Wingdings" pitchFamily="2" charset="2"/>
              <a:buChar char="v"/>
            </a:pPr>
            <a:r>
              <a:rPr lang="pt-BR" sz="2000" b="1" dirty="0">
                <a:solidFill>
                  <a:srgbClr val="C00000"/>
                </a:solidFill>
                <a:latin typeface="Arial" charset="0"/>
              </a:rPr>
              <a:t>Diagrama de Fases chumbo-estanho</a:t>
            </a:r>
            <a:r>
              <a:rPr lang="pt-BR" sz="1600" b="1" dirty="0">
                <a:solidFill>
                  <a:srgbClr val="C00000"/>
                </a:solidFill>
                <a:latin typeface="Arial" charset="0"/>
              </a:rPr>
              <a:t>.</a:t>
            </a:r>
            <a:endParaRPr lang="pt-BR" sz="1600" b="1" u="sng" dirty="0">
              <a:solidFill>
                <a:srgbClr val="333399"/>
              </a:solidFill>
              <a:latin typeface="Arial" charset="0"/>
            </a:endParaRPr>
          </a:p>
        </p:txBody>
      </p:sp>
      <p:sp>
        <p:nvSpPr>
          <p:cNvPr id="16" name="Retângulo 15">
            <a:extLst>
              <a:ext uri="{FF2B5EF4-FFF2-40B4-BE49-F238E27FC236}">
                <a16:creationId xmlns:a16="http://schemas.microsoft.com/office/drawing/2014/main" id="{4CA3664F-D5BB-F2A1-9515-B3E6978EAD55}"/>
              </a:ext>
            </a:extLst>
          </p:cNvPr>
          <p:cNvSpPr/>
          <p:nvPr/>
        </p:nvSpPr>
        <p:spPr>
          <a:xfrm>
            <a:off x="2076679" y="1959206"/>
            <a:ext cx="5137740" cy="958660"/>
          </a:xfrm>
          <a:prstGeom prst="rect">
            <a:avLst/>
          </a:prstGeom>
        </p:spPr>
        <p:txBody>
          <a:bodyPr wrap="square">
            <a:spAutoFit/>
          </a:bodyPr>
          <a:lstStyle/>
          <a:p>
            <a:pPr indent="-342900" algn="just" fontAlgn="base">
              <a:lnSpc>
                <a:spcPct val="150000"/>
              </a:lnSpc>
              <a:spcBef>
                <a:spcPct val="0"/>
              </a:spcBef>
              <a:spcAft>
                <a:spcPct val="0"/>
              </a:spcAft>
              <a:buClr>
                <a:srgbClr val="C00000"/>
              </a:buClr>
              <a:buSzPct val="110000"/>
              <a:buFont typeface="Wingdings" pitchFamily="2" charset="2"/>
              <a:buChar char="v"/>
            </a:pPr>
            <a:r>
              <a:rPr lang="pt-BR" sz="2000" b="1" dirty="0">
                <a:solidFill>
                  <a:srgbClr val="333399"/>
                </a:solidFill>
                <a:latin typeface="Arial" charset="0"/>
              </a:rPr>
              <a:t>Desenvolvimentos da Microestrutura da liga </a:t>
            </a:r>
            <a:r>
              <a:rPr lang="pt-BR" sz="2000" b="1" dirty="0" err="1">
                <a:solidFill>
                  <a:srgbClr val="333399"/>
                </a:solidFill>
                <a:latin typeface="Arial" charset="0"/>
              </a:rPr>
              <a:t>hipoeutética</a:t>
            </a:r>
            <a:r>
              <a:rPr lang="pt-BR" sz="2000" b="1" dirty="0">
                <a:solidFill>
                  <a:srgbClr val="333399"/>
                </a:solidFill>
                <a:latin typeface="Arial" charset="0"/>
              </a:rPr>
              <a:t> </a:t>
            </a:r>
            <a:r>
              <a:rPr lang="pt-BR" sz="2000" b="1" dirty="0" err="1">
                <a:solidFill>
                  <a:srgbClr val="333399"/>
                </a:solidFill>
                <a:latin typeface="Arial" charset="0"/>
              </a:rPr>
              <a:t>Pb</a:t>
            </a:r>
            <a:r>
              <a:rPr lang="pt-BR" sz="2000" b="1" dirty="0">
                <a:solidFill>
                  <a:srgbClr val="333399"/>
                </a:solidFill>
                <a:latin typeface="Arial" charset="0"/>
              </a:rPr>
              <a:t>-Sn</a:t>
            </a:r>
            <a:endParaRPr lang="pt-BR" sz="2000" b="1" u="sng" dirty="0">
              <a:solidFill>
                <a:srgbClr val="333399"/>
              </a:solidFill>
              <a:latin typeface="Arial" charset="0"/>
            </a:endParaRPr>
          </a:p>
        </p:txBody>
      </p:sp>
      <p:pic>
        <p:nvPicPr>
          <p:cNvPr id="17" name="Picture 2">
            <a:extLst>
              <a:ext uri="{FF2B5EF4-FFF2-40B4-BE49-F238E27FC236}">
                <a16:creationId xmlns:a16="http://schemas.microsoft.com/office/drawing/2014/main" id="{DB22601D-146B-1F18-C483-A174E816C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9708" y="3428999"/>
            <a:ext cx="4002353"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236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93574" y="73177"/>
            <a:ext cx="5378245" cy="891404"/>
          </a:xfrm>
        </p:spPr>
        <p:txBody>
          <a:bodyPr>
            <a:normAutofit fontScale="90000"/>
          </a:bodyPr>
          <a:lstStyle/>
          <a:p>
            <a:pPr algn="ctr"/>
            <a:r>
              <a:rPr lang="pt-BR" sz="3200" b="1" dirty="0">
                <a:latin typeface="Arial" panose="020B0604020202020204" pitchFamily="34" charset="0"/>
                <a:cs typeface="Arial" panose="020B0604020202020204" pitchFamily="34" charset="0"/>
              </a:rPr>
              <a:t>Sistemas </a:t>
            </a:r>
            <a:r>
              <a:rPr lang="pt-BR" sz="3200" b="1" dirty="0" err="1">
                <a:latin typeface="Arial" panose="020B0604020202020204" pitchFamily="34" charset="0"/>
                <a:cs typeface="Arial" panose="020B0604020202020204" pitchFamily="34" charset="0"/>
              </a:rPr>
              <a:t>Eutéticos</a:t>
            </a:r>
            <a:r>
              <a:rPr lang="pt-BR" sz="3200" b="1" dirty="0">
                <a:latin typeface="Arial" panose="020B0604020202020204" pitchFamily="34" charset="0"/>
                <a:cs typeface="Arial" panose="020B0604020202020204" pitchFamily="34" charset="0"/>
              </a:rPr>
              <a:t> Binários</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21</a:t>
            </a:fld>
            <a:endParaRPr lang="pt-BR"/>
          </a:p>
        </p:txBody>
      </p:sp>
      <p:sp>
        <p:nvSpPr>
          <p:cNvPr id="4" name="CaixaDeTexto 3"/>
          <p:cNvSpPr txBox="1"/>
          <p:nvPr/>
        </p:nvSpPr>
        <p:spPr>
          <a:xfrm>
            <a:off x="112143" y="1587260"/>
            <a:ext cx="553998"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Diagramas de Fases</a:t>
            </a:r>
          </a:p>
        </p:txBody>
      </p:sp>
      <p:sp>
        <p:nvSpPr>
          <p:cNvPr id="5" name="Espaço Reservado para Conteúdo 4">
            <a:extLst>
              <a:ext uri="{FF2B5EF4-FFF2-40B4-BE49-F238E27FC236}">
                <a16:creationId xmlns:a16="http://schemas.microsoft.com/office/drawing/2014/main" id="{078EF730-6327-96AC-B61F-EE7F9AA0B09E}"/>
              </a:ext>
            </a:extLst>
          </p:cNvPr>
          <p:cNvSpPr txBox="1">
            <a:spLocks/>
          </p:cNvSpPr>
          <p:nvPr/>
        </p:nvSpPr>
        <p:spPr>
          <a:xfrm>
            <a:off x="1046566" y="1319534"/>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endParaRPr lang="pt-BR" sz="2000" b="1"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B2C0F040-E7B9-730A-F304-B601EE9D4471}"/>
              </a:ext>
            </a:extLst>
          </p:cNvPr>
          <p:cNvSpPr/>
          <p:nvPr/>
        </p:nvSpPr>
        <p:spPr>
          <a:xfrm>
            <a:off x="1046566" y="1158385"/>
            <a:ext cx="8064896" cy="496996"/>
          </a:xfrm>
          <a:prstGeom prst="rect">
            <a:avLst/>
          </a:prstGeom>
        </p:spPr>
        <p:txBody>
          <a:bodyPr wrap="square">
            <a:spAutoFit/>
          </a:bodyPr>
          <a:lstStyle/>
          <a:p>
            <a:pPr indent="-342900" algn="just" fontAlgn="base">
              <a:lnSpc>
                <a:spcPct val="150000"/>
              </a:lnSpc>
              <a:spcBef>
                <a:spcPct val="0"/>
              </a:spcBef>
              <a:spcAft>
                <a:spcPct val="0"/>
              </a:spcAft>
              <a:buClr>
                <a:srgbClr val="C00000"/>
              </a:buClr>
              <a:buSzPct val="110000"/>
              <a:buFont typeface="Wingdings" pitchFamily="2" charset="2"/>
              <a:buChar char="v"/>
            </a:pPr>
            <a:r>
              <a:rPr lang="pt-BR" sz="2000" b="1" dirty="0">
                <a:solidFill>
                  <a:srgbClr val="C00000"/>
                </a:solidFill>
                <a:latin typeface="Arial" charset="0"/>
              </a:rPr>
              <a:t>Diagrama de Fases chumbo-estanho</a:t>
            </a:r>
            <a:r>
              <a:rPr lang="pt-BR" sz="1600" b="1" dirty="0">
                <a:solidFill>
                  <a:srgbClr val="C00000"/>
                </a:solidFill>
                <a:latin typeface="Arial" charset="0"/>
              </a:rPr>
              <a:t>.</a:t>
            </a:r>
            <a:endParaRPr lang="pt-BR" sz="1600" b="1" u="sng" dirty="0">
              <a:solidFill>
                <a:srgbClr val="333399"/>
              </a:solidFill>
              <a:latin typeface="Arial" charset="0"/>
            </a:endParaRPr>
          </a:p>
        </p:txBody>
      </p:sp>
      <p:sp>
        <p:nvSpPr>
          <p:cNvPr id="7" name="Retângulo 6">
            <a:extLst>
              <a:ext uri="{FF2B5EF4-FFF2-40B4-BE49-F238E27FC236}">
                <a16:creationId xmlns:a16="http://schemas.microsoft.com/office/drawing/2014/main" id="{528D4E36-2548-D802-F1F5-5F2C17C34322}"/>
              </a:ext>
            </a:extLst>
          </p:cNvPr>
          <p:cNvSpPr/>
          <p:nvPr/>
        </p:nvSpPr>
        <p:spPr>
          <a:xfrm>
            <a:off x="1497597" y="1564181"/>
            <a:ext cx="8064895" cy="496996"/>
          </a:xfrm>
          <a:prstGeom prst="rect">
            <a:avLst/>
          </a:prstGeom>
        </p:spPr>
        <p:txBody>
          <a:bodyPr wrap="square">
            <a:spAutoFit/>
          </a:bodyPr>
          <a:lstStyle/>
          <a:p>
            <a:pPr indent="-342900" algn="just" fontAlgn="base">
              <a:lnSpc>
                <a:spcPct val="150000"/>
              </a:lnSpc>
              <a:spcBef>
                <a:spcPct val="0"/>
              </a:spcBef>
              <a:spcAft>
                <a:spcPct val="0"/>
              </a:spcAft>
              <a:buClr>
                <a:srgbClr val="C00000"/>
              </a:buClr>
              <a:buSzPct val="110000"/>
              <a:buFont typeface="Wingdings" pitchFamily="2" charset="2"/>
              <a:buChar char="v"/>
            </a:pPr>
            <a:r>
              <a:rPr lang="pt-BR" sz="2000" b="1" dirty="0">
                <a:solidFill>
                  <a:srgbClr val="333399"/>
                </a:solidFill>
                <a:latin typeface="Arial" charset="0"/>
              </a:rPr>
              <a:t>Desenvolvimentos da Microestrutura da liga </a:t>
            </a:r>
            <a:r>
              <a:rPr lang="pt-BR" sz="2000" b="1" dirty="0" err="1">
                <a:solidFill>
                  <a:srgbClr val="333399"/>
                </a:solidFill>
                <a:latin typeface="Arial" charset="0"/>
              </a:rPr>
              <a:t>eutética</a:t>
            </a:r>
            <a:r>
              <a:rPr lang="pt-BR" sz="2000" b="1" dirty="0">
                <a:solidFill>
                  <a:srgbClr val="333399"/>
                </a:solidFill>
                <a:latin typeface="Arial" charset="0"/>
              </a:rPr>
              <a:t> </a:t>
            </a:r>
            <a:r>
              <a:rPr lang="pt-BR" sz="2000" b="1" dirty="0" err="1">
                <a:solidFill>
                  <a:srgbClr val="333399"/>
                </a:solidFill>
                <a:latin typeface="Arial" charset="0"/>
              </a:rPr>
              <a:t>Pb</a:t>
            </a:r>
            <a:r>
              <a:rPr lang="pt-BR" sz="2000" b="1" dirty="0">
                <a:solidFill>
                  <a:srgbClr val="333399"/>
                </a:solidFill>
                <a:latin typeface="Arial" charset="0"/>
              </a:rPr>
              <a:t>-Sn</a:t>
            </a:r>
            <a:endParaRPr lang="pt-BR" sz="2000" b="1" u="sng" dirty="0">
              <a:solidFill>
                <a:srgbClr val="333399"/>
              </a:solidFill>
              <a:latin typeface="Arial" charset="0"/>
            </a:endParaRPr>
          </a:p>
        </p:txBody>
      </p:sp>
      <p:pic>
        <p:nvPicPr>
          <p:cNvPr id="8" name="Picture 2">
            <a:extLst>
              <a:ext uri="{FF2B5EF4-FFF2-40B4-BE49-F238E27FC236}">
                <a16:creationId xmlns:a16="http://schemas.microsoft.com/office/drawing/2014/main" id="{336D66D5-B2F6-2155-A886-2BF66AFB7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0800" y="2104823"/>
            <a:ext cx="5964911"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4E0AD86B-E3D5-D333-F7E0-CBF8461204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6387" y="2280916"/>
            <a:ext cx="3368421"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456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93574" y="73177"/>
            <a:ext cx="5378245" cy="891404"/>
          </a:xfrm>
        </p:spPr>
        <p:txBody>
          <a:bodyPr>
            <a:normAutofit fontScale="90000"/>
          </a:bodyPr>
          <a:lstStyle/>
          <a:p>
            <a:pPr algn="ctr"/>
            <a:r>
              <a:rPr lang="pt-BR" sz="3200" b="1" dirty="0">
                <a:latin typeface="Arial" panose="020B0604020202020204" pitchFamily="34" charset="0"/>
                <a:cs typeface="Arial" panose="020B0604020202020204" pitchFamily="34" charset="0"/>
              </a:rPr>
              <a:t>Sistemas </a:t>
            </a:r>
            <a:r>
              <a:rPr lang="pt-BR" sz="3200" b="1" dirty="0" err="1">
                <a:latin typeface="Arial" panose="020B0604020202020204" pitchFamily="34" charset="0"/>
                <a:cs typeface="Arial" panose="020B0604020202020204" pitchFamily="34" charset="0"/>
              </a:rPr>
              <a:t>Eutéticos</a:t>
            </a:r>
            <a:r>
              <a:rPr lang="pt-BR" sz="3200" b="1" dirty="0">
                <a:latin typeface="Arial" panose="020B0604020202020204" pitchFamily="34" charset="0"/>
                <a:cs typeface="Arial" panose="020B0604020202020204" pitchFamily="34" charset="0"/>
              </a:rPr>
              <a:t> Binários</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22</a:t>
            </a:fld>
            <a:endParaRPr lang="pt-BR"/>
          </a:p>
        </p:txBody>
      </p:sp>
      <p:sp>
        <p:nvSpPr>
          <p:cNvPr id="4" name="CaixaDeTexto 3"/>
          <p:cNvSpPr txBox="1"/>
          <p:nvPr/>
        </p:nvSpPr>
        <p:spPr>
          <a:xfrm>
            <a:off x="112143" y="1587260"/>
            <a:ext cx="553998"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Diagramas de Fases</a:t>
            </a:r>
          </a:p>
        </p:txBody>
      </p:sp>
      <p:sp>
        <p:nvSpPr>
          <p:cNvPr id="5" name="Espaço Reservado para Conteúdo 4">
            <a:extLst>
              <a:ext uri="{FF2B5EF4-FFF2-40B4-BE49-F238E27FC236}">
                <a16:creationId xmlns:a16="http://schemas.microsoft.com/office/drawing/2014/main" id="{078EF730-6327-96AC-B61F-EE7F9AA0B09E}"/>
              </a:ext>
            </a:extLst>
          </p:cNvPr>
          <p:cNvSpPr txBox="1">
            <a:spLocks/>
          </p:cNvSpPr>
          <p:nvPr/>
        </p:nvSpPr>
        <p:spPr>
          <a:xfrm>
            <a:off x="1046566" y="1319534"/>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endParaRPr lang="pt-BR" sz="2000" b="1" dirty="0">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F5666D18-FF47-5BAC-D207-AEA3DF7D99B5}"/>
              </a:ext>
            </a:extLst>
          </p:cNvPr>
          <p:cNvSpPr/>
          <p:nvPr/>
        </p:nvSpPr>
        <p:spPr>
          <a:xfrm>
            <a:off x="927756" y="1070818"/>
            <a:ext cx="8064896" cy="461665"/>
          </a:xfrm>
          <a:prstGeom prst="rect">
            <a:avLst/>
          </a:prstGeom>
        </p:spPr>
        <p:txBody>
          <a:bodyPr wrap="square">
            <a:spAutoFit/>
          </a:bodyPr>
          <a:lstStyle/>
          <a:p>
            <a:pPr indent="-342900" algn="just" fontAlgn="base">
              <a:lnSpc>
                <a:spcPct val="150000"/>
              </a:lnSpc>
              <a:spcBef>
                <a:spcPct val="0"/>
              </a:spcBef>
              <a:spcAft>
                <a:spcPct val="0"/>
              </a:spcAft>
              <a:buClr>
                <a:srgbClr val="C00000"/>
              </a:buClr>
              <a:buSzPct val="110000"/>
              <a:buFont typeface="Wingdings" pitchFamily="2" charset="2"/>
              <a:buChar char="v"/>
            </a:pPr>
            <a:r>
              <a:rPr lang="pt-BR" sz="1600" b="1" dirty="0">
                <a:solidFill>
                  <a:srgbClr val="C00000"/>
                </a:solidFill>
                <a:latin typeface="Arial" charset="0"/>
              </a:rPr>
              <a:t>Diagrama de Fases chumbo-estanho.</a:t>
            </a:r>
            <a:endParaRPr lang="pt-BR" sz="1600" b="1" u="sng" dirty="0">
              <a:solidFill>
                <a:srgbClr val="333399"/>
              </a:solidFill>
              <a:latin typeface="Arial" charset="0"/>
            </a:endParaRPr>
          </a:p>
        </p:txBody>
      </p:sp>
      <p:sp>
        <p:nvSpPr>
          <p:cNvPr id="11" name="Retângulo 10">
            <a:extLst>
              <a:ext uri="{FF2B5EF4-FFF2-40B4-BE49-F238E27FC236}">
                <a16:creationId xmlns:a16="http://schemas.microsoft.com/office/drawing/2014/main" id="{18EEF6CB-EEC2-11B7-038D-2734EB6C0D67}"/>
              </a:ext>
            </a:extLst>
          </p:cNvPr>
          <p:cNvSpPr/>
          <p:nvPr/>
        </p:nvSpPr>
        <p:spPr>
          <a:xfrm>
            <a:off x="1714414" y="1363427"/>
            <a:ext cx="7404811" cy="461665"/>
          </a:xfrm>
          <a:prstGeom prst="rect">
            <a:avLst/>
          </a:prstGeom>
        </p:spPr>
        <p:txBody>
          <a:bodyPr wrap="square">
            <a:spAutoFit/>
          </a:bodyPr>
          <a:lstStyle/>
          <a:p>
            <a:pPr indent="-342900" algn="just" fontAlgn="base">
              <a:lnSpc>
                <a:spcPct val="150000"/>
              </a:lnSpc>
              <a:spcBef>
                <a:spcPct val="0"/>
              </a:spcBef>
              <a:spcAft>
                <a:spcPct val="0"/>
              </a:spcAft>
              <a:buClr>
                <a:srgbClr val="C00000"/>
              </a:buClr>
              <a:buSzPct val="110000"/>
              <a:buFont typeface="Wingdings" pitchFamily="2" charset="2"/>
              <a:buChar char="v"/>
            </a:pPr>
            <a:r>
              <a:rPr lang="pt-BR" sz="1600" b="1" dirty="0">
                <a:solidFill>
                  <a:srgbClr val="333399"/>
                </a:solidFill>
                <a:latin typeface="Arial" charset="0"/>
              </a:rPr>
              <a:t>Desenvolvimentos da Microestrutura da liga </a:t>
            </a:r>
            <a:r>
              <a:rPr lang="pt-BR" sz="1600" b="1" dirty="0" err="1">
                <a:solidFill>
                  <a:srgbClr val="333399"/>
                </a:solidFill>
                <a:latin typeface="Arial" charset="0"/>
              </a:rPr>
              <a:t>hipoeutética</a:t>
            </a:r>
            <a:r>
              <a:rPr lang="pt-BR" sz="1600" b="1" dirty="0">
                <a:solidFill>
                  <a:srgbClr val="333399"/>
                </a:solidFill>
                <a:latin typeface="Arial" charset="0"/>
              </a:rPr>
              <a:t> </a:t>
            </a:r>
            <a:r>
              <a:rPr lang="pt-BR" sz="1600" b="1" dirty="0" err="1">
                <a:solidFill>
                  <a:srgbClr val="333399"/>
                </a:solidFill>
                <a:latin typeface="Arial" charset="0"/>
              </a:rPr>
              <a:t>Pb</a:t>
            </a:r>
            <a:r>
              <a:rPr lang="pt-BR" sz="1600" b="1" dirty="0">
                <a:solidFill>
                  <a:srgbClr val="333399"/>
                </a:solidFill>
                <a:latin typeface="Arial" charset="0"/>
              </a:rPr>
              <a:t>-Sn</a:t>
            </a:r>
            <a:endParaRPr lang="pt-BR" sz="1600" b="1" u="sng" dirty="0">
              <a:solidFill>
                <a:srgbClr val="333399"/>
              </a:solidFill>
              <a:latin typeface="Arial" charset="0"/>
            </a:endParaRPr>
          </a:p>
        </p:txBody>
      </p:sp>
      <p:pic>
        <p:nvPicPr>
          <p:cNvPr id="12" name="Picture 2">
            <a:extLst>
              <a:ext uri="{FF2B5EF4-FFF2-40B4-BE49-F238E27FC236}">
                <a16:creationId xmlns:a16="http://schemas.microsoft.com/office/drawing/2014/main" id="{6989A656-09ED-21E2-CF34-A5153FCED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126" y="1745432"/>
            <a:ext cx="6874526"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tângulo 23">
            <a:extLst>
              <a:ext uri="{FF2B5EF4-FFF2-40B4-BE49-F238E27FC236}">
                <a16:creationId xmlns:a16="http://schemas.microsoft.com/office/drawing/2014/main" id="{75FD4256-494E-C2E2-6335-83FE4A518ECB}"/>
              </a:ext>
            </a:extLst>
          </p:cNvPr>
          <p:cNvSpPr/>
          <p:nvPr/>
        </p:nvSpPr>
        <p:spPr>
          <a:xfrm>
            <a:off x="9119225" y="3053730"/>
            <a:ext cx="1944215" cy="415498"/>
          </a:xfrm>
          <a:prstGeom prst="rect">
            <a:avLst/>
          </a:prstGeom>
        </p:spPr>
        <p:txBody>
          <a:bodyPr wrap="square">
            <a:spAutoFit/>
          </a:bodyPr>
          <a:lstStyle/>
          <a:p>
            <a:pPr indent="-342900" algn="just" fontAlgn="base">
              <a:lnSpc>
                <a:spcPct val="150000"/>
              </a:lnSpc>
              <a:spcBef>
                <a:spcPct val="0"/>
              </a:spcBef>
              <a:spcAft>
                <a:spcPct val="0"/>
              </a:spcAft>
              <a:buClr>
                <a:srgbClr val="C00000"/>
              </a:buClr>
              <a:buSzPct val="110000"/>
              <a:buFont typeface="Wingdings" pitchFamily="2" charset="2"/>
              <a:buChar char="ü"/>
            </a:pPr>
            <a:r>
              <a:rPr lang="pt-BR" sz="1400" b="1" dirty="0">
                <a:solidFill>
                  <a:srgbClr val="FF0000"/>
                </a:solidFill>
                <a:latin typeface="Arial" charset="0"/>
              </a:rPr>
              <a:t>Ponto “m”</a:t>
            </a:r>
          </a:p>
        </p:txBody>
      </p:sp>
      <p:sp>
        <p:nvSpPr>
          <p:cNvPr id="25" name="Retângulo 24">
            <a:extLst>
              <a:ext uri="{FF2B5EF4-FFF2-40B4-BE49-F238E27FC236}">
                <a16:creationId xmlns:a16="http://schemas.microsoft.com/office/drawing/2014/main" id="{B32842C9-042A-C1A3-C72B-340F7C728D1A}"/>
              </a:ext>
            </a:extLst>
          </p:cNvPr>
          <p:cNvSpPr/>
          <p:nvPr/>
        </p:nvSpPr>
        <p:spPr>
          <a:xfrm>
            <a:off x="9398392" y="4116132"/>
            <a:ext cx="1944215" cy="375552"/>
          </a:xfrm>
          <a:prstGeom prst="rect">
            <a:avLst/>
          </a:prstGeom>
        </p:spPr>
        <p:txBody>
          <a:bodyPr wrap="square">
            <a:spAutoFit/>
          </a:bodyPr>
          <a:lstStyle/>
          <a:p>
            <a:pPr algn="just" fontAlgn="base">
              <a:lnSpc>
                <a:spcPct val="150000"/>
              </a:lnSpc>
              <a:spcBef>
                <a:spcPct val="0"/>
              </a:spcBef>
              <a:spcAft>
                <a:spcPct val="0"/>
              </a:spcAft>
              <a:buClr>
                <a:srgbClr val="C00000"/>
              </a:buClr>
              <a:buSzPct val="110000"/>
            </a:pPr>
            <a:r>
              <a:rPr lang="pt-BR" sz="1400" b="1" dirty="0">
                <a:solidFill>
                  <a:srgbClr val="333399"/>
                </a:solidFill>
                <a:latin typeface="Arial" charset="0"/>
              </a:rPr>
              <a:t>Fase </a:t>
            </a:r>
            <a:r>
              <a:rPr lang="el-GR" sz="1400" b="1" dirty="0">
                <a:solidFill>
                  <a:srgbClr val="333399"/>
                </a:solidFill>
                <a:latin typeface="Arial" charset="0"/>
              </a:rPr>
              <a:t>α</a:t>
            </a:r>
            <a:r>
              <a:rPr lang="pt-BR" sz="1400" b="1" dirty="0">
                <a:solidFill>
                  <a:srgbClr val="333399"/>
                </a:solidFill>
                <a:latin typeface="Arial" charset="0"/>
              </a:rPr>
              <a:t> primária</a:t>
            </a:r>
            <a:endParaRPr lang="pt-BR" sz="1400" b="1" u="sng" dirty="0">
              <a:solidFill>
                <a:srgbClr val="333399"/>
              </a:solidFill>
              <a:latin typeface="Arial" charset="0"/>
            </a:endParaRPr>
          </a:p>
        </p:txBody>
      </p:sp>
      <p:sp>
        <p:nvSpPr>
          <p:cNvPr id="26" name="Retângulo 25">
            <a:extLst>
              <a:ext uri="{FF2B5EF4-FFF2-40B4-BE49-F238E27FC236}">
                <a16:creationId xmlns:a16="http://schemas.microsoft.com/office/drawing/2014/main" id="{ACBA90CB-776B-C971-5B01-F577A21DB294}"/>
              </a:ext>
            </a:extLst>
          </p:cNvPr>
          <p:cNvSpPr/>
          <p:nvPr/>
        </p:nvSpPr>
        <p:spPr>
          <a:xfrm>
            <a:off x="9424149" y="4570580"/>
            <a:ext cx="1944215" cy="375552"/>
          </a:xfrm>
          <a:prstGeom prst="rect">
            <a:avLst/>
          </a:prstGeom>
        </p:spPr>
        <p:txBody>
          <a:bodyPr wrap="square">
            <a:spAutoFit/>
          </a:bodyPr>
          <a:lstStyle/>
          <a:p>
            <a:pPr algn="just" fontAlgn="base">
              <a:lnSpc>
                <a:spcPct val="150000"/>
              </a:lnSpc>
              <a:spcBef>
                <a:spcPct val="0"/>
              </a:spcBef>
              <a:spcAft>
                <a:spcPct val="0"/>
              </a:spcAft>
              <a:buClr>
                <a:srgbClr val="C00000"/>
              </a:buClr>
              <a:buSzPct val="110000"/>
            </a:pPr>
            <a:r>
              <a:rPr lang="pt-BR" sz="1400" b="1" dirty="0">
                <a:solidFill>
                  <a:srgbClr val="333399"/>
                </a:solidFill>
                <a:latin typeface="Arial" charset="0"/>
              </a:rPr>
              <a:t>Estrutura </a:t>
            </a:r>
            <a:r>
              <a:rPr lang="pt-BR" sz="1400" b="1" dirty="0" err="1">
                <a:solidFill>
                  <a:srgbClr val="333399"/>
                </a:solidFill>
                <a:latin typeface="Arial" charset="0"/>
              </a:rPr>
              <a:t>eutética</a:t>
            </a:r>
            <a:endParaRPr lang="pt-BR" sz="1400" b="1" u="sng" dirty="0">
              <a:solidFill>
                <a:srgbClr val="333399"/>
              </a:solidFill>
              <a:latin typeface="Arial" charset="0"/>
            </a:endParaRPr>
          </a:p>
        </p:txBody>
      </p:sp>
      <p:sp>
        <p:nvSpPr>
          <p:cNvPr id="27" name="Retângulo 26">
            <a:extLst>
              <a:ext uri="{FF2B5EF4-FFF2-40B4-BE49-F238E27FC236}">
                <a16:creationId xmlns:a16="http://schemas.microsoft.com/office/drawing/2014/main" id="{1D09BD13-939D-12A3-84F9-68DF83A7C369}"/>
              </a:ext>
            </a:extLst>
          </p:cNvPr>
          <p:cNvSpPr/>
          <p:nvPr/>
        </p:nvSpPr>
        <p:spPr>
          <a:xfrm>
            <a:off x="9290198" y="3734551"/>
            <a:ext cx="1773242" cy="375552"/>
          </a:xfrm>
          <a:prstGeom prst="rect">
            <a:avLst/>
          </a:prstGeom>
        </p:spPr>
        <p:txBody>
          <a:bodyPr wrap="none">
            <a:spAutoFit/>
          </a:bodyPr>
          <a:lstStyle/>
          <a:p>
            <a:pPr algn="just" fontAlgn="base">
              <a:lnSpc>
                <a:spcPct val="150000"/>
              </a:lnSpc>
              <a:spcBef>
                <a:spcPct val="0"/>
              </a:spcBef>
              <a:spcAft>
                <a:spcPct val="0"/>
              </a:spcAft>
              <a:buClr>
                <a:srgbClr val="C00000"/>
              </a:buClr>
              <a:buSzPct val="110000"/>
            </a:pPr>
            <a:r>
              <a:rPr lang="pt-BR" sz="1400" b="1" dirty="0">
                <a:solidFill>
                  <a:srgbClr val="333399"/>
                </a:solidFill>
                <a:latin typeface="Arial" charset="0"/>
              </a:rPr>
              <a:t>Microconstituintes</a:t>
            </a:r>
          </a:p>
        </p:txBody>
      </p:sp>
      <p:sp>
        <p:nvSpPr>
          <p:cNvPr id="28" name="Seta para baixo 5">
            <a:extLst>
              <a:ext uri="{FF2B5EF4-FFF2-40B4-BE49-F238E27FC236}">
                <a16:creationId xmlns:a16="http://schemas.microsoft.com/office/drawing/2014/main" id="{C2303D56-A013-2A8C-83AD-D92298F246A5}"/>
              </a:ext>
            </a:extLst>
          </p:cNvPr>
          <p:cNvSpPr/>
          <p:nvPr/>
        </p:nvSpPr>
        <p:spPr>
          <a:xfrm>
            <a:off x="9956518" y="3473139"/>
            <a:ext cx="269628" cy="305269"/>
          </a:xfrm>
          <a:prstGeom prst="down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Arial"/>
              <a:ea typeface="+mn-ea"/>
              <a:cs typeface="+mn-cs"/>
            </a:endParaRPr>
          </a:p>
        </p:txBody>
      </p:sp>
      <p:sp>
        <p:nvSpPr>
          <p:cNvPr id="29" name="Chave esquerda 6">
            <a:extLst>
              <a:ext uri="{FF2B5EF4-FFF2-40B4-BE49-F238E27FC236}">
                <a16:creationId xmlns:a16="http://schemas.microsoft.com/office/drawing/2014/main" id="{3F66902B-9619-FB65-91E6-B0320DAE7754}"/>
              </a:ext>
            </a:extLst>
          </p:cNvPr>
          <p:cNvSpPr/>
          <p:nvPr/>
        </p:nvSpPr>
        <p:spPr>
          <a:xfrm>
            <a:off x="9398392" y="4200281"/>
            <a:ext cx="66975" cy="763004"/>
          </a:xfrm>
          <a:prstGeom prst="leftBrace">
            <a:avLst/>
          </a:prstGeom>
          <a:solidFill>
            <a:srgbClr val="FF0000"/>
          </a:solidFill>
          <a:ln w="381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pt-BR" sz="1800" b="0" i="0" u="none" strike="noStrike" kern="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1754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27872" y="151835"/>
            <a:ext cx="4513006" cy="891404"/>
          </a:xfrm>
        </p:spPr>
        <p:txBody>
          <a:bodyPr>
            <a:normAutofit fontScale="90000"/>
          </a:bodyPr>
          <a:lstStyle/>
          <a:p>
            <a:r>
              <a:rPr lang="pt-BR" sz="3200" b="1" dirty="0">
                <a:latin typeface="Arial" panose="020B0604020202020204" pitchFamily="34" charset="0"/>
                <a:cs typeface="Arial" panose="020B0604020202020204" pitchFamily="34" charset="0"/>
              </a:rPr>
              <a:t>Transformação de fases</a:t>
            </a:r>
          </a:p>
        </p:txBody>
      </p:sp>
      <p:sp>
        <p:nvSpPr>
          <p:cNvPr id="5" name="Espaço Reservado para Conteúdo 4"/>
          <p:cNvSpPr>
            <a:spLocks noGrp="1"/>
          </p:cNvSpPr>
          <p:nvPr>
            <p:ph idx="4294967295"/>
          </p:nvPr>
        </p:nvSpPr>
        <p:spPr>
          <a:xfrm>
            <a:off x="1049253" y="1517014"/>
            <a:ext cx="10723218" cy="535451"/>
          </a:xfrm>
        </p:spPr>
        <p:txBody>
          <a:bodyPr>
            <a:noAutofit/>
          </a:body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As substâncias podem ser encontradas na natureza em três estados físicos, são eles: </a:t>
            </a:r>
            <a:r>
              <a:rPr lang="pt-BR" sz="2000" b="1" dirty="0">
                <a:solidFill>
                  <a:srgbClr val="FF0000"/>
                </a:solidFill>
                <a:latin typeface="Arial" panose="020B0604020202020204" pitchFamily="34" charset="0"/>
                <a:cs typeface="Arial" panose="020B0604020202020204" pitchFamily="34" charset="0"/>
              </a:rPr>
              <a:t>sólido, líquido e gasoso</a:t>
            </a:r>
            <a:r>
              <a:rPr lang="pt-BR" sz="2000" b="1" dirty="0">
                <a:latin typeface="Arial" panose="020B0604020202020204" pitchFamily="34" charset="0"/>
                <a:cs typeface="Arial" panose="020B0604020202020204" pitchFamily="34" charset="0"/>
              </a:rPr>
              <a:t>. </a:t>
            </a: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A diferença entre os três estados está relacionada com as características moleculares das substâncias.</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3</a:t>
            </a:fld>
            <a:endParaRPr lang="pt-BR"/>
          </a:p>
        </p:txBody>
      </p:sp>
      <p:sp>
        <p:nvSpPr>
          <p:cNvPr id="4" name="CaixaDeTexto 3"/>
          <p:cNvSpPr txBox="1"/>
          <p:nvPr/>
        </p:nvSpPr>
        <p:spPr>
          <a:xfrm>
            <a:off x="112143" y="1587260"/>
            <a:ext cx="553998"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Transformação de Fases</a:t>
            </a:r>
          </a:p>
        </p:txBody>
      </p:sp>
      <p:sp>
        <p:nvSpPr>
          <p:cNvPr id="6" name="Espaço Reservado para Conteúdo 4">
            <a:extLst>
              <a:ext uri="{FF2B5EF4-FFF2-40B4-BE49-F238E27FC236}">
                <a16:creationId xmlns:a16="http://schemas.microsoft.com/office/drawing/2014/main" id="{86DBBEEA-4D98-2D65-9817-EC0267018242}"/>
              </a:ext>
            </a:extLst>
          </p:cNvPr>
          <p:cNvSpPr txBox="1">
            <a:spLocks/>
          </p:cNvSpPr>
          <p:nvPr/>
        </p:nvSpPr>
        <p:spPr>
          <a:xfrm>
            <a:off x="1049253" y="3737218"/>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No </a:t>
            </a:r>
            <a:r>
              <a:rPr lang="pt-BR" sz="2000" b="1" dirty="0">
                <a:solidFill>
                  <a:srgbClr val="FF0000"/>
                </a:solidFill>
                <a:latin typeface="Arial" panose="020B0604020202020204" pitchFamily="34" charset="0"/>
                <a:cs typeface="Arial" panose="020B0604020202020204" pitchFamily="34" charset="0"/>
              </a:rPr>
              <a:t>estado sólido</a:t>
            </a:r>
            <a:r>
              <a:rPr lang="pt-BR" sz="2000" b="1" dirty="0">
                <a:latin typeface="Arial" panose="020B0604020202020204" pitchFamily="34" charset="0"/>
                <a:cs typeface="Arial" panose="020B0604020202020204" pitchFamily="34" charset="0"/>
              </a:rPr>
              <a:t>, os átomos ou moléculas que constituem uma substância encontram-se bem unidos em virtude da existência de forças elétricas intensas agindo sobre eles. Além disso, os átomos que formam essas substâncias possuem uma estrutura cristalina de forma bastante regular, e essa estrutura repete-se. A energia das moléculas é baixa e elas mantêm-se praticamente em repouso.</a:t>
            </a:r>
          </a:p>
        </p:txBody>
      </p:sp>
    </p:spTree>
    <p:extLst>
      <p:ext uri="{BB962C8B-B14F-4D97-AF65-F5344CB8AC3E}">
        <p14:creationId xmlns:p14="http://schemas.microsoft.com/office/powerpoint/2010/main" val="715479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27872" y="151835"/>
            <a:ext cx="4513006" cy="891404"/>
          </a:xfrm>
        </p:spPr>
        <p:txBody>
          <a:bodyPr>
            <a:normAutofit fontScale="90000"/>
          </a:bodyPr>
          <a:lstStyle/>
          <a:p>
            <a:r>
              <a:rPr lang="pt-BR" sz="3200" b="1" dirty="0">
                <a:latin typeface="Arial" panose="020B0604020202020204" pitchFamily="34" charset="0"/>
                <a:cs typeface="Arial" panose="020B0604020202020204" pitchFamily="34" charset="0"/>
              </a:rPr>
              <a:t>Transformação de fases</a:t>
            </a:r>
          </a:p>
        </p:txBody>
      </p:sp>
      <p:sp>
        <p:nvSpPr>
          <p:cNvPr id="5" name="Espaço Reservado para Conteúdo 4"/>
          <p:cNvSpPr>
            <a:spLocks noGrp="1"/>
          </p:cNvSpPr>
          <p:nvPr>
            <p:ph idx="4294967295"/>
          </p:nvPr>
        </p:nvSpPr>
        <p:spPr>
          <a:xfrm>
            <a:off x="1049253" y="1517014"/>
            <a:ext cx="10723218" cy="535451"/>
          </a:xfrm>
        </p:spPr>
        <p:txBody>
          <a:bodyPr>
            <a:noAutofit/>
          </a:body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Os </a:t>
            </a:r>
            <a:r>
              <a:rPr lang="pt-BR" sz="2000" b="1" dirty="0">
                <a:solidFill>
                  <a:srgbClr val="FF0000"/>
                </a:solidFill>
                <a:latin typeface="Arial" panose="020B0604020202020204" pitchFamily="34" charset="0"/>
                <a:cs typeface="Arial" panose="020B0604020202020204" pitchFamily="34" charset="0"/>
              </a:rPr>
              <a:t>líquidos</a:t>
            </a:r>
            <a:r>
              <a:rPr lang="pt-BR" sz="2000" b="1" dirty="0">
                <a:latin typeface="Arial" panose="020B0604020202020204" pitchFamily="34" charset="0"/>
                <a:cs typeface="Arial" panose="020B0604020202020204" pitchFamily="34" charset="0"/>
              </a:rPr>
              <a:t>, por sua vez, apresentam forças de ligação menos intensas do que os sólidos, o que faz com que as moléculas fiquem mais afastadas umas das outras e movimentem-se mais livremente, portanto elas possuem maior energia. Isso explica porque a matéria no estado líquido pode escoar e ocupar o volume do recipiente que a contém.</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4</a:t>
            </a:fld>
            <a:endParaRPr lang="pt-BR"/>
          </a:p>
        </p:txBody>
      </p:sp>
      <p:sp>
        <p:nvSpPr>
          <p:cNvPr id="4" name="CaixaDeTexto 3"/>
          <p:cNvSpPr txBox="1"/>
          <p:nvPr/>
        </p:nvSpPr>
        <p:spPr>
          <a:xfrm>
            <a:off x="112143" y="1587260"/>
            <a:ext cx="553998"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Transformação de Fases</a:t>
            </a:r>
          </a:p>
        </p:txBody>
      </p:sp>
      <p:sp>
        <p:nvSpPr>
          <p:cNvPr id="6" name="Espaço Reservado para Conteúdo 4">
            <a:extLst>
              <a:ext uri="{FF2B5EF4-FFF2-40B4-BE49-F238E27FC236}">
                <a16:creationId xmlns:a16="http://schemas.microsoft.com/office/drawing/2014/main" id="{86DBBEEA-4D98-2D65-9817-EC0267018242}"/>
              </a:ext>
            </a:extLst>
          </p:cNvPr>
          <p:cNvSpPr txBox="1">
            <a:spLocks/>
          </p:cNvSpPr>
          <p:nvPr/>
        </p:nvSpPr>
        <p:spPr>
          <a:xfrm>
            <a:off x="1049253" y="4140679"/>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No </a:t>
            </a:r>
            <a:r>
              <a:rPr lang="pt-BR" sz="2000" b="1" dirty="0">
                <a:solidFill>
                  <a:srgbClr val="FF0000"/>
                </a:solidFill>
                <a:latin typeface="Arial" panose="020B0604020202020204" pitchFamily="34" charset="0"/>
                <a:cs typeface="Arial" panose="020B0604020202020204" pitchFamily="34" charset="0"/>
              </a:rPr>
              <a:t>estado gasoso</a:t>
            </a:r>
            <a:r>
              <a:rPr lang="pt-BR" sz="2000" b="1" dirty="0">
                <a:latin typeface="Arial" panose="020B0604020202020204" pitchFamily="34" charset="0"/>
                <a:cs typeface="Arial" panose="020B0604020202020204" pitchFamily="34" charset="0"/>
              </a:rPr>
              <a:t>, praticamente inexiste força de ligação entre os átomos, que ficam separados uns dos outros por distâncias bem superiores às dos sólidos e líquidos. </a:t>
            </a:r>
            <a:r>
              <a:rPr lang="pt-BR" sz="2000" b="1" dirty="0">
                <a:solidFill>
                  <a:srgbClr val="FF0000"/>
                </a:solidFill>
                <a:latin typeface="Arial" panose="020B0604020202020204" pitchFamily="34" charset="0"/>
                <a:cs typeface="Arial" panose="020B0604020202020204" pitchFamily="34" charset="0"/>
              </a:rPr>
              <a:t>Os gases </a:t>
            </a:r>
            <a:r>
              <a:rPr lang="pt-BR" sz="2000" b="1" dirty="0">
                <a:latin typeface="Arial" panose="020B0604020202020204" pitchFamily="34" charset="0"/>
                <a:cs typeface="Arial" panose="020B0604020202020204" pitchFamily="34" charset="0"/>
              </a:rPr>
              <a:t>também possuem muito mais energia e movimentam-se desordenadamente, podendo ser facilmente comprimidos. Além disso, assumem a forma e volume do recipiente em que são colocados.</a:t>
            </a:r>
          </a:p>
        </p:txBody>
      </p:sp>
    </p:spTree>
    <p:extLst>
      <p:ext uri="{BB962C8B-B14F-4D97-AF65-F5344CB8AC3E}">
        <p14:creationId xmlns:p14="http://schemas.microsoft.com/office/powerpoint/2010/main" val="1266698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27872" y="151835"/>
            <a:ext cx="4513006" cy="891404"/>
          </a:xfrm>
        </p:spPr>
        <p:txBody>
          <a:bodyPr>
            <a:normAutofit fontScale="90000"/>
          </a:bodyPr>
          <a:lstStyle/>
          <a:p>
            <a:r>
              <a:rPr lang="pt-BR" sz="3200" b="1" dirty="0">
                <a:latin typeface="Arial" panose="020B0604020202020204" pitchFamily="34" charset="0"/>
                <a:cs typeface="Arial" panose="020B0604020202020204" pitchFamily="34" charset="0"/>
              </a:rPr>
              <a:t>Transformação de fases</a:t>
            </a:r>
          </a:p>
        </p:txBody>
      </p:sp>
      <p:sp>
        <p:nvSpPr>
          <p:cNvPr id="5" name="Espaço Reservado para Conteúdo 4"/>
          <p:cNvSpPr>
            <a:spLocks noGrp="1"/>
          </p:cNvSpPr>
          <p:nvPr>
            <p:ph idx="4294967295"/>
          </p:nvPr>
        </p:nvSpPr>
        <p:spPr>
          <a:xfrm>
            <a:off x="1049253" y="1517014"/>
            <a:ext cx="10723218" cy="535451"/>
          </a:xfrm>
        </p:spPr>
        <p:txBody>
          <a:bodyPr>
            <a:noAutofit/>
          </a:body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Para que ocorram mudanças de fases da matéria, é necessário ceder ou </a:t>
            </a:r>
            <a:r>
              <a:rPr lang="pt-BR" sz="2000" b="1" dirty="0">
                <a:solidFill>
                  <a:srgbClr val="FF0000"/>
                </a:solidFill>
                <a:latin typeface="Arial" panose="020B0604020202020204" pitchFamily="34" charset="0"/>
                <a:cs typeface="Arial" panose="020B0604020202020204" pitchFamily="34" charset="0"/>
              </a:rPr>
              <a:t>retirar calor </a:t>
            </a:r>
            <a:r>
              <a:rPr lang="pt-BR" sz="2000" b="1" dirty="0">
                <a:latin typeface="Arial" panose="020B0604020202020204" pitchFamily="34" charset="0"/>
                <a:cs typeface="Arial" panose="020B0604020202020204" pitchFamily="34" charset="0"/>
              </a:rPr>
              <a:t>de um corpo. </a:t>
            </a:r>
            <a:r>
              <a:rPr lang="pt-BR" sz="2000" b="1" dirty="0">
                <a:solidFill>
                  <a:srgbClr val="FF0000"/>
                </a:solidFill>
                <a:latin typeface="Arial" panose="020B0604020202020204" pitchFamily="34" charset="0"/>
                <a:cs typeface="Arial" panose="020B0604020202020204" pitchFamily="34" charset="0"/>
              </a:rPr>
              <a:t>O calor é a energia térmica que determina o grau de agitação das moléculas.</a:t>
            </a:r>
            <a:r>
              <a:rPr lang="pt-BR" sz="2000" b="1" dirty="0">
                <a:latin typeface="Arial" panose="020B0604020202020204" pitchFamily="34" charset="0"/>
                <a:cs typeface="Arial" panose="020B0604020202020204" pitchFamily="34" charset="0"/>
              </a:rPr>
              <a:t> Ao ser alterado, ele pode causar mudanças no arranjo molecular das substâncias, causando as mudanças de fase.</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5</a:t>
            </a:fld>
            <a:endParaRPr lang="pt-BR"/>
          </a:p>
        </p:txBody>
      </p:sp>
      <p:sp>
        <p:nvSpPr>
          <p:cNvPr id="4" name="CaixaDeTexto 3"/>
          <p:cNvSpPr txBox="1"/>
          <p:nvPr/>
        </p:nvSpPr>
        <p:spPr>
          <a:xfrm>
            <a:off x="112143" y="1587260"/>
            <a:ext cx="553998"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Transformação de Fases</a:t>
            </a:r>
          </a:p>
        </p:txBody>
      </p:sp>
      <p:sp>
        <p:nvSpPr>
          <p:cNvPr id="6" name="Espaço Reservado para Conteúdo 4">
            <a:extLst>
              <a:ext uri="{FF2B5EF4-FFF2-40B4-BE49-F238E27FC236}">
                <a16:creationId xmlns:a16="http://schemas.microsoft.com/office/drawing/2014/main" id="{86DBBEEA-4D98-2D65-9817-EC0267018242}"/>
              </a:ext>
            </a:extLst>
          </p:cNvPr>
          <p:cNvSpPr txBox="1">
            <a:spLocks/>
          </p:cNvSpPr>
          <p:nvPr/>
        </p:nvSpPr>
        <p:spPr>
          <a:xfrm>
            <a:off x="1049253" y="3605228"/>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As mudanças de fase comuns nos materiais são as seguintes:</a:t>
            </a:r>
          </a:p>
        </p:txBody>
      </p:sp>
      <p:sp>
        <p:nvSpPr>
          <p:cNvPr id="7" name="Espaço Reservado para Conteúdo 4">
            <a:extLst>
              <a:ext uri="{FF2B5EF4-FFF2-40B4-BE49-F238E27FC236}">
                <a16:creationId xmlns:a16="http://schemas.microsoft.com/office/drawing/2014/main" id="{B9596761-6CD4-9DBE-5923-C9F2B10EF8A9}"/>
              </a:ext>
            </a:extLst>
          </p:cNvPr>
          <p:cNvSpPr txBox="1">
            <a:spLocks/>
          </p:cNvSpPr>
          <p:nvPr/>
        </p:nvSpPr>
        <p:spPr>
          <a:xfrm>
            <a:off x="1594943" y="4270085"/>
            <a:ext cx="1017752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342900" algn="just">
              <a:lnSpc>
                <a:spcPct val="150000"/>
              </a:lnSpc>
              <a:buClr>
                <a:srgbClr val="FF0000"/>
              </a:buClr>
              <a:buSzPct val="110000"/>
              <a:buFont typeface="Wingdings" panose="05000000000000000000" pitchFamily="2" charset="2"/>
              <a:buChar char="q"/>
            </a:pPr>
            <a:r>
              <a:rPr lang="pt-BR" sz="2000" b="1" dirty="0">
                <a:solidFill>
                  <a:srgbClr val="FF0000"/>
                </a:solidFill>
                <a:latin typeface="Arial" panose="020B0604020202020204" pitchFamily="34" charset="0"/>
                <a:cs typeface="Arial" panose="020B0604020202020204" pitchFamily="34" charset="0"/>
              </a:rPr>
              <a:t>Fusão:</a:t>
            </a:r>
            <a:r>
              <a:rPr lang="pt-BR" sz="2000" b="1" dirty="0">
                <a:latin typeface="Arial" panose="020B0604020202020204" pitchFamily="34" charset="0"/>
                <a:cs typeface="Arial" panose="020B0604020202020204" pitchFamily="34" charset="0"/>
              </a:rPr>
              <a:t> passagem do estado sólido para o líquido Ela ocorre quando a substância sólida recebe energia térmica (calor), aumentando sua agitação molecular e vencendo as fortes interações atômicas, ou moleculares, existentes no estado sólido.</a:t>
            </a:r>
          </a:p>
        </p:txBody>
      </p:sp>
    </p:spTree>
    <p:extLst>
      <p:ext uri="{BB962C8B-B14F-4D97-AF65-F5344CB8AC3E}">
        <p14:creationId xmlns:p14="http://schemas.microsoft.com/office/powerpoint/2010/main" val="1178746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27872" y="151835"/>
            <a:ext cx="4513006" cy="891404"/>
          </a:xfrm>
        </p:spPr>
        <p:txBody>
          <a:bodyPr>
            <a:normAutofit fontScale="90000"/>
          </a:bodyPr>
          <a:lstStyle/>
          <a:p>
            <a:r>
              <a:rPr lang="pt-BR" sz="3200" b="1" dirty="0">
                <a:latin typeface="Arial" panose="020B0604020202020204" pitchFamily="34" charset="0"/>
                <a:cs typeface="Arial" panose="020B0604020202020204" pitchFamily="34" charset="0"/>
              </a:rPr>
              <a:t>Transformação de fases</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6</a:t>
            </a:fld>
            <a:endParaRPr lang="pt-BR"/>
          </a:p>
        </p:txBody>
      </p:sp>
      <p:sp>
        <p:nvSpPr>
          <p:cNvPr id="4" name="CaixaDeTexto 3"/>
          <p:cNvSpPr txBox="1"/>
          <p:nvPr/>
        </p:nvSpPr>
        <p:spPr>
          <a:xfrm>
            <a:off x="112143" y="1587260"/>
            <a:ext cx="553998"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Transformação de Fases</a:t>
            </a:r>
          </a:p>
        </p:txBody>
      </p:sp>
      <p:sp>
        <p:nvSpPr>
          <p:cNvPr id="7" name="Espaço Reservado para Conteúdo 4">
            <a:extLst>
              <a:ext uri="{FF2B5EF4-FFF2-40B4-BE49-F238E27FC236}">
                <a16:creationId xmlns:a16="http://schemas.microsoft.com/office/drawing/2014/main" id="{B9596761-6CD4-9DBE-5923-C9F2B10EF8A9}"/>
              </a:ext>
            </a:extLst>
          </p:cNvPr>
          <p:cNvSpPr txBox="1">
            <a:spLocks/>
          </p:cNvSpPr>
          <p:nvPr/>
        </p:nvSpPr>
        <p:spPr>
          <a:xfrm>
            <a:off x="1602089" y="1733752"/>
            <a:ext cx="1017752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342900" algn="just">
              <a:lnSpc>
                <a:spcPct val="150000"/>
              </a:lnSpc>
              <a:buClr>
                <a:srgbClr val="FF0000"/>
              </a:buClr>
              <a:buSzPct val="110000"/>
              <a:buFont typeface="Wingdings" panose="05000000000000000000" pitchFamily="2" charset="2"/>
              <a:buChar char="q"/>
            </a:pPr>
            <a:r>
              <a:rPr lang="pt-BR" sz="2000" b="1" dirty="0">
                <a:solidFill>
                  <a:srgbClr val="FF0000"/>
                </a:solidFill>
                <a:latin typeface="Arial" panose="020B0604020202020204" pitchFamily="34" charset="0"/>
                <a:cs typeface="Arial" panose="020B0604020202020204" pitchFamily="34" charset="0"/>
              </a:rPr>
              <a:t>Solidificação: </a:t>
            </a:r>
            <a:r>
              <a:rPr lang="pt-BR" sz="2000" b="1" dirty="0">
                <a:latin typeface="Arial" panose="020B0604020202020204" pitchFamily="34" charset="0"/>
                <a:cs typeface="Arial" panose="020B0604020202020204" pitchFamily="34" charset="0"/>
              </a:rPr>
              <a:t>mudança do estado líquido para o sólido. Para que ocorra a solidificação, a substância deve perder energia, o que faz com que as vibrações moleculares diminuam e fiquem mais unidas.</a:t>
            </a:r>
          </a:p>
        </p:txBody>
      </p:sp>
      <p:pic>
        <p:nvPicPr>
          <p:cNvPr id="9" name="Imagem 8">
            <a:extLst>
              <a:ext uri="{FF2B5EF4-FFF2-40B4-BE49-F238E27FC236}">
                <a16:creationId xmlns:a16="http://schemas.microsoft.com/office/drawing/2014/main" id="{5A99C09E-178F-5827-5ED2-2FF2AF89F3E9}"/>
              </a:ext>
            </a:extLst>
          </p:cNvPr>
          <p:cNvPicPr>
            <a:picLocks noChangeAspect="1"/>
          </p:cNvPicPr>
          <p:nvPr/>
        </p:nvPicPr>
        <p:blipFill>
          <a:blip r:embed="rId3"/>
          <a:stretch>
            <a:fillRect/>
          </a:stretch>
        </p:blipFill>
        <p:spPr>
          <a:xfrm>
            <a:off x="2476500" y="3631483"/>
            <a:ext cx="7239000" cy="2190750"/>
          </a:xfrm>
          <a:prstGeom prst="rect">
            <a:avLst/>
          </a:prstGeom>
        </p:spPr>
      </p:pic>
    </p:spTree>
    <p:extLst>
      <p:ext uri="{BB962C8B-B14F-4D97-AF65-F5344CB8AC3E}">
        <p14:creationId xmlns:p14="http://schemas.microsoft.com/office/powerpoint/2010/main" val="2958527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23071" y="151835"/>
            <a:ext cx="5378245" cy="891404"/>
          </a:xfrm>
        </p:spPr>
        <p:txBody>
          <a:bodyPr>
            <a:normAutofit fontScale="90000"/>
          </a:bodyPr>
          <a:lstStyle/>
          <a:p>
            <a:pPr algn="ctr"/>
            <a:r>
              <a:rPr lang="pt-BR" sz="3200" b="1" dirty="0">
                <a:latin typeface="Arial" panose="020B0604020202020204" pitchFamily="34" charset="0"/>
                <a:cs typeface="Arial" panose="020B0604020202020204" pitchFamily="34" charset="0"/>
              </a:rPr>
              <a:t>Princípios de Solidificação dos Metais</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7</a:t>
            </a:fld>
            <a:endParaRPr lang="pt-BR"/>
          </a:p>
        </p:txBody>
      </p:sp>
      <p:sp>
        <p:nvSpPr>
          <p:cNvPr id="4" name="CaixaDeTexto 3"/>
          <p:cNvSpPr txBox="1"/>
          <p:nvPr/>
        </p:nvSpPr>
        <p:spPr>
          <a:xfrm>
            <a:off x="112143" y="1587260"/>
            <a:ext cx="553998"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Transformação de Fases</a:t>
            </a:r>
          </a:p>
        </p:txBody>
      </p:sp>
      <p:sp>
        <p:nvSpPr>
          <p:cNvPr id="5" name="Espaço Reservado para Conteúdo 4">
            <a:extLst>
              <a:ext uri="{FF2B5EF4-FFF2-40B4-BE49-F238E27FC236}">
                <a16:creationId xmlns:a16="http://schemas.microsoft.com/office/drawing/2014/main" id="{078EF730-6327-96AC-B61F-EE7F9AA0B09E}"/>
              </a:ext>
            </a:extLst>
          </p:cNvPr>
          <p:cNvSpPr txBox="1">
            <a:spLocks/>
          </p:cNvSpPr>
          <p:nvPr/>
        </p:nvSpPr>
        <p:spPr>
          <a:xfrm>
            <a:off x="1046566" y="1319534"/>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A solidificação de metais envolvida nos processos de fundição pode ser definida como um processo de extração de calor em regime transiente, com mudança de fase, no qual uma certa quantidade de energia térmica deve ser transferida, através do molde, da fase líquida para o meio ambiente para possibilitar a nucleação.</a:t>
            </a:r>
          </a:p>
        </p:txBody>
      </p:sp>
      <p:pic>
        <p:nvPicPr>
          <p:cNvPr id="8" name="Imagem 7">
            <a:extLst>
              <a:ext uri="{FF2B5EF4-FFF2-40B4-BE49-F238E27FC236}">
                <a16:creationId xmlns:a16="http://schemas.microsoft.com/office/drawing/2014/main" id="{48AF4800-102C-01AF-504E-3356308B0BFC}"/>
              </a:ext>
            </a:extLst>
          </p:cNvPr>
          <p:cNvPicPr>
            <a:picLocks noChangeAspect="1"/>
          </p:cNvPicPr>
          <p:nvPr/>
        </p:nvPicPr>
        <p:blipFill>
          <a:blip r:embed="rId3"/>
          <a:stretch>
            <a:fillRect/>
          </a:stretch>
        </p:blipFill>
        <p:spPr>
          <a:xfrm>
            <a:off x="2825428" y="3454098"/>
            <a:ext cx="5705498" cy="3240000"/>
          </a:xfrm>
          <a:prstGeom prst="rect">
            <a:avLst/>
          </a:prstGeom>
        </p:spPr>
      </p:pic>
      <p:sp>
        <p:nvSpPr>
          <p:cNvPr id="10" name="Espaço Reservado para Conteúdo 4">
            <a:extLst>
              <a:ext uri="{FF2B5EF4-FFF2-40B4-BE49-F238E27FC236}">
                <a16:creationId xmlns:a16="http://schemas.microsoft.com/office/drawing/2014/main" id="{8A8AA2AD-7A2A-99B7-FC8E-9C2BE267E271}"/>
              </a:ext>
            </a:extLst>
          </p:cNvPr>
          <p:cNvSpPr txBox="1">
            <a:spLocks/>
          </p:cNvSpPr>
          <p:nvPr/>
        </p:nvSpPr>
        <p:spPr>
          <a:xfrm>
            <a:off x="8744873" y="5074098"/>
            <a:ext cx="2897091" cy="13977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Clr>
                <a:srgbClr val="FF0000"/>
              </a:buClr>
              <a:buSzPct val="110000"/>
              <a:buNone/>
            </a:pPr>
            <a:r>
              <a:rPr lang="pt-BR" sz="2000" b="1" dirty="0">
                <a:latin typeface="Arial" panose="020B0604020202020204" pitchFamily="34" charset="0"/>
                <a:cs typeface="Arial" panose="020B0604020202020204" pitchFamily="34" charset="0"/>
              </a:rPr>
              <a:t>Ocorre a Formação de </a:t>
            </a:r>
            <a:r>
              <a:rPr lang="pt-BR" sz="2000" b="1" dirty="0" err="1">
                <a:solidFill>
                  <a:srgbClr val="FF0000"/>
                </a:solidFill>
                <a:latin typeface="Arial" panose="020B0604020202020204" pitchFamily="34" charset="0"/>
                <a:cs typeface="Arial" panose="020B0604020202020204" pitchFamily="34" charset="0"/>
              </a:rPr>
              <a:t>Dendritas</a:t>
            </a:r>
            <a:endParaRPr lang="pt-BR"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94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23071" y="151835"/>
            <a:ext cx="5378245" cy="891404"/>
          </a:xfrm>
        </p:spPr>
        <p:txBody>
          <a:bodyPr>
            <a:normAutofit fontScale="90000"/>
          </a:bodyPr>
          <a:lstStyle/>
          <a:p>
            <a:pPr algn="ctr"/>
            <a:r>
              <a:rPr lang="pt-BR" sz="3200" b="1" dirty="0">
                <a:latin typeface="Arial" panose="020B0604020202020204" pitchFamily="34" charset="0"/>
                <a:cs typeface="Arial" panose="020B0604020202020204" pitchFamily="34" charset="0"/>
              </a:rPr>
              <a:t>Princípios de Solidificação dos Metais</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8</a:t>
            </a:fld>
            <a:endParaRPr lang="pt-BR"/>
          </a:p>
        </p:txBody>
      </p:sp>
      <p:sp>
        <p:nvSpPr>
          <p:cNvPr id="4" name="CaixaDeTexto 3"/>
          <p:cNvSpPr txBox="1"/>
          <p:nvPr/>
        </p:nvSpPr>
        <p:spPr>
          <a:xfrm>
            <a:off x="112143" y="1587260"/>
            <a:ext cx="553998"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Transformação de Fases</a:t>
            </a:r>
          </a:p>
        </p:txBody>
      </p:sp>
      <p:sp>
        <p:nvSpPr>
          <p:cNvPr id="5" name="Espaço Reservado para Conteúdo 4">
            <a:extLst>
              <a:ext uri="{FF2B5EF4-FFF2-40B4-BE49-F238E27FC236}">
                <a16:creationId xmlns:a16="http://schemas.microsoft.com/office/drawing/2014/main" id="{078EF730-6327-96AC-B61F-EE7F9AA0B09E}"/>
              </a:ext>
            </a:extLst>
          </p:cNvPr>
          <p:cNvSpPr txBox="1">
            <a:spLocks/>
          </p:cNvSpPr>
          <p:nvPr/>
        </p:nvSpPr>
        <p:spPr>
          <a:xfrm>
            <a:off x="1046566" y="1319534"/>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O que são </a:t>
            </a:r>
            <a:r>
              <a:rPr lang="pt-BR" sz="2000" b="1" dirty="0" err="1">
                <a:solidFill>
                  <a:srgbClr val="FF0000"/>
                </a:solidFill>
                <a:latin typeface="Arial" panose="020B0604020202020204" pitchFamily="34" charset="0"/>
                <a:cs typeface="Arial" panose="020B0604020202020204" pitchFamily="34" charset="0"/>
              </a:rPr>
              <a:t>Dendritas</a:t>
            </a:r>
            <a:r>
              <a:rPr lang="pt-BR" sz="2000" b="1" dirty="0">
                <a:latin typeface="Arial" panose="020B0604020202020204" pitchFamily="34" charset="0"/>
                <a:cs typeface="Arial" panose="020B0604020202020204" pitchFamily="34" charset="0"/>
              </a:rPr>
              <a:t> no contexto da solidificação de metais?</a:t>
            </a:r>
          </a:p>
        </p:txBody>
      </p:sp>
      <p:pic>
        <p:nvPicPr>
          <p:cNvPr id="8" name="Imagem 7">
            <a:extLst>
              <a:ext uri="{FF2B5EF4-FFF2-40B4-BE49-F238E27FC236}">
                <a16:creationId xmlns:a16="http://schemas.microsoft.com/office/drawing/2014/main" id="{48AF4800-102C-01AF-504E-3356308B0BFC}"/>
              </a:ext>
            </a:extLst>
          </p:cNvPr>
          <p:cNvPicPr>
            <a:picLocks noChangeAspect="1"/>
          </p:cNvPicPr>
          <p:nvPr/>
        </p:nvPicPr>
        <p:blipFill>
          <a:blip r:embed="rId3"/>
          <a:stretch>
            <a:fillRect/>
          </a:stretch>
        </p:blipFill>
        <p:spPr>
          <a:xfrm>
            <a:off x="2825428" y="3454098"/>
            <a:ext cx="5705498" cy="3240000"/>
          </a:xfrm>
          <a:prstGeom prst="rect">
            <a:avLst/>
          </a:prstGeom>
        </p:spPr>
      </p:pic>
      <p:sp>
        <p:nvSpPr>
          <p:cNvPr id="7" name="CaixaDeTexto 6">
            <a:extLst>
              <a:ext uri="{FF2B5EF4-FFF2-40B4-BE49-F238E27FC236}">
                <a16:creationId xmlns:a16="http://schemas.microsoft.com/office/drawing/2014/main" id="{F5B88A6B-EF25-A539-88E9-9CFF1515AB65}"/>
              </a:ext>
            </a:extLst>
          </p:cNvPr>
          <p:cNvSpPr txBox="1"/>
          <p:nvPr/>
        </p:nvSpPr>
        <p:spPr>
          <a:xfrm>
            <a:off x="2199967" y="2131280"/>
            <a:ext cx="9441997" cy="958660"/>
          </a:xfrm>
          <a:prstGeom prst="rect">
            <a:avLst/>
          </a:prstGeom>
          <a:noFill/>
        </p:spPr>
        <p:txBody>
          <a:bodyPr wrap="square">
            <a:spAutoFit/>
          </a:bodyPr>
          <a:lstStyle/>
          <a:p>
            <a:pPr algn="just">
              <a:lnSpc>
                <a:spcPct val="150000"/>
              </a:lnSpc>
              <a:buClr>
                <a:schemeClr val="accent1">
                  <a:lumMod val="50000"/>
                </a:schemeClr>
              </a:buClr>
              <a:buSzPct val="110000"/>
              <a:buFont typeface="Wingdings" panose="05000000000000000000" pitchFamily="2" charset="2"/>
              <a:buChar char="q"/>
            </a:pPr>
            <a:r>
              <a:rPr lang="pt-BR" sz="2000" b="1" i="0" dirty="0">
                <a:solidFill>
                  <a:schemeClr val="accent1">
                    <a:lumMod val="50000"/>
                  </a:schemeClr>
                </a:solidFill>
                <a:effectLst/>
                <a:latin typeface="Arial" panose="020B0604020202020204" pitchFamily="34" charset="0"/>
                <a:cs typeface="Arial" panose="020B0604020202020204" pitchFamily="34" charset="0"/>
              </a:rPr>
              <a:t>Estrutura granular típica dos metais. Solidificação completa → cada </a:t>
            </a:r>
            <a:r>
              <a:rPr lang="pt-BR" sz="2000" b="1" i="0" dirty="0" err="1">
                <a:solidFill>
                  <a:schemeClr val="accent1">
                    <a:lumMod val="50000"/>
                  </a:schemeClr>
                </a:solidFill>
                <a:effectLst/>
                <a:latin typeface="Arial" panose="020B0604020202020204" pitchFamily="34" charset="0"/>
                <a:cs typeface="Arial" panose="020B0604020202020204" pitchFamily="34" charset="0"/>
              </a:rPr>
              <a:t>dendrita</a:t>
            </a:r>
            <a:r>
              <a:rPr lang="pt-BR" sz="2000" b="1" i="0" dirty="0">
                <a:solidFill>
                  <a:schemeClr val="accent1">
                    <a:lumMod val="50000"/>
                  </a:schemeClr>
                </a:solidFill>
                <a:effectLst/>
                <a:latin typeface="Arial" panose="020B0604020202020204" pitchFamily="34" charset="0"/>
                <a:cs typeface="Arial" panose="020B0604020202020204" pitchFamily="34" charset="0"/>
              </a:rPr>
              <a:t> = cristal de contornos irregulares = grão.</a:t>
            </a:r>
            <a:endParaRPr lang="pt-BR" sz="20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0949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23071" y="151835"/>
            <a:ext cx="5378245" cy="891404"/>
          </a:xfrm>
        </p:spPr>
        <p:txBody>
          <a:bodyPr>
            <a:normAutofit fontScale="90000"/>
          </a:bodyPr>
          <a:lstStyle/>
          <a:p>
            <a:pPr algn="ctr"/>
            <a:r>
              <a:rPr lang="pt-BR" sz="3200" b="1" dirty="0">
                <a:latin typeface="Arial" panose="020B0604020202020204" pitchFamily="34" charset="0"/>
                <a:cs typeface="Arial" panose="020B0604020202020204" pitchFamily="34" charset="0"/>
              </a:rPr>
              <a:t>Princípios de Solidificação dos Metais</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9</a:t>
            </a:fld>
            <a:endParaRPr lang="pt-BR"/>
          </a:p>
        </p:txBody>
      </p:sp>
      <p:sp>
        <p:nvSpPr>
          <p:cNvPr id="4" name="CaixaDeTexto 3"/>
          <p:cNvSpPr txBox="1"/>
          <p:nvPr/>
        </p:nvSpPr>
        <p:spPr>
          <a:xfrm>
            <a:off x="112143" y="1587260"/>
            <a:ext cx="553998"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Transformação de Fases</a:t>
            </a:r>
          </a:p>
        </p:txBody>
      </p:sp>
      <p:sp>
        <p:nvSpPr>
          <p:cNvPr id="5" name="Espaço Reservado para Conteúdo 4">
            <a:extLst>
              <a:ext uri="{FF2B5EF4-FFF2-40B4-BE49-F238E27FC236}">
                <a16:creationId xmlns:a16="http://schemas.microsoft.com/office/drawing/2014/main" id="{078EF730-6327-96AC-B61F-EE7F9AA0B09E}"/>
              </a:ext>
            </a:extLst>
          </p:cNvPr>
          <p:cNvSpPr txBox="1">
            <a:spLocks/>
          </p:cNvSpPr>
          <p:nvPr/>
        </p:nvSpPr>
        <p:spPr>
          <a:xfrm>
            <a:off x="958076" y="1136061"/>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Solidificação de uma forma simples é a mudança de fase de líquido para sólido. Mas quando se aprofunda verifica-se que há mudanças no material à medida que a estrutura desordenada do líquido se transforma em um arranjo ordenado de cristais.</a:t>
            </a:r>
          </a:p>
        </p:txBody>
      </p:sp>
      <p:sp>
        <p:nvSpPr>
          <p:cNvPr id="11" name="CaixaDeTexto 10">
            <a:extLst>
              <a:ext uri="{FF2B5EF4-FFF2-40B4-BE49-F238E27FC236}">
                <a16:creationId xmlns:a16="http://schemas.microsoft.com/office/drawing/2014/main" id="{F1DF6E00-6613-9B25-52B1-1E177E52B514}"/>
              </a:ext>
            </a:extLst>
          </p:cNvPr>
          <p:cNvSpPr txBox="1"/>
          <p:nvPr/>
        </p:nvSpPr>
        <p:spPr>
          <a:xfrm>
            <a:off x="958076" y="2711950"/>
            <a:ext cx="10723217" cy="496996"/>
          </a:xfrm>
          <a:prstGeom prst="rect">
            <a:avLst/>
          </a:prstGeom>
          <a:noFill/>
        </p:spPr>
        <p:txBody>
          <a:bodyPr wrap="square">
            <a:spAutoFit/>
          </a:body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Na solidificação dos metais o tamanho de grão formado é importante:</a:t>
            </a:r>
          </a:p>
        </p:txBody>
      </p:sp>
      <p:sp>
        <p:nvSpPr>
          <p:cNvPr id="12" name="CaixaDeTexto 11">
            <a:extLst>
              <a:ext uri="{FF2B5EF4-FFF2-40B4-BE49-F238E27FC236}">
                <a16:creationId xmlns:a16="http://schemas.microsoft.com/office/drawing/2014/main" id="{40EA5E79-B2A3-531D-ED23-EAD2B2AB5FE8}"/>
              </a:ext>
            </a:extLst>
          </p:cNvPr>
          <p:cNvSpPr txBox="1"/>
          <p:nvPr/>
        </p:nvSpPr>
        <p:spPr>
          <a:xfrm>
            <a:off x="1205394" y="3265238"/>
            <a:ext cx="10475899" cy="958660"/>
          </a:xfrm>
          <a:prstGeom prst="rect">
            <a:avLst/>
          </a:prstGeom>
          <a:noFill/>
        </p:spPr>
        <p:txBody>
          <a:bodyPr wrap="square">
            <a:spAutoFit/>
          </a:bodyPr>
          <a:lstStyle/>
          <a:p>
            <a:pPr algn="just">
              <a:lnSpc>
                <a:spcPct val="150000"/>
              </a:lnSpc>
              <a:buClr>
                <a:schemeClr val="accent1">
                  <a:lumMod val="50000"/>
                </a:schemeClr>
              </a:buClr>
              <a:buSzPct val="110000"/>
              <a:buFont typeface="Wingdings" panose="05000000000000000000" pitchFamily="2" charset="2"/>
              <a:buChar char="q"/>
            </a:pPr>
            <a:r>
              <a:rPr lang="pt-BR" sz="2000" b="1" i="0" dirty="0">
                <a:solidFill>
                  <a:schemeClr val="accent1">
                    <a:lumMod val="50000"/>
                  </a:schemeClr>
                </a:solidFill>
                <a:effectLst/>
                <a:latin typeface="Arial" panose="020B0604020202020204" pitchFamily="34" charset="0"/>
                <a:cs typeface="Arial" panose="020B0604020202020204" pitchFamily="34" charset="0"/>
              </a:rPr>
              <a:t>O tamanho do grão refere-se aos cristais que são formados durante o processo de solidificação.</a:t>
            </a:r>
            <a:endParaRPr lang="pt-BR" sz="2000" b="1" dirty="0">
              <a:solidFill>
                <a:schemeClr val="accent1">
                  <a:lumMod val="50000"/>
                </a:schemeClr>
              </a:solidFill>
              <a:latin typeface="Arial" panose="020B0604020202020204" pitchFamily="34" charset="0"/>
              <a:cs typeface="Arial" panose="020B0604020202020204" pitchFamily="34" charset="0"/>
            </a:endParaRPr>
          </a:p>
        </p:txBody>
      </p:sp>
      <p:sp>
        <p:nvSpPr>
          <p:cNvPr id="14" name="CaixaDeTexto 13">
            <a:extLst>
              <a:ext uri="{FF2B5EF4-FFF2-40B4-BE49-F238E27FC236}">
                <a16:creationId xmlns:a16="http://schemas.microsoft.com/office/drawing/2014/main" id="{839DC08E-9F4A-A49C-EAEA-8D9A88619B62}"/>
              </a:ext>
            </a:extLst>
          </p:cNvPr>
          <p:cNvSpPr txBox="1"/>
          <p:nvPr/>
        </p:nvSpPr>
        <p:spPr>
          <a:xfrm>
            <a:off x="1205394" y="4256490"/>
            <a:ext cx="10475899" cy="1420325"/>
          </a:xfrm>
          <a:prstGeom prst="rect">
            <a:avLst/>
          </a:prstGeom>
          <a:noFill/>
        </p:spPr>
        <p:txBody>
          <a:bodyPr wrap="square">
            <a:spAutoFit/>
          </a:bodyPr>
          <a:lstStyle/>
          <a:p>
            <a:pPr algn="just">
              <a:lnSpc>
                <a:spcPct val="150000"/>
              </a:lnSpc>
              <a:buClr>
                <a:schemeClr val="accent1">
                  <a:lumMod val="50000"/>
                </a:schemeClr>
              </a:buClr>
              <a:buSzPct val="110000"/>
              <a:buFont typeface="Wingdings" panose="05000000000000000000" pitchFamily="2" charset="2"/>
              <a:buChar char="q"/>
            </a:pPr>
            <a:r>
              <a:rPr lang="pt-BR" sz="2000" b="1" i="0" dirty="0">
                <a:solidFill>
                  <a:schemeClr val="accent1">
                    <a:lumMod val="50000"/>
                  </a:schemeClr>
                </a:solidFill>
                <a:effectLst/>
                <a:latin typeface="Arial" panose="020B0604020202020204" pitchFamily="34" charset="0"/>
                <a:cs typeface="Arial" panose="020B0604020202020204" pitchFamily="34" charset="0"/>
              </a:rPr>
              <a:t>O tamanho de grão depende, além de outros fatores, da taxa de resfriamento do metal líquido. Quanto mais lento for o resfriamento do metal, maior será o grão formado.</a:t>
            </a:r>
            <a:endParaRPr lang="pt-BR" sz="2000" b="1" dirty="0">
              <a:solidFill>
                <a:schemeClr val="accent1">
                  <a:lumMod val="50000"/>
                </a:schemeClr>
              </a:solidFill>
              <a:latin typeface="Arial" panose="020B0604020202020204" pitchFamily="34" charset="0"/>
              <a:cs typeface="Arial" panose="020B0604020202020204" pitchFamily="34" charset="0"/>
            </a:endParaRPr>
          </a:p>
        </p:txBody>
      </p:sp>
      <p:sp>
        <p:nvSpPr>
          <p:cNvPr id="15" name="CaixaDeTexto 14">
            <a:extLst>
              <a:ext uri="{FF2B5EF4-FFF2-40B4-BE49-F238E27FC236}">
                <a16:creationId xmlns:a16="http://schemas.microsoft.com/office/drawing/2014/main" id="{0DBE8295-077B-3F5A-E515-0A59CD7FD853}"/>
              </a:ext>
            </a:extLst>
          </p:cNvPr>
          <p:cNvSpPr txBox="1"/>
          <p:nvPr/>
        </p:nvSpPr>
        <p:spPr>
          <a:xfrm>
            <a:off x="1205394" y="5770183"/>
            <a:ext cx="10475899" cy="958660"/>
          </a:xfrm>
          <a:prstGeom prst="rect">
            <a:avLst/>
          </a:prstGeom>
          <a:noFill/>
        </p:spPr>
        <p:txBody>
          <a:bodyPr wrap="square">
            <a:spAutoFit/>
          </a:bodyPr>
          <a:lstStyle/>
          <a:p>
            <a:pPr algn="just">
              <a:lnSpc>
                <a:spcPct val="150000"/>
              </a:lnSpc>
              <a:buClr>
                <a:schemeClr val="accent1">
                  <a:lumMod val="50000"/>
                </a:schemeClr>
              </a:buClr>
              <a:buSzPct val="110000"/>
              <a:buFont typeface="Wingdings" panose="05000000000000000000" pitchFamily="2" charset="2"/>
              <a:buChar char="q"/>
            </a:pPr>
            <a:r>
              <a:rPr lang="pt-BR" sz="2000" b="1" i="0" dirty="0">
                <a:solidFill>
                  <a:schemeClr val="accent1">
                    <a:lumMod val="50000"/>
                  </a:schemeClr>
                </a:solidFill>
                <a:effectLst/>
                <a:latin typeface="Arial" panose="020B0604020202020204" pitchFamily="34" charset="0"/>
                <a:cs typeface="Arial" panose="020B0604020202020204" pitchFamily="34" charset="0"/>
              </a:rPr>
              <a:t>Nos materiais propriedades mecânicas superiores estão associadas com tamanhos de grão mais finos.</a:t>
            </a:r>
          </a:p>
        </p:txBody>
      </p:sp>
    </p:spTree>
    <p:extLst>
      <p:ext uri="{BB962C8B-B14F-4D97-AF65-F5344CB8AC3E}">
        <p14:creationId xmlns:p14="http://schemas.microsoft.com/office/powerpoint/2010/main" val="3693345239"/>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1235</TotalTime>
  <Words>1167</Words>
  <Application>Microsoft Office PowerPoint</Application>
  <PresentationFormat>Widescreen</PresentationFormat>
  <Paragraphs>152</Paragraphs>
  <Slides>22</Slides>
  <Notes>22</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22</vt:i4>
      </vt:variant>
    </vt:vector>
  </HeadingPairs>
  <TitlesOfParts>
    <vt:vector size="27" baseType="lpstr">
      <vt:lpstr>Arial</vt:lpstr>
      <vt:lpstr>Calibri</vt:lpstr>
      <vt:lpstr>Calibri Light</vt:lpstr>
      <vt:lpstr>Wingdings</vt:lpstr>
      <vt:lpstr>Tema do Office</vt:lpstr>
      <vt:lpstr>Apresentação do PowerPoint</vt:lpstr>
      <vt:lpstr>Transformação de fases</vt:lpstr>
      <vt:lpstr>Transformação de fases</vt:lpstr>
      <vt:lpstr>Transformação de fases</vt:lpstr>
      <vt:lpstr>Transformação de fases</vt:lpstr>
      <vt:lpstr>Transformação de fases</vt:lpstr>
      <vt:lpstr>Princípios de Solidificação dos Metais</vt:lpstr>
      <vt:lpstr>Princípios de Solidificação dos Metais</vt:lpstr>
      <vt:lpstr>Princípios de Solidificação dos Metais</vt:lpstr>
      <vt:lpstr>Diagramas de Fases</vt:lpstr>
      <vt:lpstr>Diagramas de Fases</vt:lpstr>
      <vt:lpstr>Diagramas de Fases</vt:lpstr>
      <vt:lpstr>Diagramas de Fases</vt:lpstr>
      <vt:lpstr>Microestruturas</vt:lpstr>
      <vt:lpstr>Fases e Microestruturas</vt:lpstr>
      <vt:lpstr>Sistema Isomorfos Binários</vt:lpstr>
      <vt:lpstr>Interpretação do diagrama  de equilíbrio</vt:lpstr>
      <vt:lpstr>Sistemas Eutéticos Binários</vt:lpstr>
      <vt:lpstr>Sistemas Eutéticos Binários</vt:lpstr>
      <vt:lpstr>Sistemas Eutéticos Binários</vt:lpstr>
      <vt:lpstr>Sistemas Eutéticos Binários</vt:lpstr>
      <vt:lpstr>Sistemas Eutéticos Binários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Conta da Microsoft</dc:creator>
  <cp:lastModifiedBy>Albino Guterres</cp:lastModifiedBy>
  <cp:revision>129</cp:revision>
  <dcterms:created xsi:type="dcterms:W3CDTF">2023-01-20T19:42:25Z</dcterms:created>
  <dcterms:modified xsi:type="dcterms:W3CDTF">2023-03-31T12:42:26Z</dcterms:modified>
</cp:coreProperties>
</file>