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  <p:sldMasterId id="2147483660" r:id="rId2"/>
  </p:sldMasterIdLst>
  <p:notesMasterIdLst>
    <p:notesMasterId r:id="rId27"/>
  </p:notesMasterIdLst>
  <p:sldIdLst>
    <p:sldId id="256" r:id="rId3"/>
    <p:sldId id="257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79" r:id="rId13"/>
    <p:sldId id="280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</p:sldIdLst>
  <p:sldSz cx="9906000" cy="6858000" type="A4"/>
  <p:notesSz cx="6858000" cy="9658350"/>
  <p:embeddedFontLst>
    <p:embeddedFont>
      <p:font typeface="Tahoma" panose="020B0604030504040204" pitchFamily="34" charset="0"/>
      <p:regular r:id="rId28"/>
      <p:bold r:id="rId29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000000"/>
          </p15:clr>
        </p15:guide>
        <p15:guide id="2" pos="3120">
          <p15:clr>
            <a:srgbClr val="000000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42">
          <p15:clr>
            <a:srgbClr val="000000"/>
          </p15:clr>
        </p15:guide>
        <p15:guide id="2" pos="2160">
          <p15:clr>
            <a:srgbClr val="000000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365DE2EC-E9A6-42FC-84F2-B9696D9E62A7}">
  <a:tblStyle styleId="{365DE2EC-E9A6-42FC-84F2-B9696D9E62A7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0" d="100"/>
          <a:sy n="60" d="100"/>
        </p:scale>
        <p:origin x="1316" y="48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0" d="100"/>
          <a:sy n="100" d="100"/>
        </p:scale>
        <p:origin x="0" y="0"/>
      </p:cViewPr>
      <p:guideLst>
        <p:guide orient="horz" pos="3042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font" Target="fonts/font2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font" Target="fonts/font1.fntdata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notesMaster" Target="notesMasters/notesMaster1.xml"/><Relationship Id="rId30" Type="http://schemas.openxmlformats.org/officeDocument/2006/relationships/presProps" Target="presProps.xml"/><Relationship Id="rId8" Type="http://schemas.openxmlformats.org/officeDocument/2006/relationships/slide" Target="slides/slide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8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6200" y="0"/>
            <a:ext cx="2971800" cy="48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814387" y="723900"/>
            <a:ext cx="5232400" cy="36226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914400" y="4587875"/>
            <a:ext cx="5029200" cy="43465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9175750"/>
            <a:ext cx="2971800" cy="48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6200" y="9175750"/>
            <a:ext cx="2971800" cy="48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Tahoma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rPr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1:notes"/>
          <p:cNvSpPr txBox="1">
            <a:spLocks noGrp="1"/>
          </p:cNvSpPr>
          <p:nvPr>
            <p:ph type="body" idx="1"/>
          </p:nvPr>
        </p:nvSpPr>
        <p:spPr>
          <a:xfrm>
            <a:off x="914400" y="4587875"/>
            <a:ext cx="5029200" cy="4346575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" name="Google Shape;110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814388" y="723900"/>
            <a:ext cx="5232400" cy="36226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11:notes"/>
          <p:cNvSpPr txBox="1">
            <a:spLocks noGrp="1"/>
          </p:cNvSpPr>
          <p:nvPr>
            <p:ph type="body" idx="1"/>
          </p:nvPr>
        </p:nvSpPr>
        <p:spPr>
          <a:xfrm>
            <a:off x="914400" y="4587875"/>
            <a:ext cx="5029200" cy="4346575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4" name="Google Shape;214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814388" y="723900"/>
            <a:ext cx="5232400" cy="36226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11:notes"/>
          <p:cNvSpPr txBox="1">
            <a:spLocks noGrp="1"/>
          </p:cNvSpPr>
          <p:nvPr>
            <p:ph type="body" idx="1"/>
          </p:nvPr>
        </p:nvSpPr>
        <p:spPr>
          <a:xfrm>
            <a:off x="914400" y="4587875"/>
            <a:ext cx="5029200" cy="4346575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4" name="Google Shape;214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814388" y="723900"/>
            <a:ext cx="5232400" cy="36226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6701832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11:notes"/>
          <p:cNvSpPr txBox="1">
            <a:spLocks noGrp="1"/>
          </p:cNvSpPr>
          <p:nvPr>
            <p:ph type="body" idx="1"/>
          </p:nvPr>
        </p:nvSpPr>
        <p:spPr>
          <a:xfrm>
            <a:off x="914400" y="4587875"/>
            <a:ext cx="5029200" cy="4346575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4" name="Google Shape;214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814388" y="723900"/>
            <a:ext cx="5232400" cy="36226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9113295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p12:notes"/>
          <p:cNvSpPr txBox="1">
            <a:spLocks noGrp="1"/>
          </p:cNvSpPr>
          <p:nvPr>
            <p:ph type="body" idx="1"/>
          </p:nvPr>
        </p:nvSpPr>
        <p:spPr>
          <a:xfrm>
            <a:off x="914400" y="4587875"/>
            <a:ext cx="5029200" cy="4346575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6" name="Google Shape;226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814388" y="723900"/>
            <a:ext cx="5232400" cy="36226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Google Shape;237;p13:notes"/>
          <p:cNvSpPr txBox="1">
            <a:spLocks noGrp="1"/>
          </p:cNvSpPr>
          <p:nvPr>
            <p:ph type="body" idx="1"/>
          </p:nvPr>
        </p:nvSpPr>
        <p:spPr>
          <a:xfrm>
            <a:off x="914400" y="4587875"/>
            <a:ext cx="5029200" cy="4346575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8" name="Google Shape;238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814388" y="723900"/>
            <a:ext cx="5232400" cy="36226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Google Shape;249;p14:notes"/>
          <p:cNvSpPr txBox="1">
            <a:spLocks noGrp="1"/>
          </p:cNvSpPr>
          <p:nvPr>
            <p:ph type="body" idx="1"/>
          </p:nvPr>
        </p:nvSpPr>
        <p:spPr>
          <a:xfrm>
            <a:off x="914400" y="4587875"/>
            <a:ext cx="5029200" cy="4346575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0" name="Google Shape;250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814388" y="723900"/>
            <a:ext cx="5232400" cy="36226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Google Shape;260;p15:notes"/>
          <p:cNvSpPr txBox="1">
            <a:spLocks noGrp="1"/>
          </p:cNvSpPr>
          <p:nvPr>
            <p:ph type="body" idx="1"/>
          </p:nvPr>
        </p:nvSpPr>
        <p:spPr>
          <a:xfrm>
            <a:off x="914400" y="4587875"/>
            <a:ext cx="5029200" cy="4346575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1" name="Google Shape;261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814388" y="723900"/>
            <a:ext cx="5232400" cy="36226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Google Shape;271;p16:notes"/>
          <p:cNvSpPr txBox="1">
            <a:spLocks noGrp="1"/>
          </p:cNvSpPr>
          <p:nvPr>
            <p:ph type="body" idx="1"/>
          </p:nvPr>
        </p:nvSpPr>
        <p:spPr>
          <a:xfrm>
            <a:off x="914400" y="4587875"/>
            <a:ext cx="5029200" cy="4346575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2" name="Google Shape;272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814388" y="723900"/>
            <a:ext cx="5232400" cy="36226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Google Shape;282;p17:notes"/>
          <p:cNvSpPr txBox="1">
            <a:spLocks noGrp="1"/>
          </p:cNvSpPr>
          <p:nvPr>
            <p:ph type="body" idx="1"/>
          </p:nvPr>
        </p:nvSpPr>
        <p:spPr>
          <a:xfrm>
            <a:off x="914400" y="4587875"/>
            <a:ext cx="5029200" cy="4346575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3" name="Google Shape;283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814388" y="723900"/>
            <a:ext cx="5232400" cy="36226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Google Shape;293;p18:notes"/>
          <p:cNvSpPr txBox="1">
            <a:spLocks noGrp="1"/>
          </p:cNvSpPr>
          <p:nvPr>
            <p:ph type="body" idx="1"/>
          </p:nvPr>
        </p:nvSpPr>
        <p:spPr>
          <a:xfrm>
            <a:off x="914400" y="4587875"/>
            <a:ext cx="5029200" cy="4346575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4" name="Google Shape;294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814388" y="723900"/>
            <a:ext cx="5232400" cy="36226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2:notes"/>
          <p:cNvSpPr txBox="1">
            <a:spLocks noGrp="1"/>
          </p:cNvSpPr>
          <p:nvPr>
            <p:ph type="body" idx="1"/>
          </p:nvPr>
        </p:nvSpPr>
        <p:spPr>
          <a:xfrm>
            <a:off x="914400" y="4587875"/>
            <a:ext cx="5029200" cy="4346575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8" name="Google Shape;118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814388" y="723900"/>
            <a:ext cx="5232400" cy="36226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Google Shape;303;p19:notes"/>
          <p:cNvSpPr txBox="1">
            <a:spLocks noGrp="1"/>
          </p:cNvSpPr>
          <p:nvPr>
            <p:ph type="body" idx="1"/>
          </p:nvPr>
        </p:nvSpPr>
        <p:spPr>
          <a:xfrm>
            <a:off x="914400" y="4587875"/>
            <a:ext cx="5029200" cy="4346575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4" name="Google Shape;304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814388" y="723900"/>
            <a:ext cx="5232400" cy="36226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Google Shape;313;p20:notes"/>
          <p:cNvSpPr txBox="1">
            <a:spLocks noGrp="1"/>
          </p:cNvSpPr>
          <p:nvPr>
            <p:ph type="body" idx="1"/>
          </p:nvPr>
        </p:nvSpPr>
        <p:spPr>
          <a:xfrm>
            <a:off x="914400" y="4587875"/>
            <a:ext cx="5029200" cy="4346575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4" name="Google Shape;314;p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814388" y="723900"/>
            <a:ext cx="5232400" cy="36226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" name="Google Shape;323;p21:notes"/>
          <p:cNvSpPr txBox="1">
            <a:spLocks noGrp="1"/>
          </p:cNvSpPr>
          <p:nvPr>
            <p:ph type="body" idx="1"/>
          </p:nvPr>
        </p:nvSpPr>
        <p:spPr>
          <a:xfrm>
            <a:off x="914400" y="4587875"/>
            <a:ext cx="5029200" cy="4346575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4" name="Google Shape;324;p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814388" y="723900"/>
            <a:ext cx="5232400" cy="36226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" name="Google Shape;333;p22:notes"/>
          <p:cNvSpPr txBox="1">
            <a:spLocks noGrp="1"/>
          </p:cNvSpPr>
          <p:nvPr>
            <p:ph type="body" idx="1"/>
          </p:nvPr>
        </p:nvSpPr>
        <p:spPr>
          <a:xfrm>
            <a:off x="914400" y="4587875"/>
            <a:ext cx="5029200" cy="4346575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4" name="Google Shape;334;p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814388" y="723900"/>
            <a:ext cx="5232400" cy="36226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" name="Google Shape;343;p23:notes"/>
          <p:cNvSpPr txBox="1">
            <a:spLocks noGrp="1"/>
          </p:cNvSpPr>
          <p:nvPr>
            <p:ph type="body" idx="1"/>
          </p:nvPr>
        </p:nvSpPr>
        <p:spPr>
          <a:xfrm>
            <a:off x="914400" y="4587875"/>
            <a:ext cx="5029200" cy="4346575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4" name="Google Shape;344;p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814388" y="723900"/>
            <a:ext cx="5232400" cy="36226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3:notes"/>
          <p:cNvSpPr txBox="1">
            <a:spLocks noGrp="1"/>
          </p:cNvSpPr>
          <p:nvPr>
            <p:ph type="body" idx="1"/>
          </p:nvPr>
        </p:nvSpPr>
        <p:spPr>
          <a:xfrm>
            <a:off x="914400" y="4587875"/>
            <a:ext cx="5029200" cy="4346575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6" name="Google Shape;126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814388" y="723900"/>
            <a:ext cx="5232400" cy="36226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5:notes"/>
          <p:cNvSpPr txBox="1">
            <a:spLocks noGrp="1"/>
          </p:cNvSpPr>
          <p:nvPr>
            <p:ph type="body" idx="1"/>
          </p:nvPr>
        </p:nvSpPr>
        <p:spPr>
          <a:xfrm>
            <a:off x="914400" y="4587875"/>
            <a:ext cx="5029200" cy="4346575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4" name="Google Shape;144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814388" y="723900"/>
            <a:ext cx="5232400" cy="36226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6:notes"/>
          <p:cNvSpPr txBox="1">
            <a:spLocks noGrp="1"/>
          </p:cNvSpPr>
          <p:nvPr>
            <p:ph type="body" idx="1"/>
          </p:nvPr>
        </p:nvSpPr>
        <p:spPr>
          <a:xfrm>
            <a:off x="914400" y="4587875"/>
            <a:ext cx="5029200" cy="4346575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3" name="Google Shape;153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814388" y="723900"/>
            <a:ext cx="5232400" cy="36226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7:notes"/>
          <p:cNvSpPr txBox="1">
            <a:spLocks noGrp="1"/>
          </p:cNvSpPr>
          <p:nvPr>
            <p:ph type="body" idx="1"/>
          </p:nvPr>
        </p:nvSpPr>
        <p:spPr>
          <a:xfrm>
            <a:off x="914400" y="4587875"/>
            <a:ext cx="5029200" cy="4346575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5" name="Google Shape;165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814388" y="723900"/>
            <a:ext cx="5232400" cy="36226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8:notes"/>
          <p:cNvSpPr txBox="1">
            <a:spLocks noGrp="1"/>
          </p:cNvSpPr>
          <p:nvPr>
            <p:ph type="body" idx="1"/>
          </p:nvPr>
        </p:nvSpPr>
        <p:spPr>
          <a:xfrm>
            <a:off x="914400" y="4587875"/>
            <a:ext cx="5029200" cy="4346575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6" name="Google Shape;176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814388" y="723900"/>
            <a:ext cx="5232400" cy="36226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9:notes"/>
          <p:cNvSpPr txBox="1">
            <a:spLocks noGrp="1"/>
          </p:cNvSpPr>
          <p:nvPr>
            <p:ph type="body" idx="1"/>
          </p:nvPr>
        </p:nvSpPr>
        <p:spPr>
          <a:xfrm>
            <a:off x="914400" y="4587875"/>
            <a:ext cx="5029200" cy="4346575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8" name="Google Shape;188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814388" y="723900"/>
            <a:ext cx="5232400" cy="36226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10:notes"/>
          <p:cNvSpPr txBox="1">
            <a:spLocks noGrp="1"/>
          </p:cNvSpPr>
          <p:nvPr>
            <p:ph type="body" idx="1"/>
          </p:nvPr>
        </p:nvSpPr>
        <p:spPr>
          <a:xfrm>
            <a:off x="914400" y="4587875"/>
            <a:ext cx="5029200" cy="4346575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2" name="Google Shape;202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814388" y="723900"/>
            <a:ext cx="5232400" cy="36226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m branco" type="blank">
  <p:cSld name="BLANK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2"/>
          <p:cNvSpPr txBox="1">
            <a:spLocks noGrp="1"/>
          </p:cNvSpPr>
          <p:nvPr>
            <p:ph type="dt" idx="10"/>
          </p:nvPr>
        </p:nvSpPr>
        <p:spPr>
          <a:xfrm>
            <a:off x="990600" y="6324600"/>
            <a:ext cx="206375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2"/>
          <p:cNvSpPr txBox="1">
            <a:spLocks noGrp="1"/>
          </p:cNvSpPr>
          <p:nvPr>
            <p:ph type="ftr" idx="11"/>
          </p:nvPr>
        </p:nvSpPr>
        <p:spPr>
          <a:xfrm>
            <a:off x="3632200" y="6324600"/>
            <a:ext cx="31369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2"/>
          <p:cNvSpPr txBox="1">
            <a:spLocks noGrp="1"/>
          </p:cNvSpPr>
          <p:nvPr>
            <p:ph type="sldNum" idx="12"/>
          </p:nvPr>
        </p:nvSpPr>
        <p:spPr>
          <a:xfrm>
            <a:off x="7346950" y="6324600"/>
            <a:ext cx="206375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conteúdo" type="obj">
  <p:cSld name="OBJECT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1"/>
          <p:cNvSpPr txBox="1">
            <a:spLocks noGrp="1"/>
          </p:cNvSpPr>
          <p:nvPr>
            <p:ph type="title"/>
          </p:nvPr>
        </p:nvSpPr>
        <p:spPr>
          <a:xfrm>
            <a:off x="1073150" y="0"/>
            <a:ext cx="883285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1"/>
          <p:cNvSpPr txBox="1">
            <a:spLocks noGrp="1"/>
          </p:cNvSpPr>
          <p:nvPr>
            <p:ph type="body" idx="1"/>
          </p:nvPr>
        </p:nvSpPr>
        <p:spPr>
          <a:xfrm>
            <a:off x="457200" y="1447800"/>
            <a:ext cx="9224962" cy="449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97180" algn="l">
              <a:spcBef>
                <a:spcPts val="360"/>
              </a:spcBef>
              <a:spcAft>
                <a:spcPts val="0"/>
              </a:spcAft>
              <a:buSzPts val="1080"/>
              <a:buChar char="■"/>
              <a:defRPr/>
            </a:lvl1pPr>
            <a:lvl2pPr marL="914400" lvl="1" indent="-291465" algn="l">
              <a:spcBef>
                <a:spcPts val="360"/>
              </a:spcBef>
              <a:spcAft>
                <a:spcPts val="0"/>
              </a:spcAft>
              <a:buSzPts val="990"/>
              <a:buChar char="■"/>
              <a:defRPr/>
            </a:lvl2pPr>
            <a:lvl3pPr marL="1371600" lvl="2" indent="-285750" algn="l"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3pPr>
            <a:lvl4pPr marL="1828800" lvl="3" indent="-291464" algn="l">
              <a:spcBef>
                <a:spcPts val="360"/>
              </a:spcBef>
              <a:spcAft>
                <a:spcPts val="0"/>
              </a:spcAft>
              <a:buSzPts val="990"/>
              <a:buChar char="■"/>
              <a:defRPr/>
            </a:lvl4pPr>
            <a:lvl5pPr marL="2286000" lvl="4" indent="-285750" algn="l"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5pPr>
            <a:lvl6pPr marL="2743200" lvl="5" indent="-285750" algn="l"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6pPr>
            <a:lvl7pPr marL="3200400" lvl="6" indent="-285750" algn="l"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7pPr>
            <a:lvl8pPr marL="3657600" lvl="7" indent="-285750" algn="l"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8pPr>
            <a:lvl9pPr marL="4114800" lvl="8" indent="-285750" algn="l"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9pPr>
          </a:lstStyle>
          <a:p>
            <a:endParaRPr/>
          </a:p>
        </p:txBody>
      </p:sp>
      <p:sp>
        <p:nvSpPr>
          <p:cNvPr id="83" name="Google Shape;83;p11"/>
          <p:cNvSpPr txBox="1">
            <a:spLocks noGrp="1"/>
          </p:cNvSpPr>
          <p:nvPr>
            <p:ph type="dt" idx="10"/>
          </p:nvPr>
        </p:nvSpPr>
        <p:spPr>
          <a:xfrm>
            <a:off x="990600" y="6324600"/>
            <a:ext cx="206375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11"/>
          <p:cNvSpPr txBox="1">
            <a:spLocks noGrp="1"/>
          </p:cNvSpPr>
          <p:nvPr>
            <p:ph type="ftr" idx="11"/>
          </p:nvPr>
        </p:nvSpPr>
        <p:spPr>
          <a:xfrm>
            <a:off x="3632200" y="6324600"/>
            <a:ext cx="31369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5" name="Google Shape;85;p11"/>
          <p:cNvSpPr txBox="1">
            <a:spLocks noGrp="1"/>
          </p:cNvSpPr>
          <p:nvPr>
            <p:ph type="sldNum" idx="12"/>
          </p:nvPr>
        </p:nvSpPr>
        <p:spPr>
          <a:xfrm>
            <a:off x="7346950" y="6324600"/>
            <a:ext cx="206375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Slide de título" type="title">
  <p:cSld name="TITLE"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3"/>
          <p:cNvSpPr txBox="1">
            <a:spLocks noGrp="1"/>
          </p:cNvSpPr>
          <p:nvPr>
            <p:ph type="ctrTitle"/>
          </p:nvPr>
        </p:nvSpPr>
        <p:spPr>
          <a:xfrm>
            <a:off x="838200" y="1371600"/>
            <a:ext cx="8420100" cy="8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4" name="Google Shape;104;p13"/>
          <p:cNvSpPr txBox="1"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480"/>
              </a:spcBef>
              <a:spcAft>
                <a:spcPts val="0"/>
              </a:spcAft>
              <a:buSzPts val="1440"/>
              <a:buFont typeface="Noto Sans Symbols"/>
              <a:buNone/>
              <a:defRPr/>
            </a:lvl1pPr>
            <a:lvl2pPr lvl="1" algn="l">
              <a:spcBef>
                <a:spcPts val="360"/>
              </a:spcBef>
              <a:spcAft>
                <a:spcPts val="0"/>
              </a:spcAft>
              <a:buSzPts val="990"/>
              <a:buChar char="■"/>
              <a:defRPr/>
            </a:lvl2pPr>
            <a:lvl3pPr lvl="2" algn="l"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3pPr>
            <a:lvl4pPr lvl="3" algn="l">
              <a:spcBef>
                <a:spcPts val="360"/>
              </a:spcBef>
              <a:spcAft>
                <a:spcPts val="0"/>
              </a:spcAft>
              <a:buSzPts val="990"/>
              <a:buChar char="■"/>
              <a:defRPr/>
            </a:lvl4pPr>
            <a:lvl5pPr lvl="4" algn="l"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5pPr>
            <a:lvl6pPr lvl="5" algn="l"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6pPr>
            <a:lvl7pPr lvl="6" algn="l"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7pPr>
            <a:lvl8pPr lvl="7" algn="l"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8pPr>
            <a:lvl9pPr lvl="8" algn="l"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9pPr>
          </a:lstStyle>
          <a:p>
            <a:endParaRPr/>
          </a:p>
        </p:txBody>
      </p:sp>
      <p:sp>
        <p:nvSpPr>
          <p:cNvPr id="105" name="Google Shape;105;p13"/>
          <p:cNvSpPr txBox="1">
            <a:spLocks noGrp="1"/>
          </p:cNvSpPr>
          <p:nvPr>
            <p:ph type="dt" idx="10"/>
          </p:nvPr>
        </p:nvSpPr>
        <p:spPr>
          <a:xfrm>
            <a:off x="1073150" y="6248400"/>
            <a:ext cx="206375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6" name="Google Shape;106;p13"/>
          <p:cNvSpPr txBox="1">
            <a:spLocks noGrp="1"/>
          </p:cNvSpPr>
          <p:nvPr>
            <p:ph type="ftr" idx="11"/>
          </p:nvPr>
        </p:nvSpPr>
        <p:spPr>
          <a:xfrm>
            <a:off x="3714750" y="6248400"/>
            <a:ext cx="31369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7" name="Google Shape;107;p13"/>
          <p:cNvSpPr txBox="1">
            <a:spLocks noGrp="1"/>
          </p:cNvSpPr>
          <p:nvPr>
            <p:ph type="sldNum" idx="12"/>
          </p:nvPr>
        </p:nvSpPr>
        <p:spPr>
          <a:xfrm>
            <a:off x="7429500" y="6248400"/>
            <a:ext cx="206375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Tahoma"/>
              <a:buNone/>
              <a:defRPr sz="1400" b="0" i="0" u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Tahoma"/>
              <a:buNone/>
              <a:defRPr sz="1400" b="0" i="0" u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Tahoma"/>
              <a:buNone/>
              <a:defRPr sz="1400" b="0" i="0" u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Tahoma"/>
              <a:buNone/>
              <a:defRPr sz="1400" b="0" i="0" u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Tahoma"/>
              <a:buNone/>
              <a:defRPr sz="1400" b="0" i="0" u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Tahoma"/>
              <a:buNone/>
              <a:defRPr sz="1400" b="0" i="0" u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Tahoma"/>
              <a:buNone/>
              <a:defRPr sz="1400" b="0" i="0" u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Tahoma"/>
              <a:buNone/>
              <a:defRPr sz="1400" b="0" i="0" u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Tahoma"/>
              <a:buNone/>
              <a:defRPr sz="1400" b="0" i="0" u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texto verticais" type="vertTitleAndTx">
  <p:cSld name="VERTICAL_TITLE_AND_VERTICAL_TEXT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3"/>
          <p:cNvSpPr txBox="1">
            <a:spLocks noGrp="1"/>
          </p:cNvSpPr>
          <p:nvPr>
            <p:ph type="title"/>
          </p:nvPr>
        </p:nvSpPr>
        <p:spPr>
          <a:xfrm rot="5400000">
            <a:off x="5753100" y="1790700"/>
            <a:ext cx="5943600" cy="236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3"/>
          <p:cNvSpPr txBox="1">
            <a:spLocks noGrp="1"/>
          </p:cNvSpPr>
          <p:nvPr>
            <p:ph type="body" idx="1"/>
          </p:nvPr>
        </p:nvSpPr>
        <p:spPr>
          <a:xfrm rot="5400000">
            <a:off x="952500" y="-495300"/>
            <a:ext cx="5943600" cy="693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97180" algn="l">
              <a:spcBef>
                <a:spcPts val="360"/>
              </a:spcBef>
              <a:spcAft>
                <a:spcPts val="0"/>
              </a:spcAft>
              <a:buSzPts val="1080"/>
              <a:buChar char="■"/>
              <a:defRPr/>
            </a:lvl1pPr>
            <a:lvl2pPr marL="914400" lvl="1" indent="-291465" algn="l">
              <a:spcBef>
                <a:spcPts val="360"/>
              </a:spcBef>
              <a:spcAft>
                <a:spcPts val="0"/>
              </a:spcAft>
              <a:buSzPts val="990"/>
              <a:buChar char="■"/>
              <a:defRPr/>
            </a:lvl2pPr>
            <a:lvl3pPr marL="1371600" lvl="2" indent="-285750" algn="l"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3pPr>
            <a:lvl4pPr marL="1828800" lvl="3" indent="-291464" algn="l">
              <a:spcBef>
                <a:spcPts val="360"/>
              </a:spcBef>
              <a:spcAft>
                <a:spcPts val="0"/>
              </a:spcAft>
              <a:buSzPts val="990"/>
              <a:buChar char="■"/>
              <a:defRPr/>
            </a:lvl4pPr>
            <a:lvl5pPr marL="2286000" lvl="4" indent="-285750" algn="l"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5pPr>
            <a:lvl6pPr marL="2743200" lvl="5" indent="-285750" algn="l"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6pPr>
            <a:lvl7pPr marL="3200400" lvl="6" indent="-285750" algn="l"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7pPr>
            <a:lvl8pPr marL="3657600" lvl="7" indent="-285750" algn="l"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8pPr>
            <a:lvl9pPr marL="4114800" lvl="8" indent="-285750" algn="l"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9pPr>
          </a:lstStyle>
          <a:p>
            <a:endParaRPr/>
          </a:p>
        </p:txBody>
      </p:sp>
      <p:sp>
        <p:nvSpPr>
          <p:cNvPr id="30" name="Google Shape;30;p3"/>
          <p:cNvSpPr txBox="1">
            <a:spLocks noGrp="1"/>
          </p:cNvSpPr>
          <p:nvPr>
            <p:ph type="dt" idx="10"/>
          </p:nvPr>
        </p:nvSpPr>
        <p:spPr>
          <a:xfrm>
            <a:off x="990600" y="6324600"/>
            <a:ext cx="206375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3"/>
          <p:cNvSpPr txBox="1">
            <a:spLocks noGrp="1"/>
          </p:cNvSpPr>
          <p:nvPr>
            <p:ph type="ftr" idx="11"/>
          </p:nvPr>
        </p:nvSpPr>
        <p:spPr>
          <a:xfrm>
            <a:off x="3632200" y="6324600"/>
            <a:ext cx="31369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3"/>
          <p:cNvSpPr txBox="1">
            <a:spLocks noGrp="1"/>
          </p:cNvSpPr>
          <p:nvPr>
            <p:ph type="sldNum" idx="12"/>
          </p:nvPr>
        </p:nvSpPr>
        <p:spPr>
          <a:xfrm>
            <a:off x="7346950" y="6324600"/>
            <a:ext cx="206375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texto vertical" type="vertTx">
  <p:cSld name="VERTICAL_TEXT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4"/>
          <p:cNvSpPr txBox="1">
            <a:spLocks noGrp="1"/>
          </p:cNvSpPr>
          <p:nvPr>
            <p:ph type="title"/>
          </p:nvPr>
        </p:nvSpPr>
        <p:spPr>
          <a:xfrm>
            <a:off x="1073150" y="0"/>
            <a:ext cx="883285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4"/>
          <p:cNvSpPr txBox="1">
            <a:spLocks noGrp="1"/>
          </p:cNvSpPr>
          <p:nvPr>
            <p:ph type="body" idx="1"/>
          </p:nvPr>
        </p:nvSpPr>
        <p:spPr>
          <a:xfrm rot="5400000">
            <a:off x="2821781" y="-916781"/>
            <a:ext cx="4495800" cy="9224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97180" algn="l">
              <a:spcBef>
                <a:spcPts val="360"/>
              </a:spcBef>
              <a:spcAft>
                <a:spcPts val="0"/>
              </a:spcAft>
              <a:buSzPts val="1080"/>
              <a:buChar char="■"/>
              <a:defRPr/>
            </a:lvl1pPr>
            <a:lvl2pPr marL="914400" lvl="1" indent="-291465" algn="l">
              <a:spcBef>
                <a:spcPts val="360"/>
              </a:spcBef>
              <a:spcAft>
                <a:spcPts val="0"/>
              </a:spcAft>
              <a:buSzPts val="990"/>
              <a:buChar char="■"/>
              <a:defRPr/>
            </a:lvl2pPr>
            <a:lvl3pPr marL="1371600" lvl="2" indent="-285750" algn="l"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3pPr>
            <a:lvl4pPr marL="1828800" lvl="3" indent="-291464" algn="l">
              <a:spcBef>
                <a:spcPts val="360"/>
              </a:spcBef>
              <a:spcAft>
                <a:spcPts val="0"/>
              </a:spcAft>
              <a:buSzPts val="990"/>
              <a:buChar char="■"/>
              <a:defRPr/>
            </a:lvl4pPr>
            <a:lvl5pPr marL="2286000" lvl="4" indent="-285750" algn="l"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5pPr>
            <a:lvl6pPr marL="2743200" lvl="5" indent="-285750" algn="l"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6pPr>
            <a:lvl7pPr marL="3200400" lvl="6" indent="-285750" algn="l"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7pPr>
            <a:lvl8pPr marL="3657600" lvl="7" indent="-285750" algn="l"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8pPr>
            <a:lvl9pPr marL="4114800" lvl="8" indent="-285750" algn="l"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9pPr>
          </a:lstStyle>
          <a:p>
            <a:endParaRPr/>
          </a:p>
        </p:txBody>
      </p:sp>
      <p:sp>
        <p:nvSpPr>
          <p:cNvPr id="36" name="Google Shape;36;p4"/>
          <p:cNvSpPr txBox="1">
            <a:spLocks noGrp="1"/>
          </p:cNvSpPr>
          <p:nvPr>
            <p:ph type="dt" idx="10"/>
          </p:nvPr>
        </p:nvSpPr>
        <p:spPr>
          <a:xfrm>
            <a:off x="990600" y="6324600"/>
            <a:ext cx="206375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4"/>
          <p:cNvSpPr txBox="1">
            <a:spLocks noGrp="1"/>
          </p:cNvSpPr>
          <p:nvPr>
            <p:ph type="ftr" idx="11"/>
          </p:nvPr>
        </p:nvSpPr>
        <p:spPr>
          <a:xfrm>
            <a:off x="3632200" y="6324600"/>
            <a:ext cx="31369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4"/>
          <p:cNvSpPr txBox="1">
            <a:spLocks noGrp="1"/>
          </p:cNvSpPr>
          <p:nvPr>
            <p:ph type="sldNum" idx="12"/>
          </p:nvPr>
        </p:nvSpPr>
        <p:spPr>
          <a:xfrm>
            <a:off x="7346950" y="6324600"/>
            <a:ext cx="206375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m com Legenda" type="picTx">
  <p:cSld name="PICTURE_WITH_CAPTION_TEXT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5"/>
          <p:cNvSpPr txBox="1"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5"/>
          <p:cNvSpPr>
            <a:spLocks noGrp="1"/>
          </p:cNvSpPr>
          <p:nvPr>
            <p:ph type="pic" idx="2"/>
          </p:nvPr>
        </p:nvSpPr>
        <p:spPr>
          <a:xfrm>
            <a:off x="1941513" y="612775"/>
            <a:ext cx="59436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folHlink"/>
              </a:buClr>
              <a:buSzPts val="1920"/>
              <a:buFont typeface="Noto Sans Symbols"/>
              <a:buNone/>
              <a:defRPr sz="32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hlink"/>
              </a:buClr>
              <a:buSzPts val="1540"/>
              <a:buFont typeface="Noto Sans Symbols"/>
              <a:buNone/>
              <a:defRPr sz="2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ts val="1200"/>
              <a:buFont typeface="Noto Sans Symbols"/>
              <a:buNone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1100"/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42" name="Google Shape;42;p5"/>
          <p:cNvSpPr txBox="1">
            <a:spLocks noGrp="1"/>
          </p:cNvSpPr>
          <p:nvPr>
            <p:ph type="body" idx="1"/>
          </p:nvPr>
        </p:nvSpPr>
        <p:spPr>
          <a:xfrm>
            <a:off x="1941513" y="5367338"/>
            <a:ext cx="59436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SzPts val="84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SzPts val="66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SzPts val="5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SzPts val="495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SzPts val="45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SzPts val="45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SzPts val="45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SzPts val="45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SzPts val="450"/>
              <a:buNone/>
              <a:defRPr sz="900"/>
            </a:lvl9pPr>
          </a:lstStyle>
          <a:p>
            <a:endParaRPr/>
          </a:p>
        </p:txBody>
      </p:sp>
      <p:sp>
        <p:nvSpPr>
          <p:cNvPr id="43" name="Google Shape;43;p5"/>
          <p:cNvSpPr txBox="1">
            <a:spLocks noGrp="1"/>
          </p:cNvSpPr>
          <p:nvPr>
            <p:ph type="dt" idx="10"/>
          </p:nvPr>
        </p:nvSpPr>
        <p:spPr>
          <a:xfrm>
            <a:off x="990600" y="6324600"/>
            <a:ext cx="206375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5"/>
          <p:cNvSpPr txBox="1">
            <a:spLocks noGrp="1"/>
          </p:cNvSpPr>
          <p:nvPr>
            <p:ph type="ftr" idx="11"/>
          </p:nvPr>
        </p:nvSpPr>
        <p:spPr>
          <a:xfrm>
            <a:off x="3632200" y="6324600"/>
            <a:ext cx="31369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5"/>
          <p:cNvSpPr txBox="1">
            <a:spLocks noGrp="1"/>
          </p:cNvSpPr>
          <p:nvPr>
            <p:ph type="sldNum" idx="12"/>
          </p:nvPr>
        </p:nvSpPr>
        <p:spPr>
          <a:xfrm>
            <a:off x="7346950" y="6324600"/>
            <a:ext cx="206375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údo com Legenda" type="objTx">
  <p:cSld name="OBJECT_WITH_CAPTION_TEXT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6"/>
          <p:cNvSpPr txBox="1"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6"/>
          <p:cNvSpPr txBox="1">
            <a:spLocks noGrp="1"/>
          </p:cNvSpPr>
          <p:nvPr>
            <p:ph type="body" idx="1"/>
          </p:nvPr>
        </p:nvSpPr>
        <p:spPr>
          <a:xfrm>
            <a:off x="3873500" y="273050"/>
            <a:ext cx="553720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50520" algn="l">
              <a:spcBef>
                <a:spcPts val="640"/>
              </a:spcBef>
              <a:spcAft>
                <a:spcPts val="0"/>
              </a:spcAft>
              <a:buSzPts val="1920"/>
              <a:buChar char="■"/>
              <a:defRPr sz="3200"/>
            </a:lvl1pPr>
            <a:lvl2pPr marL="914400" lvl="1" indent="-326390" algn="l">
              <a:spcBef>
                <a:spcPts val="560"/>
              </a:spcBef>
              <a:spcAft>
                <a:spcPts val="0"/>
              </a:spcAft>
              <a:buSzPts val="1540"/>
              <a:buChar char="■"/>
              <a:defRPr sz="2800"/>
            </a:lvl2pPr>
            <a:lvl3pPr marL="1371600" lvl="2" indent="-304800" algn="l">
              <a:spcBef>
                <a:spcPts val="480"/>
              </a:spcBef>
              <a:spcAft>
                <a:spcPts val="0"/>
              </a:spcAft>
              <a:buSzPts val="1200"/>
              <a:buChar char="■"/>
              <a:defRPr sz="2400"/>
            </a:lvl3pPr>
            <a:lvl4pPr marL="1828800" lvl="3" indent="-298450" algn="l">
              <a:spcBef>
                <a:spcPts val="400"/>
              </a:spcBef>
              <a:spcAft>
                <a:spcPts val="0"/>
              </a:spcAft>
              <a:buSzPts val="1100"/>
              <a:buChar char="■"/>
              <a:defRPr sz="2000"/>
            </a:lvl4pPr>
            <a:lvl5pPr marL="2286000" lvl="4" indent="-292100" algn="l">
              <a:spcBef>
                <a:spcPts val="400"/>
              </a:spcBef>
              <a:spcAft>
                <a:spcPts val="0"/>
              </a:spcAft>
              <a:buSzPts val="1000"/>
              <a:buChar char="■"/>
              <a:defRPr sz="2000"/>
            </a:lvl5pPr>
            <a:lvl6pPr marL="2743200" lvl="5" indent="-292100" algn="l">
              <a:spcBef>
                <a:spcPts val="400"/>
              </a:spcBef>
              <a:spcAft>
                <a:spcPts val="0"/>
              </a:spcAft>
              <a:buSzPts val="1000"/>
              <a:buChar char="■"/>
              <a:defRPr sz="2000"/>
            </a:lvl6pPr>
            <a:lvl7pPr marL="3200400" lvl="6" indent="-292100" algn="l">
              <a:spcBef>
                <a:spcPts val="400"/>
              </a:spcBef>
              <a:spcAft>
                <a:spcPts val="0"/>
              </a:spcAft>
              <a:buSzPts val="1000"/>
              <a:buChar char="■"/>
              <a:defRPr sz="2000"/>
            </a:lvl7pPr>
            <a:lvl8pPr marL="3657600" lvl="7" indent="-292100" algn="l">
              <a:spcBef>
                <a:spcPts val="400"/>
              </a:spcBef>
              <a:spcAft>
                <a:spcPts val="0"/>
              </a:spcAft>
              <a:buSzPts val="1000"/>
              <a:buChar char="■"/>
              <a:defRPr sz="2000"/>
            </a:lvl8pPr>
            <a:lvl9pPr marL="4114800" lvl="8" indent="-292100" algn="l">
              <a:spcBef>
                <a:spcPts val="400"/>
              </a:spcBef>
              <a:spcAft>
                <a:spcPts val="0"/>
              </a:spcAft>
              <a:buSzPts val="1000"/>
              <a:buChar char="■"/>
              <a:defRPr sz="2000"/>
            </a:lvl9pPr>
          </a:lstStyle>
          <a:p>
            <a:endParaRPr/>
          </a:p>
        </p:txBody>
      </p:sp>
      <p:sp>
        <p:nvSpPr>
          <p:cNvPr id="49" name="Google Shape;49;p6"/>
          <p:cNvSpPr txBox="1">
            <a:spLocks noGrp="1"/>
          </p:cNvSpPr>
          <p:nvPr>
            <p:ph type="body" idx="2"/>
          </p:nvPr>
        </p:nvSpPr>
        <p:spPr>
          <a:xfrm>
            <a:off x="495300" y="1435100"/>
            <a:ext cx="3259138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SzPts val="84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SzPts val="66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SzPts val="5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SzPts val="495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SzPts val="45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SzPts val="45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SzPts val="45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SzPts val="45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SzPts val="450"/>
              <a:buNone/>
              <a:defRPr sz="900"/>
            </a:lvl9pPr>
          </a:lstStyle>
          <a:p>
            <a:endParaRPr/>
          </a:p>
        </p:txBody>
      </p:sp>
      <p:sp>
        <p:nvSpPr>
          <p:cNvPr id="50" name="Google Shape;50;p6"/>
          <p:cNvSpPr txBox="1">
            <a:spLocks noGrp="1"/>
          </p:cNvSpPr>
          <p:nvPr>
            <p:ph type="dt" idx="10"/>
          </p:nvPr>
        </p:nvSpPr>
        <p:spPr>
          <a:xfrm>
            <a:off x="990600" y="6324600"/>
            <a:ext cx="206375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6"/>
          <p:cNvSpPr txBox="1">
            <a:spLocks noGrp="1"/>
          </p:cNvSpPr>
          <p:nvPr>
            <p:ph type="ftr" idx="11"/>
          </p:nvPr>
        </p:nvSpPr>
        <p:spPr>
          <a:xfrm>
            <a:off x="3632200" y="6324600"/>
            <a:ext cx="31369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6"/>
          <p:cNvSpPr txBox="1">
            <a:spLocks noGrp="1"/>
          </p:cNvSpPr>
          <p:nvPr>
            <p:ph type="sldNum" idx="12"/>
          </p:nvPr>
        </p:nvSpPr>
        <p:spPr>
          <a:xfrm>
            <a:off x="7346950" y="6324600"/>
            <a:ext cx="206375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mente título" type="titleOnly">
  <p:cSld name="TITLE_ONLY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7"/>
          <p:cNvSpPr txBox="1">
            <a:spLocks noGrp="1"/>
          </p:cNvSpPr>
          <p:nvPr>
            <p:ph type="title"/>
          </p:nvPr>
        </p:nvSpPr>
        <p:spPr>
          <a:xfrm>
            <a:off x="1073150" y="0"/>
            <a:ext cx="883285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7"/>
          <p:cNvSpPr txBox="1">
            <a:spLocks noGrp="1"/>
          </p:cNvSpPr>
          <p:nvPr>
            <p:ph type="dt" idx="10"/>
          </p:nvPr>
        </p:nvSpPr>
        <p:spPr>
          <a:xfrm>
            <a:off x="990600" y="6324600"/>
            <a:ext cx="206375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7"/>
          <p:cNvSpPr txBox="1">
            <a:spLocks noGrp="1"/>
          </p:cNvSpPr>
          <p:nvPr>
            <p:ph type="ftr" idx="11"/>
          </p:nvPr>
        </p:nvSpPr>
        <p:spPr>
          <a:xfrm>
            <a:off x="3632200" y="6324600"/>
            <a:ext cx="31369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7"/>
          <p:cNvSpPr txBox="1">
            <a:spLocks noGrp="1"/>
          </p:cNvSpPr>
          <p:nvPr>
            <p:ph type="sldNum" idx="12"/>
          </p:nvPr>
        </p:nvSpPr>
        <p:spPr>
          <a:xfrm>
            <a:off x="7346950" y="6324600"/>
            <a:ext cx="206375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ção" type="twoTxTwoObj">
  <p:cSld name="TWO_OBJECTS_WITH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8"/>
          <p:cNvSpPr txBox="1"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8"/>
          <p:cNvSpPr txBox="1"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SzPts val="144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SzPts val="11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SzPts val="9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SzPts val="88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SzPts val="8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SzPts val="8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SzPts val="8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SzPts val="8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SzPts val="800"/>
              <a:buNone/>
              <a:defRPr sz="1600" b="1"/>
            </a:lvl9pPr>
          </a:lstStyle>
          <a:p>
            <a:endParaRPr/>
          </a:p>
        </p:txBody>
      </p:sp>
      <p:sp>
        <p:nvSpPr>
          <p:cNvPr id="61" name="Google Shape;61;p8"/>
          <p:cNvSpPr txBox="1">
            <a:spLocks noGrp="1"/>
          </p:cNvSpPr>
          <p:nvPr>
            <p:ph type="body" idx="2"/>
          </p:nvPr>
        </p:nvSpPr>
        <p:spPr>
          <a:xfrm>
            <a:off x="495300" y="2174875"/>
            <a:ext cx="437673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20040" algn="l">
              <a:spcBef>
                <a:spcPts val="480"/>
              </a:spcBef>
              <a:spcAft>
                <a:spcPts val="0"/>
              </a:spcAft>
              <a:buSzPts val="1440"/>
              <a:buChar char="■"/>
              <a:defRPr sz="2400"/>
            </a:lvl1pPr>
            <a:lvl2pPr marL="914400" lvl="1" indent="-298450" algn="l">
              <a:spcBef>
                <a:spcPts val="400"/>
              </a:spcBef>
              <a:spcAft>
                <a:spcPts val="0"/>
              </a:spcAft>
              <a:buSzPts val="1100"/>
              <a:buChar char="■"/>
              <a:defRPr sz="2000"/>
            </a:lvl2pPr>
            <a:lvl3pPr marL="1371600" lvl="2" indent="-285750" algn="l">
              <a:spcBef>
                <a:spcPts val="360"/>
              </a:spcBef>
              <a:spcAft>
                <a:spcPts val="0"/>
              </a:spcAft>
              <a:buSzPts val="900"/>
              <a:buChar char="■"/>
              <a:defRPr sz="1800"/>
            </a:lvl3pPr>
            <a:lvl4pPr marL="1828800" lvl="3" indent="-284480" algn="l">
              <a:spcBef>
                <a:spcPts val="320"/>
              </a:spcBef>
              <a:spcAft>
                <a:spcPts val="0"/>
              </a:spcAft>
              <a:buSzPts val="880"/>
              <a:buChar char="■"/>
              <a:defRPr sz="1600"/>
            </a:lvl4pPr>
            <a:lvl5pPr marL="2286000" lvl="4" indent="-279400" algn="l">
              <a:spcBef>
                <a:spcPts val="320"/>
              </a:spcBef>
              <a:spcAft>
                <a:spcPts val="0"/>
              </a:spcAft>
              <a:buSzPts val="800"/>
              <a:buChar char="■"/>
              <a:defRPr sz="1600"/>
            </a:lvl5pPr>
            <a:lvl6pPr marL="2743200" lvl="5" indent="-279400" algn="l">
              <a:spcBef>
                <a:spcPts val="320"/>
              </a:spcBef>
              <a:spcAft>
                <a:spcPts val="0"/>
              </a:spcAft>
              <a:buSzPts val="800"/>
              <a:buChar char="■"/>
              <a:defRPr sz="1600"/>
            </a:lvl6pPr>
            <a:lvl7pPr marL="3200400" lvl="6" indent="-279400" algn="l">
              <a:spcBef>
                <a:spcPts val="320"/>
              </a:spcBef>
              <a:spcAft>
                <a:spcPts val="0"/>
              </a:spcAft>
              <a:buSzPts val="800"/>
              <a:buChar char="■"/>
              <a:defRPr sz="1600"/>
            </a:lvl7pPr>
            <a:lvl8pPr marL="3657600" lvl="7" indent="-279400" algn="l">
              <a:spcBef>
                <a:spcPts val="320"/>
              </a:spcBef>
              <a:spcAft>
                <a:spcPts val="0"/>
              </a:spcAft>
              <a:buSzPts val="800"/>
              <a:buChar char="■"/>
              <a:defRPr sz="1600"/>
            </a:lvl8pPr>
            <a:lvl9pPr marL="4114800" lvl="8" indent="-279400" algn="l">
              <a:spcBef>
                <a:spcPts val="320"/>
              </a:spcBef>
              <a:spcAft>
                <a:spcPts val="0"/>
              </a:spcAft>
              <a:buSzPts val="800"/>
              <a:buChar char="■"/>
              <a:defRPr sz="1600"/>
            </a:lvl9pPr>
          </a:lstStyle>
          <a:p>
            <a:endParaRPr/>
          </a:p>
        </p:txBody>
      </p:sp>
      <p:sp>
        <p:nvSpPr>
          <p:cNvPr id="62" name="Google Shape;62;p8"/>
          <p:cNvSpPr txBox="1">
            <a:spLocks noGrp="1"/>
          </p:cNvSpPr>
          <p:nvPr>
            <p:ph type="body" idx="3"/>
          </p:nvPr>
        </p:nvSpPr>
        <p:spPr>
          <a:xfrm>
            <a:off x="5032375" y="1535113"/>
            <a:ext cx="437832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SzPts val="144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SzPts val="11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SzPts val="9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SzPts val="88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SzPts val="8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SzPts val="8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SzPts val="8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SzPts val="8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SzPts val="800"/>
              <a:buNone/>
              <a:defRPr sz="1600" b="1"/>
            </a:lvl9pPr>
          </a:lstStyle>
          <a:p>
            <a:endParaRPr/>
          </a:p>
        </p:txBody>
      </p:sp>
      <p:sp>
        <p:nvSpPr>
          <p:cNvPr id="63" name="Google Shape;63;p8"/>
          <p:cNvSpPr txBox="1">
            <a:spLocks noGrp="1"/>
          </p:cNvSpPr>
          <p:nvPr>
            <p:ph type="body" idx="4"/>
          </p:nvPr>
        </p:nvSpPr>
        <p:spPr>
          <a:xfrm>
            <a:off x="5032375" y="2174875"/>
            <a:ext cx="437832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20040" algn="l">
              <a:spcBef>
                <a:spcPts val="480"/>
              </a:spcBef>
              <a:spcAft>
                <a:spcPts val="0"/>
              </a:spcAft>
              <a:buSzPts val="1440"/>
              <a:buChar char="■"/>
              <a:defRPr sz="2400"/>
            </a:lvl1pPr>
            <a:lvl2pPr marL="914400" lvl="1" indent="-298450" algn="l">
              <a:spcBef>
                <a:spcPts val="400"/>
              </a:spcBef>
              <a:spcAft>
                <a:spcPts val="0"/>
              </a:spcAft>
              <a:buSzPts val="1100"/>
              <a:buChar char="■"/>
              <a:defRPr sz="2000"/>
            </a:lvl2pPr>
            <a:lvl3pPr marL="1371600" lvl="2" indent="-285750" algn="l">
              <a:spcBef>
                <a:spcPts val="360"/>
              </a:spcBef>
              <a:spcAft>
                <a:spcPts val="0"/>
              </a:spcAft>
              <a:buSzPts val="900"/>
              <a:buChar char="■"/>
              <a:defRPr sz="1800"/>
            </a:lvl3pPr>
            <a:lvl4pPr marL="1828800" lvl="3" indent="-284480" algn="l">
              <a:spcBef>
                <a:spcPts val="320"/>
              </a:spcBef>
              <a:spcAft>
                <a:spcPts val="0"/>
              </a:spcAft>
              <a:buSzPts val="880"/>
              <a:buChar char="■"/>
              <a:defRPr sz="1600"/>
            </a:lvl4pPr>
            <a:lvl5pPr marL="2286000" lvl="4" indent="-279400" algn="l">
              <a:spcBef>
                <a:spcPts val="320"/>
              </a:spcBef>
              <a:spcAft>
                <a:spcPts val="0"/>
              </a:spcAft>
              <a:buSzPts val="800"/>
              <a:buChar char="■"/>
              <a:defRPr sz="1600"/>
            </a:lvl5pPr>
            <a:lvl6pPr marL="2743200" lvl="5" indent="-279400" algn="l">
              <a:spcBef>
                <a:spcPts val="320"/>
              </a:spcBef>
              <a:spcAft>
                <a:spcPts val="0"/>
              </a:spcAft>
              <a:buSzPts val="800"/>
              <a:buChar char="■"/>
              <a:defRPr sz="1600"/>
            </a:lvl6pPr>
            <a:lvl7pPr marL="3200400" lvl="6" indent="-279400" algn="l">
              <a:spcBef>
                <a:spcPts val="320"/>
              </a:spcBef>
              <a:spcAft>
                <a:spcPts val="0"/>
              </a:spcAft>
              <a:buSzPts val="800"/>
              <a:buChar char="■"/>
              <a:defRPr sz="1600"/>
            </a:lvl7pPr>
            <a:lvl8pPr marL="3657600" lvl="7" indent="-279400" algn="l">
              <a:spcBef>
                <a:spcPts val="320"/>
              </a:spcBef>
              <a:spcAft>
                <a:spcPts val="0"/>
              </a:spcAft>
              <a:buSzPts val="800"/>
              <a:buChar char="■"/>
              <a:defRPr sz="1600"/>
            </a:lvl8pPr>
            <a:lvl9pPr marL="4114800" lvl="8" indent="-279400" algn="l">
              <a:spcBef>
                <a:spcPts val="320"/>
              </a:spcBef>
              <a:spcAft>
                <a:spcPts val="0"/>
              </a:spcAft>
              <a:buSzPts val="800"/>
              <a:buChar char="■"/>
              <a:defRPr sz="1600"/>
            </a:lvl9pPr>
          </a:lstStyle>
          <a:p>
            <a:endParaRPr/>
          </a:p>
        </p:txBody>
      </p:sp>
      <p:sp>
        <p:nvSpPr>
          <p:cNvPr id="64" name="Google Shape;64;p8"/>
          <p:cNvSpPr txBox="1">
            <a:spLocks noGrp="1"/>
          </p:cNvSpPr>
          <p:nvPr>
            <p:ph type="dt" idx="10"/>
          </p:nvPr>
        </p:nvSpPr>
        <p:spPr>
          <a:xfrm>
            <a:off x="990600" y="6324600"/>
            <a:ext cx="206375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8"/>
          <p:cNvSpPr txBox="1">
            <a:spLocks noGrp="1"/>
          </p:cNvSpPr>
          <p:nvPr>
            <p:ph type="ftr" idx="11"/>
          </p:nvPr>
        </p:nvSpPr>
        <p:spPr>
          <a:xfrm>
            <a:off x="3632200" y="6324600"/>
            <a:ext cx="31369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8"/>
          <p:cNvSpPr txBox="1">
            <a:spLocks noGrp="1"/>
          </p:cNvSpPr>
          <p:nvPr>
            <p:ph type="sldNum" idx="12"/>
          </p:nvPr>
        </p:nvSpPr>
        <p:spPr>
          <a:xfrm>
            <a:off x="7346950" y="6324600"/>
            <a:ext cx="206375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uas Partes de Conteúdo" type="twoObj">
  <p:cSld name="TWO_OBJECTS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9"/>
          <p:cNvSpPr txBox="1">
            <a:spLocks noGrp="1"/>
          </p:cNvSpPr>
          <p:nvPr>
            <p:ph type="title"/>
          </p:nvPr>
        </p:nvSpPr>
        <p:spPr>
          <a:xfrm>
            <a:off x="1073150" y="0"/>
            <a:ext cx="883285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9"/>
          <p:cNvSpPr txBox="1">
            <a:spLocks noGrp="1"/>
          </p:cNvSpPr>
          <p:nvPr>
            <p:ph type="body" idx="1"/>
          </p:nvPr>
        </p:nvSpPr>
        <p:spPr>
          <a:xfrm>
            <a:off x="457200" y="1447800"/>
            <a:ext cx="4535488" cy="449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35280" algn="l">
              <a:spcBef>
                <a:spcPts val="560"/>
              </a:spcBef>
              <a:spcAft>
                <a:spcPts val="0"/>
              </a:spcAft>
              <a:buSzPts val="1680"/>
              <a:buChar char="■"/>
              <a:defRPr sz="2800"/>
            </a:lvl1pPr>
            <a:lvl2pPr marL="914400" lvl="1" indent="-312419" algn="l">
              <a:spcBef>
                <a:spcPts val="480"/>
              </a:spcBef>
              <a:spcAft>
                <a:spcPts val="0"/>
              </a:spcAft>
              <a:buSzPts val="1320"/>
              <a:buChar char="■"/>
              <a:defRPr sz="2400"/>
            </a:lvl2pPr>
            <a:lvl3pPr marL="1371600" lvl="2" indent="-292100" algn="l">
              <a:spcBef>
                <a:spcPts val="400"/>
              </a:spcBef>
              <a:spcAft>
                <a:spcPts val="0"/>
              </a:spcAft>
              <a:buSzPts val="1000"/>
              <a:buChar char="■"/>
              <a:defRPr sz="2000"/>
            </a:lvl3pPr>
            <a:lvl4pPr marL="1828800" lvl="3" indent="-291464" algn="l">
              <a:spcBef>
                <a:spcPts val="360"/>
              </a:spcBef>
              <a:spcAft>
                <a:spcPts val="0"/>
              </a:spcAft>
              <a:buSzPts val="990"/>
              <a:buChar char="■"/>
              <a:defRPr sz="1800"/>
            </a:lvl4pPr>
            <a:lvl5pPr marL="2286000" lvl="4" indent="-285750" algn="l">
              <a:spcBef>
                <a:spcPts val="360"/>
              </a:spcBef>
              <a:spcAft>
                <a:spcPts val="0"/>
              </a:spcAft>
              <a:buSzPts val="900"/>
              <a:buChar char="■"/>
              <a:defRPr sz="1800"/>
            </a:lvl5pPr>
            <a:lvl6pPr marL="2743200" lvl="5" indent="-285750" algn="l">
              <a:spcBef>
                <a:spcPts val="360"/>
              </a:spcBef>
              <a:spcAft>
                <a:spcPts val="0"/>
              </a:spcAft>
              <a:buSzPts val="900"/>
              <a:buChar char="■"/>
              <a:defRPr sz="1800"/>
            </a:lvl6pPr>
            <a:lvl7pPr marL="3200400" lvl="6" indent="-285750" algn="l">
              <a:spcBef>
                <a:spcPts val="360"/>
              </a:spcBef>
              <a:spcAft>
                <a:spcPts val="0"/>
              </a:spcAft>
              <a:buSzPts val="900"/>
              <a:buChar char="■"/>
              <a:defRPr sz="1800"/>
            </a:lvl7pPr>
            <a:lvl8pPr marL="3657600" lvl="7" indent="-285750" algn="l">
              <a:spcBef>
                <a:spcPts val="360"/>
              </a:spcBef>
              <a:spcAft>
                <a:spcPts val="0"/>
              </a:spcAft>
              <a:buSzPts val="900"/>
              <a:buChar char="■"/>
              <a:defRPr sz="1800"/>
            </a:lvl8pPr>
            <a:lvl9pPr marL="4114800" lvl="8" indent="-285750" algn="l">
              <a:spcBef>
                <a:spcPts val="360"/>
              </a:spcBef>
              <a:spcAft>
                <a:spcPts val="0"/>
              </a:spcAft>
              <a:buSzPts val="900"/>
              <a:buChar char="■"/>
              <a:defRPr sz="1800"/>
            </a:lvl9pPr>
          </a:lstStyle>
          <a:p>
            <a:endParaRPr/>
          </a:p>
        </p:txBody>
      </p:sp>
      <p:sp>
        <p:nvSpPr>
          <p:cNvPr id="70" name="Google Shape;70;p9"/>
          <p:cNvSpPr txBox="1">
            <a:spLocks noGrp="1"/>
          </p:cNvSpPr>
          <p:nvPr>
            <p:ph type="body" idx="2"/>
          </p:nvPr>
        </p:nvSpPr>
        <p:spPr>
          <a:xfrm>
            <a:off x="5145088" y="1447800"/>
            <a:ext cx="4537075" cy="449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35280" algn="l">
              <a:spcBef>
                <a:spcPts val="560"/>
              </a:spcBef>
              <a:spcAft>
                <a:spcPts val="0"/>
              </a:spcAft>
              <a:buSzPts val="1680"/>
              <a:buChar char="■"/>
              <a:defRPr sz="2800"/>
            </a:lvl1pPr>
            <a:lvl2pPr marL="914400" lvl="1" indent="-312419" algn="l">
              <a:spcBef>
                <a:spcPts val="480"/>
              </a:spcBef>
              <a:spcAft>
                <a:spcPts val="0"/>
              </a:spcAft>
              <a:buSzPts val="1320"/>
              <a:buChar char="■"/>
              <a:defRPr sz="2400"/>
            </a:lvl2pPr>
            <a:lvl3pPr marL="1371600" lvl="2" indent="-292100" algn="l">
              <a:spcBef>
                <a:spcPts val="400"/>
              </a:spcBef>
              <a:spcAft>
                <a:spcPts val="0"/>
              </a:spcAft>
              <a:buSzPts val="1000"/>
              <a:buChar char="■"/>
              <a:defRPr sz="2000"/>
            </a:lvl3pPr>
            <a:lvl4pPr marL="1828800" lvl="3" indent="-291464" algn="l">
              <a:spcBef>
                <a:spcPts val="360"/>
              </a:spcBef>
              <a:spcAft>
                <a:spcPts val="0"/>
              </a:spcAft>
              <a:buSzPts val="990"/>
              <a:buChar char="■"/>
              <a:defRPr sz="1800"/>
            </a:lvl4pPr>
            <a:lvl5pPr marL="2286000" lvl="4" indent="-285750" algn="l">
              <a:spcBef>
                <a:spcPts val="360"/>
              </a:spcBef>
              <a:spcAft>
                <a:spcPts val="0"/>
              </a:spcAft>
              <a:buSzPts val="900"/>
              <a:buChar char="■"/>
              <a:defRPr sz="1800"/>
            </a:lvl5pPr>
            <a:lvl6pPr marL="2743200" lvl="5" indent="-285750" algn="l">
              <a:spcBef>
                <a:spcPts val="360"/>
              </a:spcBef>
              <a:spcAft>
                <a:spcPts val="0"/>
              </a:spcAft>
              <a:buSzPts val="900"/>
              <a:buChar char="■"/>
              <a:defRPr sz="1800"/>
            </a:lvl6pPr>
            <a:lvl7pPr marL="3200400" lvl="6" indent="-285750" algn="l">
              <a:spcBef>
                <a:spcPts val="360"/>
              </a:spcBef>
              <a:spcAft>
                <a:spcPts val="0"/>
              </a:spcAft>
              <a:buSzPts val="900"/>
              <a:buChar char="■"/>
              <a:defRPr sz="1800"/>
            </a:lvl7pPr>
            <a:lvl8pPr marL="3657600" lvl="7" indent="-285750" algn="l">
              <a:spcBef>
                <a:spcPts val="360"/>
              </a:spcBef>
              <a:spcAft>
                <a:spcPts val="0"/>
              </a:spcAft>
              <a:buSzPts val="900"/>
              <a:buChar char="■"/>
              <a:defRPr sz="1800"/>
            </a:lvl8pPr>
            <a:lvl9pPr marL="4114800" lvl="8" indent="-285750" algn="l">
              <a:spcBef>
                <a:spcPts val="360"/>
              </a:spcBef>
              <a:spcAft>
                <a:spcPts val="0"/>
              </a:spcAft>
              <a:buSzPts val="900"/>
              <a:buChar char="■"/>
              <a:defRPr sz="1800"/>
            </a:lvl9pPr>
          </a:lstStyle>
          <a:p>
            <a:endParaRPr/>
          </a:p>
        </p:txBody>
      </p:sp>
      <p:sp>
        <p:nvSpPr>
          <p:cNvPr id="71" name="Google Shape;71;p9"/>
          <p:cNvSpPr txBox="1">
            <a:spLocks noGrp="1"/>
          </p:cNvSpPr>
          <p:nvPr>
            <p:ph type="dt" idx="10"/>
          </p:nvPr>
        </p:nvSpPr>
        <p:spPr>
          <a:xfrm>
            <a:off x="990600" y="6324600"/>
            <a:ext cx="206375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9"/>
          <p:cNvSpPr txBox="1">
            <a:spLocks noGrp="1"/>
          </p:cNvSpPr>
          <p:nvPr>
            <p:ph type="ftr" idx="11"/>
          </p:nvPr>
        </p:nvSpPr>
        <p:spPr>
          <a:xfrm>
            <a:off x="3632200" y="6324600"/>
            <a:ext cx="31369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9"/>
          <p:cNvSpPr txBox="1">
            <a:spLocks noGrp="1"/>
          </p:cNvSpPr>
          <p:nvPr>
            <p:ph type="sldNum" idx="12"/>
          </p:nvPr>
        </p:nvSpPr>
        <p:spPr>
          <a:xfrm>
            <a:off x="7346950" y="6324600"/>
            <a:ext cx="206375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beçalho da Seção" type="secHead">
  <p:cSld name="SECTION_HEADER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0"/>
          <p:cNvSpPr txBox="1"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0"/>
          <p:cNvSpPr txBox="1"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SzPts val="1200"/>
              <a:buNone/>
              <a:defRPr sz="2000"/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SzPts val="990"/>
              <a:buNone/>
              <a:defRPr sz="1800"/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SzPts val="800"/>
              <a:buNone/>
              <a:defRPr sz="1600"/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SzPts val="770"/>
              <a:buNone/>
              <a:defRPr sz="1400"/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SzPts val="700"/>
              <a:buNone/>
              <a:defRPr sz="1400"/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SzPts val="700"/>
              <a:buNone/>
              <a:defRPr sz="1400"/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SzPts val="700"/>
              <a:buNone/>
              <a:defRPr sz="1400"/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SzPts val="700"/>
              <a:buNone/>
              <a:defRPr sz="1400"/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SzPts val="700"/>
              <a:buNone/>
              <a:defRPr sz="1400"/>
            </a:lvl9pPr>
          </a:lstStyle>
          <a:p>
            <a:endParaRPr/>
          </a:p>
        </p:txBody>
      </p:sp>
      <p:sp>
        <p:nvSpPr>
          <p:cNvPr id="77" name="Google Shape;77;p10"/>
          <p:cNvSpPr txBox="1">
            <a:spLocks noGrp="1"/>
          </p:cNvSpPr>
          <p:nvPr>
            <p:ph type="dt" idx="10"/>
          </p:nvPr>
        </p:nvSpPr>
        <p:spPr>
          <a:xfrm>
            <a:off x="990600" y="6324600"/>
            <a:ext cx="206375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0"/>
          <p:cNvSpPr txBox="1">
            <a:spLocks noGrp="1"/>
          </p:cNvSpPr>
          <p:nvPr>
            <p:ph type="ftr" idx="11"/>
          </p:nvPr>
        </p:nvSpPr>
        <p:spPr>
          <a:xfrm>
            <a:off x="3632200" y="6324600"/>
            <a:ext cx="31369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0"/>
          <p:cNvSpPr txBox="1">
            <a:spLocks noGrp="1"/>
          </p:cNvSpPr>
          <p:nvPr>
            <p:ph type="sldNum" idx="12"/>
          </p:nvPr>
        </p:nvSpPr>
        <p:spPr>
          <a:xfrm>
            <a:off x="7346950" y="6324600"/>
            <a:ext cx="206375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1"/>
          <p:cNvGrpSpPr/>
          <p:nvPr/>
        </p:nvGrpSpPr>
        <p:grpSpPr>
          <a:xfrm>
            <a:off x="0" y="228600"/>
            <a:ext cx="9253537" cy="1143000"/>
            <a:chOff x="80" y="624"/>
            <a:chExt cx="5381" cy="663"/>
          </a:xfrm>
        </p:grpSpPr>
        <p:sp>
          <p:nvSpPr>
            <p:cNvPr id="11" name="Google Shape;11;p1"/>
            <p:cNvSpPr txBox="1"/>
            <p:nvPr/>
          </p:nvSpPr>
          <p:spPr>
            <a:xfrm>
              <a:off x="263" y="692"/>
              <a:ext cx="276" cy="29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endParaRPr>
            </a:p>
          </p:txBody>
        </p:sp>
        <p:sp>
          <p:nvSpPr>
            <p:cNvPr id="12" name="Google Shape;12;p1"/>
            <p:cNvSpPr txBox="1"/>
            <p:nvPr/>
          </p:nvSpPr>
          <p:spPr>
            <a:xfrm>
              <a:off x="504" y="692"/>
              <a:ext cx="210" cy="299"/>
            </a:xfrm>
            <a:prstGeom prst="rect">
              <a:avLst/>
            </a:prstGeom>
            <a:gradFill>
              <a:gsLst>
                <a:gs pos="0">
                  <a:schemeClr val="accent2"/>
                </a:gs>
                <a:gs pos="100000">
                  <a:schemeClr val="lt1"/>
                </a:gs>
              </a:gsLst>
              <a:lin ang="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endParaRPr>
            </a:p>
          </p:txBody>
        </p:sp>
        <p:sp>
          <p:nvSpPr>
            <p:cNvPr id="13" name="Google Shape;13;p1"/>
            <p:cNvSpPr txBox="1"/>
            <p:nvPr/>
          </p:nvSpPr>
          <p:spPr>
            <a:xfrm>
              <a:off x="341" y="958"/>
              <a:ext cx="266" cy="29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endParaRPr>
            </a:p>
          </p:txBody>
        </p:sp>
        <p:sp>
          <p:nvSpPr>
            <p:cNvPr id="14" name="Google Shape;14;p1"/>
            <p:cNvSpPr txBox="1"/>
            <p:nvPr/>
          </p:nvSpPr>
          <p:spPr>
            <a:xfrm>
              <a:off x="574" y="958"/>
              <a:ext cx="232" cy="297"/>
            </a:xfrm>
            <a:prstGeom prst="rect">
              <a:avLst/>
            </a:prstGeom>
            <a:gradFill>
              <a:gsLst>
                <a:gs pos="0">
                  <a:schemeClr val="folHlink"/>
                </a:gs>
                <a:gs pos="100000">
                  <a:schemeClr val="lt1"/>
                </a:gs>
              </a:gsLst>
              <a:lin ang="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endParaRPr>
            </a:p>
          </p:txBody>
        </p:sp>
        <p:sp>
          <p:nvSpPr>
            <p:cNvPr id="15" name="Google Shape;15;p1"/>
            <p:cNvSpPr txBox="1"/>
            <p:nvPr/>
          </p:nvSpPr>
          <p:spPr>
            <a:xfrm>
              <a:off x="80" y="912"/>
              <a:ext cx="353" cy="266"/>
            </a:xfrm>
            <a:prstGeom prst="rect">
              <a:avLst/>
            </a:prstGeom>
            <a:gradFill>
              <a:gsLst>
                <a:gs pos="0">
                  <a:schemeClr val="lt1"/>
                </a:gs>
                <a:gs pos="100000">
                  <a:schemeClr val="hlink"/>
                </a:gs>
              </a:gsLst>
              <a:lin ang="1890000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endParaRPr>
            </a:p>
          </p:txBody>
        </p:sp>
        <p:sp>
          <p:nvSpPr>
            <p:cNvPr id="16" name="Google Shape;16;p1"/>
            <p:cNvSpPr txBox="1"/>
            <p:nvPr/>
          </p:nvSpPr>
          <p:spPr>
            <a:xfrm>
              <a:off x="480" y="624"/>
              <a:ext cx="20" cy="663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endParaRPr>
            </a:p>
          </p:txBody>
        </p:sp>
        <p:sp>
          <p:nvSpPr>
            <p:cNvPr id="17" name="Google Shape;17;p1"/>
            <p:cNvSpPr txBox="1"/>
            <p:nvPr/>
          </p:nvSpPr>
          <p:spPr>
            <a:xfrm>
              <a:off x="279" y="1122"/>
              <a:ext cx="5182" cy="20"/>
            </a:xfrm>
            <a:prstGeom prst="rect">
              <a:avLst/>
            </a:prstGeom>
            <a:gradFill>
              <a:gsLst>
                <a:gs pos="0">
                  <a:schemeClr val="lt2"/>
                </a:gs>
                <a:gs pos="100000">
                  <a:schemeClr val="lt1"/>
                </a:gs>
              </a:gsLst>
              <a:lin ang="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endParaRPr>
            </a:p>
          </p:txBody>
        </p:sp>
      </p:grpSp>
      <p:sp>
        <p:nvSpPr>
          <p:cNvPr id="18" name="Google Shape;18;p1"/>
          <p:cNvSpPr txBox="1">
            <a:spLocks noGrp="1"/>
          </p:cNvSpPr>
          <p:nvPr>
            <p:ph type="title"/>
          </p:nvPr>
        </p:nvSpPr>
        <p:spPr>
          <a:xfrm>
            <a:off x="1073150" y="0"/>
            <a:ext cx="883285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19" name="Google Shape;19;p1"/>
          <p:cNvSpPr txBox="1">
            <a:spLocks noGrp="1"/>
          </p:cNvSpPr>
          <p:nvPr>
            <p:ph type="body" idx="1"/>
          </p:nvPr>
        </p:nvSpPr>
        <p:spPr>
          <a:xfrm>
            <a:off x="457200" y="1447800"/>
            <a:ext cx="9224962" cy="449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20040" algn="l" rtl="0"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ts val="1440"/>
              <a:buFont typeface="Noto Sans Symbols"/>
              <a:buChar char="■"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914400" marR="0" lvl="1" indent="-305435" algn="l" rtl="0">
              <a:spcBef>
                <a:spcPts val="440"/>
              </a:spcBef>
              <a:spcAft>
                <a:spcPts val="0"/>
              </a:spcAft>
              <a:buClr>
                <a:schemeClr val="hlink"/>
              </a:buClr>
              <a:buSzPts val="1210"/>
              <a:buFont typeface="Noto Sans Symbols"/>
              <a:buChar char="■"/>
              <a:defRPr sz="22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1371600" marR="0" lvl="2" indent="-292100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1000"/>
              <a:buFont typeface="Noto Sans Symbols"/>
              <a:buChar char="■"/>
              <a:defRPr sz="20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828800" marR="0" lvl="3" indent="-298450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1100"/>
              <a:buFont typeface="Noto Sans Symbols"/>
              <a:buChar char="■"/>
              <a:defRPr sz="20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2286000" marR="0" lvl="4" indent="-2921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Noto Sans Symbols"/>
              <a:buChar char="■"/>
              <a:defRPr sz="20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743200" marR="0" lvl="5" indent="-285750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Noto Sans Symbols"/>
              <a:buChar char="■"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3200400" marR="0" lvl="6" indent="-285750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Noto Sans Symbols"/>
              <a:buChar char="■"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3657600" marR="0" lvl="7" indent="-285750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Noto Sans Symbols"/>
              <a:buChar char="■"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4114800" marR="0" lvl="8" indent="-285750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Noto Sans Symbols"/>
              <a:buChar char="■"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20" name="Google Shape;20;p1"/>
          <p:cNvSpPr txBox="1">
            <a:spLocks noGrp="1"/>
          </p:cNvSpPr>
          <p:nvPr>
            <p:ph type="dt" idx="10"/>
          </p:nvPr>
        </p:nvSpPr>
        <p:spPr>
          <a:xfrm>
            <a:off x="990600" y="6324600"/>
            <a:ext cx="206375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21" name="Google Shape;21;p1"/>
          <p:cNvSpPr txBox="1">
            <a:spLocks noGrp="1"/>
          </p:cNvSpPr>
          <p:nvPr>
            <p:ph type="ftr" idx="11"/>
          </p:nvPr>
        </p:nvSpPr>
        <p:spPr>
          <a:xfrm>
            <a:off x="3632200" y="6324600"/>
            <a:ext cx="31369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22" name="Google Shape;22;p1"/>
          <p:cNvSpPr txBox="1">
            <a:spLocks noGrp="1"/>
          </p:cNvSpPr>
          <p:nvPr>
            <p:ph type="sldNum" idx="12"/>
          </p:nvPr>
        </p:nvSpPr>
        <p:spPr>
          <a:xfrm>
            <a:off x="7346950" y="6324600"/>
            <a:ext cx="206375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7" name="Google Shape;87;p12"/>
          <p:cNvGrpSpPr/>
          <p:nvPr/>
        </p:nvGrpSpPr>
        <p:grpSpPr>
          <a:xfrm>
            <a:off x="0" y="1752600"/>
            <a:ext cx="6934200" cy="595312"/>
            <a:chOff x="0" y="1536"/>
            <a:chExt cx="5675" cy="663"/>
          </a:xfrm>
        </p:grpSpPr>
        <p:grpSp>
          <p:nvGrpSpPr>
            <p:cNvPr id="88" name="Google Shape;88;p12"/>
            <p:cNvGrpSpPr/>
            <p:nvPr/>
          </p:nvGrpSpPr>
          <p:grpSpPr>
            <a:xfrm>
              <a:off x="184" y="1603"/>
              <a:ext cx="450" cy="300"/>
              <a:chOff x="719" y="335"/>
              <a:chExt cx="625" cy="434"/>
            </a:xfrm>
          </p:grpSpPr>
          <p:sp>
            <p:nvSpPr>
              <p:cNvPr id="89" name="Google Shape;89;p12"/>
              <p:cNvSpPr txBox="1"/>
              <p:nvPr/>
            </p:nvSpPr>
            <p:spPr>
              <a:xfrm>
                <a:off x="719" y="335"/>
                <a:ext cx="385" cy="434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Tahoma"/>
                  <a:ea typeface="Tahoma"/>
                  <a:cs typeface="Tahoma"/>
                  <a:sym typeface="Tahoma"/>
                </a:endParaRPr>
              </a:p>
            </p:txBody>
          </p:sp>
          <p:sp>
            <p:nvSpPr>
              <p:cNvPr id="90" name="Google Shape;90;p12"/>
              <p:cNvSpPr txBox="1"/>
              <p:nvPr/>
            </p:nvSpPr>
            <p:spPr>
              <a:xfrm>
                <a:off x="1055" y="335"/>
                <a:ext cx="289" cy="434"/>
              </a:xfrm>
              <a:prstGeom prst="rect">
                <a:avLst/>
              </a:prstGeom>
              <a:gradFill>
                <a:gsLst>
                  <a:gs pos="0">
                    <a:schemeClr val="folHlink"/>
                  </a:gs>
                  <a:gs pos="100000">
                    <a:schemeClr val="lt1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Tahoma"/>
                  <a:ea typeface="Tahoma"/>
                  <a:cs typeface="Tahoma"/>
                  <a:sym typeface="Tahoma"/>
                </a:endParaRPr>
              </a:p>
            </p:txBody>
          </p:sp>
        </p:grpSp>
        <p:grpSp>
          <p:nvGrpSpPr>
            <p:cNvPr id="91" name="Google Shape;91;p12"/>
            <p:cNvGrpSpPr/>
            <p:nvPr/>
          </p:nvGrpSpPr>
          <p:grpSpPr>
            <a:xfrm>
              <a:off x="262" y="1870"/>
              <a:ext cx="466" cy="299"/>
              <a:chOff x="863" y="2640"/>
              <a:chExt cx="672" cy="432"/>
            </a:xfrm>
          </p:grpSpPr>
          <p:sp>
            <p:nvSpPr>
              <p:cNvPr id="92" name="Google Shape;92;p12"/>
              <p:cNvSpPr txBox="1"/>
              <p:nvPr/>
            </p:nvSpPr>
            <p:spPr>
              <a:xfrm>
                <a:off x="863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Tahoma"/>
                  <a:ea typeface="Tahoma"/>
                  <a:cs typeface="Tahoma"/>
                  <a:sym typeface="Tahoma"/>
                </a:endParaRPr>
              </a:p>
            </p:txBody>
          </p:sp>
          <p:sp>
            <p:nvSpPr>
              <p:cNvPr id="93" name="Google Shape;93;p12"/>
              <p:cNvSpPr txBox="1"/>
              <p:nvPr/>
            </p:nvSpPr>
            <p:spPr>
              <a:xfrm>
                <a:off x="1200" y="2640"/>
                <a:ext cx="335" cy="432"/>
              </a:xfrm>
              <a:prstGeom prst="rect">
                <a:avLst/>
              </a:prstGeom>
              <a:gradFill>
                <a:gsLst>
                  <a:gs pos="0">
                    <a:schemeClr val="accent2"/>
                  </a:gs>
                  <a:gs pos="100000">
                    <a:schemeClr val="lt1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Tahoma"/>
                  <a:ea typeface="Tahoma"/>
                  <a:cs typeface="Tahoma"/>
                  <a:sym typeface="Tahoma"/>
                </a:endParaRPr>
              </a:p>
            </p:txBody>
          </p:sp>
        </p:grpSp>
        <p:sp>
          <p:nvSpPr>
            <p:cNvPr id="94" name="Google Shape;94;p12"/>
            <p:cNvSpPr txBox="1"/>
            <p:nvPr/>
          </p:nvSpPr>
          <p:spPr>
            <a:xfrm>
              <a:off x="0" y="1824"/>
              <a:ext cx="353" cy="265"/>
            </a:xfrm>
            <a:prstGeom prst="rect">
              <a:avLst/>
            </a:prstGeom>
            <a:gradFill>
              <a:gsLst>
                <a:gs pos="0">
                  <a:schemeClr val="lt1"/>
                </a:gs>
                <a:gs pos="100000">
                  <a:schemeClr val="hlink"/>
                </a:gs>
              </a:gsLst>
              <a:lin ang="1890000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endParaRPr>
            </a:p>
          </p:txBody>
        </p:sp>
        <p:sp>
          <p:nvSpPr>
            <p:cNvPr id="95" name="Google Shape;95;p12"/>
            <p:cNvSpPr txBox="1"/>
            <p:nvPr/>
          </p:nvSpPr>
          <p:spPr>
            <a:xfrm>
              <a:off x="400" y="1536"/>
              <a:ext cx="19" cy="663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endParaRPr>
            </a:p>
          </p:txBody>
        </p:sp>
        <p:sp>
          <p:nvSpPr>
            <p:cNvPr id="96" name="Google Shape;96;p12"/>
            <p:cNvSpPr txBox="1"/>
            <p:nvPr/>
          </p:nvSpPr>
          <p:spPr>
            <a:xfrm rot="10800000" flipH="1">
              <a:off x="199" y="2054"/>
              <a:ext cx="5476" cy="35"/>
            </a:xfrm>
            <a:prstGeom prst="rect">
              <a:avLst/>
            </a:prstGeom>
            <a:gradFill>
              <a:gsLst>
                <a:gs pos="0">
                  <a:schemeClr val="lt2"/>
                </a:gs>
                <a:gs pos="100000">
                  <a:schemeClr val="lt1"/>
                </a:gs>
              </a:gsLst>
              <a:lin ang="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endParaRPr>
            </a:p>
          </p:txBody>
        </p:sp>
      </p:grpSp>
      <p:sp>
        <p:nvSpPr>
          <p:cNvPr id="97" name="Google Shape;97;p12"/>
          <p:cNvSpPr txBox="1">
            <a:spLocks noGrp="1"/>
          </p:cNvSpPr>
          <p:nvPr>
            <p:ph type="title"/>
          </p:nvPr>
        </p:nvSpPr>
        <p:spPr>
          <a:xfrm>
            <a:off x="1073150" y="0"/>
            <a:ext cx="883285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98" name="Google Shape;98;p12"/>
          <p:cNvSpPr txBox="1">
            <a:spLocks noGrp="1"/>
          </p:cNvSpPr>
          <p:nvPr>
            <p:ph type="body" idx="1"/>
          </p:nvPr>
        </p:nvSpPr>
        <p:spPr>
          <a:xfrm>
            <a:off x="457200" y="1447800"/>
            <a:ext cx="9224962" cy="449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20040" algn="l" rtl="0"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ts val="1440"/>
              <a:buFont typeface="Noto Sans Symbols"/>
              <a:buChar char="■"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914400" marR="0" lvl="1" indent="-305435" algn="l" rtl="0">
              <a:spcBef>
                <a:spcPts val="440"/>
              </a:spcBef>
              <a:spcAft>
                <a:spcPts val="0"/>
              </a:spcAft>
              <a:buClr>
                <a:schemeClr val="hlink"/>
              </a:buClr>
              <a:buSzPts val="1210"/>
              <a:buFont typeface="Noto Sans Symbols"/>
              <a:buChar char="■"/>
              <a:defRPr sz="22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1371600" marR="0" lvl="2" indent="-292100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1000"/>
              <a:buFont typeface="Noto Sans Symbols"/>
              <a:buChar char="■"/>
              <a:defRPr sz="20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828800" marR="0" lvl="3" indent="-298450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1100"/>
              <a:buFont typeface="Noto Sans Symbols"/>
              <a:buChar char="■"/>
              <a:defRPr sz="20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2286000" marR="0" lvl="4" indent="-2921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Noto Sans Symbols"/>
              <a:buChar char="■"/>
              <a:defRPr sz="20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743200" marR="0" lvl="5" indent="-285750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Noto Sans Symbols"/>
              <a:buChar char="■"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3200400" marR="0" lvl="6" indent="-285750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Noto Sans Symbols"/>
              <a:buChar char="■"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3657600" marR="0" lvl="7" indent="-285750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Noto Sans Symbols"/>
              <a:buChar char="■"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4114800" marR="0" lvl="8" indent="-285750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Noto Sans Symbols"/>
              <a:buChar char="■"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99" name="Google Shape;99;p12"/>
          <p:cNvSpPr txBox="1">
            <a:spLocks noGrp="1"/>
          </p:cNvSpPr>
          <p:nvPr>
            <p:ph type="dt" idx="10"/>
          </p:nvPr>
        </p:nvSpPr>
        <p:spPr>
          <a:xfrm>
            <a:off x="1073150" y="6248400"/>
            <a:ext cx="206375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100" name="Google Shape;100;p12"/>
          <p:cNvSpPr txBox="1">
            <a:spLocks noGrp="1"/>
          </p:cNvSpPr>
          <p:nvPr>
            <p:ph type="ftr" idx="11"/>
          </p:nvPr>
        </p:nvSpPr>
        <p:spPr>
          <a:xfrm>
            <a:off x="3714750" y="6248400"/>
            <a:ext cx="31369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101" name="Google Shape;101;p12"/>
          <p:cNvSpPr txBox="1">
            <a:spLocks noGrp="1"/>
          </p:cNvSpPr>
          <p:nvPr>
            <p:ph type="sldNum" idx="12"/>
          </p:nvPr>
        </p:nvSpPr>
        <p:spPr>
          <a:xfrm>
            <a:off x="7429500" y="6248400"/>
            <a:ext cx="206375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Tahoma"/>
              <a:buNone/>
              <a:defRPr sz="1400" b="0" i="0" u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Tahoma"/>
              <a:buNone/>
              <a:defRPr sz="1400" b="0" i="0" u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Tahoma"/>
              <a:buNone/>
              <a:defRPr sz="1400" b="0" i="0" u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Tahoma"/>
              <a:buNone/>
              <a:defRPr sz="1400" b="0" i="0" u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Tahoma"/>
              <a:buNone/>
              <a:defRPr sz="1400" b="0" i="0" u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Tahoma"/>
              <a:buNone/>
              <a:defRPr sz="1400" b="0" i="0" u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Tahoma"/>
              <a:buNone/>
              <a:defRPr sz="1400" b="0" i="0" u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Tahoma"/>
              <a:buNone/>
              <a:defRPr sz="1400" b="0" i="0" u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Tahoma"/>
              <a:buNone/>
              <a:defRPr sz="1400" b="0" i="0" u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8" r:id="rId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14"/>
          <p:cNvSpPr txBox="1"/>
          <p:nvPr/>
        </p:nvSpPr>
        <p:spPr>
          <a:xfrm>
            <a:off x="7346950" y="6324600"/>
            <a:ext cx="206375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</a:pPr>
            <a:fld id="{00000000-1234-1234-1234-123412341234}" type="slidenum">
              <a:rPr lang="en-US"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1</a:t>
            </a:fld>
            <a:endParaRPr/>
          </a:p>
        </p:txBody>
      </p:sp>
      <p:sp>
        <p:nvSpPr>
          <p:cNvPr id="113" name="Google Shape;113;p14"/>
          <p:cNvSpPr txBox="1">
            <a:spLocks noGrp="1"/>
          </p:cNvSpPr>
          <p:nvPr>
            <p:ph type="title" idx="4294967295"/>
          </p:nvPr>
        </p:nvSpPr>
        <p:spPr>
          <a:xfrm>
            <a:off x="1600200" y="457200"/>
            <a:ext cx="57912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Tahoma"/>
              <a:buNone/>
            </a:pPr>
            <a:br>
              <a:rPr lang="en-US" sz="2800" b="1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</a:br>
            <a:br>
              <a:rPr lang="en-US" sz="2800" b="1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</a:br>
            <a:r>
              <a:rPr lang="en-US" sz="3200" b="1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PLANO DE NEGÓCIO</a:t>
            </a:r>
            <a:endParaRPr/>
          </a:p>
        </p:txBody>
      </p:sp>
      <p:pic>
        <p:nvPicPr>
          <p:cNvPr id="114" name="Google Shape;114;p14" descr="logo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696200" y="228600"/>
            <a:ext cx="1982787" cy="685800"/>
          </a:xfrm>
          <a:prstGeom prst="rect">
            <a:avLst/>
          </a:prstGeom>
          <a:noFill/>
          <a:ln>
            <a:noFill/>
          </a:ln>
        </p:spPr>
      </p:pic>
      <p:sp>
        <p:nvSpPr>
          <p:cNvPr id="115" name="Google Shape;115;p14"/>
          <p:cNvSpPr txBox="1"/>
          <p:nvPr/>
        </p:nvSpPr>
        <p:spPr>
          <a:xfrm>
            <a:off x="457200" y="1219200"/>
            <a:ext cx="8686800" cy="510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Tahoma"/>
              <a:buNone/>
            </a:pPr>
            <a:r>
              <a:rPr lang="en-US" sz="4000" b="1" i="0" u="none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     </a:t>
            </a:r>
            <a:endParaRPr lang="en-US" dirty="0">
              <a:ea typeface="Tahoma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Tahoma"/>
              <a:buNone/>
            </a:pPr>
            <a:r>
              <a:rPr lang="en-US" sz="44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Nome da </a:t>
            </a:r>
            <a:r>
              <a:rPr lang="en-US" sz="44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Empresa</a:t>
            </a:r>
            <a:endParaRPr dirty="0"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ahoma"/>
              <a:buNone/>
            </a:pPr>
            <a:endParaRPr sz="3200" b="0" i="0" u="none" dirty="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ahoma"/>
              <a:buNone/>
            </a:pPr>
            <a:endParaRPr sz="3200" b="0" i="0" u="none" dirty="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ahoma"/>
              <a:buNone/>
            </a:pPr>
            <a:r>
              <a:rPr lang="en-US" sz="2400" b="0" i="0" u="none" dirty="0" err="1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Nomes</a:t>
            </a:r>
            <a:r>
              <a:rPr lang="en-US" sz="2400" b="0" i="0" u="none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: </a:t>
            </a:r>
            <a:r>
              <a:rPr lang="en-US" sz="24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?????</a:t>
            </a:r>
            <a:endParaRPr dirty="0"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ahoma"/>
              <a:buNone/>
            </a:pPr>
            <a:r>
              <a:rPr lang="en-US" sz="2400" b="0" i="0" u="none" dirty="0" err="1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Professora</a:t>
            </a:r>
            <a:r>
              <a:rPr lang="en-US" sz="2400" b="0" i="0" u="none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: Jaqueline Pinzon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ahoma"/>
              <a:buNone/>
            </a:pPr>
            <a:r>
              <a:rPr lang="en-US" sz="2400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Curso de </a:t>
            </a:r>
            <a:r>
              <a:rPr lang="en-US" sz="2400" dirty="0" err="1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Qualificação</a:t>
            </a:r>
            <a:r>
              <a:rPr lang="en-US" sz="2400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400" dirty="0" err="1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profissional</a:t>
            </a:r>
            <a:r>
              <a:rPr lang="en-US" sz="2400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de </a:t>
            </a:r>
            <a:r>
              <a:rPr lang="en-US" sz="2400" dirty="0" err="1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Eletrecista</a:t>
            </a:r>
            <a:r>
              <a:rPr lang="en-US" sz="2400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de 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ahoma"/>
              <a:buNone/>
            </a:pPr>
            <a:r>
              <a:rPr lang="en-US" sz="2400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Sistemas de </a:t>
            </a:r>
            <a:r>
              <a:rPr lang="en-US" sz="2400" dirty="0" err="1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Energias</a:t>
            </a:r>
            <a:r>
              <a:rPr lang="en-US" sz="2400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400" dirty="0" err="1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Renováveis</a:t>
            </a:r>
            <a:endParaRPr dirty="0"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ahoma"/>
              <a:buNone/>
            </a:pPr>
            <a:endParaRPr dirty="0"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ahoma"/>
              <a:buNone/>
            </a:pP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500"/>
              <a:buFont typeface="Tahoma"/>
              <a:buNone/>
            </a:pPr>
            <a:endParaRPr sz="5500" b="0" i="0" u="none" dirty="0">
              <a:solidFill>
                <a:srgbClr val="FF0000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500"/>
              <a:buFont typeface="Tahoma"/>
              <a:buNone/>
            </a:pPr>
            <a:endParaRPr sz="5500" b="0" i="0" u="none" dirty="0">
              <a:solidFill>
                <a:srgbClr val="FF0000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500"/>
              <a:buFont typeface="Tahoma"/>
              <a:buNone/>
            </a:pPr>
            <a:endParaRPr sz="5500" b="0" i="0" u="none" dirty="0">
              <a:solidFill>
                <a:srgbClr val="FF0000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5500" b="0" i="0" u="none" dirty="0">
              <a:solidFill>
                <a:srgbClr val="FF0000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24"/>
          <p:cNvSpPr txBox="1"/>
          <p:nvPr/>
        </p:nvSpPr>
        <p:spPr>
          <a:xfrm>
            <a:off x="7346950" y="6324600"/>
            <a:ext cx="206375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</a:pPr>
            <a:fld id="{00000000-1234-1234-1234-123412341234}" type="slidenum">
              <a:rPr lang="en-US"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10</a:t>
            </a:fld>
            <a:endParaRPr/>
          </a:p>
        </p:txBody>
      </p:sp>
      <p:sp>
        <p:nvSpPr>
          <p:cNvPr id="217" name="Google Shape;217;p24"/>
          <p:cNvSpPr txBox="1">
            <a:spLocks noGrp="1"/>
          </p:cNvSpPr>
          <p:nvPr>
            <p:ph type="title" idx="4294967295"/>
          </p:nvPr>
        </p:nvSpPr>
        <p:spPr>
          <a:xfrm>
            <a:off x="1600200" y="457200"/>
            <a:ext cx="5791200" cy="6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Analise de Mercado</a:t>
            </a:r>
            <a:endParaRPr dirty="0"/>
          </a:p>
        </p:txBody>
      </p:sp>
      <p:pic>
        <p:nvPicPr>
          <p:cNvPr id="218" name="Google Shape;218;p24" descr="logo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696200" y="228600"/>
            <a:ext cx="1982787" cy="685800"/>
          </a:xfrm>
          <a:prstGeom prst="rect">
            <a:avLst/>
          </a:prstGeom>
          <a:noFill/>
          <a:ln>
            <a:noFill/>
          </a:ln>
        </p:spPr>
      </p:pic>
      <p:sp>
        <p:nvSpPr>
          <p:cNvPr id="219" name="Google Shape;219;p24"/>
          <p:cNvSpPr txBox="1"/>
          <p:nvPr/>
        </p:nvSpPr>
        <p:spPr>
          <a:xfrm>
            <a:off x="685800" y="1609725"/>
            <a:ext cx="8534400" cy="4127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Tahoma"/>
              <a:buNone/>
            </a:pPr>
            <a:r>
              <a:rPr lang="en-US" sz="26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endParaRPr/>
          </a:p>
        </p:txBody>
      </p:sp>
      <p:sp>
        <p:nvSpPr>
          <p:cNvPr id="220" name="Google Shape;220;p24"/>
          <p:cNvSpPr txBox="1"/>
          <p:nvPr/>
        </p:nvSpPr>
        <p:spPr>
          <a:xfrm>
            <a:off x="685800" y="2133600"/>
            <a:ext cx="8534400" cy="492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221" name="Google Shape;221;p24"/>
          <p:cNvSpPr txBox="1"/>
          <p:nvPr/>
        </p:nvSpPr>
        <p:spPr>
          <a:xfrm>
            <a:off x="762000" y="2286000"/>
            <a:ext cx="8458200" cy="461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ahoma"/>
              <a:buNone/>
            </a:pPr>
            <a:r>
              <a:rPr lang="en-US" sz="2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endParaRPr/>
          </a:p>
        </p:txBody>
      </p:sp>
      <p:sp>
        <p:nvSpPr>
          <p:cNvPr id="222" name="Google Shape;222;p24"/>
          <p:cNvSpPr txBox="1"/>
          <p:nvPr/>
        </p:nvSpPr>
        <p:spPr>
          <a:xfrm>
            <a:off x="685800" y="2057400"/>
            <a:ext cx="8610600" cy="8302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ahoma"/>
              <a:buNone/>
            </a:pPr>
            <a:br>
              <a:rPr lang="en-US" sz="2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</a:br>
            <a:endParaRPr/>
          </a:p>
        </p:txBody>
      </p:sp>
      <p:sp>
        <p:nvSpPr>
          <p:cNvPr id="223" name="Google Shape;223;p24"/>
          <p:cNvSpPr txBox="1"/>
          <p:nvPr/>
        </p:nvSpPr>
        <p:spPr>
          <a:xfrm>
            <a:off x="685800" y="1447800"/>
            <a:ext cx="8839200" cy="41544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ahoma"/>
              <a:buNone/>
            </a:pPr>
            <a:r>
              <a:rPr lang="en-US" sz="2400" b="0" i="0" u="none" dirty="0" err="1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Público</a:t>
            </a:r>
            <a:r>
              <a:rPr lang="en-US" sz="2400" b="0" i="0" u="none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Alvo: </a:t>
            </a:r>
            <a:r>
              <a:rPr lang="en-US" sz="24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???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ahoma"/>
              <a:buNone/>
            </a:pPr>
            <a:endParaRPr sz="2400" b="1" i="0" u="none" dirty="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ahoma"/>
              <a:buNone/>
            </a:pPr>
            <a:endParaRPr sz="2400" b="0" i="0" u="none" dirty="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ahoma"/>
              <a:buNone/>
            </a:pPr>
            <a:br>
              <a:rPr lang="en-US" sz="2400" b="0" i="0" u="none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</a:br>
            <a:r>
              <a:rPr lang="en-US" sz="2400" b="0" i="0" u="none" dirty="0" err="1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Comportamento</a:t>
            </a:r>
            <a:r>
              <a:rPr lang="en-US" sz="2400" b="0" i="0" u="none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dos </a:t>
            </a:r>
            <a:r>
              <a:rPr lang="en-US" sz="2400" b="0" i="0" u="none" dirty="0" err="1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Clientes</a:t>
            </a:r>
            <a:r>
              <a:rPr lang="en-US" sz="2400" b="0" i="0" u="none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: </a:t>
            </a:r>
            <a:r>
              <a:rPr lang="en-US" sz="24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???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ahoma"/>
              <a:buNone/>
            </a:pPr>
            <a:endParaRPr sz="2400" b="1" i="0" u="none" dirty="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ahoma"/>
              <a:buNone/>
            </a:pPr>
            <a:endParaRPr sz="2400" b="1" i="0" u="none" dirty="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ahoma"/>
              <a:buNone/>
            </a:pPr>
            <a:endParaRPr sz="2400" b="0" i="0" u="none" dirty="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ahoma"/>
              <a:buNone/>
            </a:pPr>
            <a:br>
              <a:rPr lang="en-US" sz="2400" b="0" i="0" u="none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</a:br>
            <a:r>
              <a:rPr lang="en-US" sz="2400" b="0" i="0" u="none" dirty="0" err="1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Área</a:t>
            </a:r>
            <a:r>
              <a:rPr lang="en-US" sz="2400" b="0" i="0" u="none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de </a:t>
            </a:r>
            <a:r>
              <a:rPr lang="en-US" sz="2400" b="0" i="0" u="none" dirty="0" err="1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Abrangência</a:t>
            </a:r>
            <a:r>
              <a:rPr lang="en-US" sz="2400" b="0" i="0" u="none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: </a:t>
            </a:r>
            <a:r>
              <a:rPr lang="en-US" sz="24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???</a:t>
            </a:r>
            <a:endParaRPr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24"/>
          <p:cNvSpPr txBox="1"/>
          <p:nvPr/>
        </p:nvSpPr>
        <p:spPr>
          <a:xfrm>
            <a:off x="7346950" y="6324600"/>
            <a:ext cx="206375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</a:pPr>
            <a:fld id="{00000000-1234-1234-1234-123412341234}" type="slidenum">
              <a:rPr lang="en-US"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11</a:t>
            </a:fld>
            <a:endParaRPr/>
          </a:p>
        </p:txBody>
      </p:sp>
      <p:sp>
        <p:nvSpPr>
          <p:cNvPr id="217" name="Google Shape;217;p24"/>
          <p:cNvSpPr txBox="1">
            <a:spLocks noGrp="1"/>
          </p:cNvSpPr>
          <p:nvPr>
            <p:ph type="title" idx="4294967295"/>
          </p:nvPr>
        </p:nvSpPr>
        <p:spPr>
          <a:xfrm>
            <a:off x="1600200" y="457200"/>
            <a:ext cx="5791200" cy="6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b="1" dirty="0" err="1">
                <a:solidFill>
                  <a:schemeClr val="dk1"/>
                </a:solidFill>
                <a:latin typeface="Arial"/>
                <a:cs typeface="Arial"/>
                <a:sym typeface="Arial"/>
              </a:rPr>
              <a:t>Estudo</a:t>
            </a:r>
            <a:r>
              <a:rPr lang="en-US" b="1" dirty="0">
                <a:solidFill>
                  <a:schemeClr val="dk1"/>
                </a:solidFill>
                <a:latin typeface="Arial"/>
                <a:cs typeface="Arial"/>
                <a:sym typeface="Arial"/>
              </a:rPr>
              <a:t> dos </a:t>
            </a:r>
            <a:r>
              <a:rPr lang="en-US" b="1" dirty="0" err="1">
                <a:solidFill>
                  <a:schemeClr val="dk1"/>
                </a:solidFill>
                <a:latin typeface="Arial"/>
                <a:cs typeface="Arial"/>
                <a:sym typeface="Arial"/>
              </a:rPr>
              <a:t>Concorrentes</a:t>
            </a:r>
            <a:endParaRPr dirty="0"/>
          </a:p>
        </p:txBody>
      </p:sp>
      <p:pic>
        <p:nvPicPr>
          <p:cNvPr id="218" name="Google Shape;218;p24" descr="logo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696200" y="228600"/>
            <a:ext cx="1982787" cy="685800"/>
          </a:xfrm>
          <a:prstGeom prst="rect">
            <a:avLst/>
          </a:prstGeom>
          <a:noFill/>
          <a:ln>
            <a:noFill/>
          </a:ln>
        </p:spPr>
      </p:pic>
      <p:sp>
        <p:nvSpPr>
          <p:cNvPr id="219" name="Google Shape;219;p24"/>
          <p:cNvSpPr txBox="1"/>
          <p:nvPr/>
        </p:nvSpPr>
        <p:spPr>
          <a:xfrm>
            <a:off x="685800" y="1609725"/>
            <a:ext cx="8534400" cy="4127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Tahoma"/>
              <a:buNone/>
            </a:pPr>
            <a:r>
              <a:rPr lang="en-US" sz="26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endParaRPr/>
          </a:p>
        </p:txBody>
      </p:sp>
      <p:sp>
        <p:nvSpPr>
          <p:cNvPr id="220" name="Google Shape;220;p24"/>
          <p:cNvSpPr txBox="1"/>
          <p:nvPr/>
        </p:nvSpPr>
        <p:spPr>
          <a:xfrm>
            <a:off x="685800" y="2133600"/>
            <a:ext cx="8534400" cy="492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221" name="Google Shape;221;p24"/>
          <p:cNvSpPr txBox="1"/>
          <p:nvPr/>
        </p:nvSpPr>
        <p:spPr>
          <a:xfrm>
            <a:off x="762000" y="2286000"/>
            <a:ext cx="8458200" cy="461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ahoma"/>
              <a:buNone/>
            </a:pPr>
            <a:r>
              <a:rPr lang="en-US" sz="2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endParaRPr/>
          </a:p>
        </p:txBody>
      </p:sp>
      <p:sp>
        <p:nvSpPr>
          <p:cNvPr id="222" name="Google Shape;222;p24"/>
          <p:cNvSpPr txBox="1"/>
          <p:nvPr/>
        </p:nvSpPr>
        <p:spPr>
          <a:xfrm>
            <a:off x="685800" y="2057400"/>
            <a:ext cx="8610600" cy="8302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ahoma"/>
              <a:buNone/>
            </a:pPr>
            <a:br>
              <a:rPr lang="en-US" sz="2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</a:br>
            <a:endParaRPr/>
          </a:p>
        </p:txBody>
      </p:sp>
      <p:graphicFrame>
        <p:nvGraphicFramePr>
          <p:cNvPr id="2" name="Google Shape;440;p45">
            <a:extLst>
              <a:ext uri="{FF2B5EF4-FFF2-40B4-BE49-F238E27FC236}">
                <a16:creationId xmlns:a16="http://schemas.microsoft.com/office/drawing/2014/main" id="{CD8A2759-342A-1482-CB02-594FD369F1BE}"/>
              </a:ext>
            </a:extLst>
          </p:cNvPr>
          <p:cNvGraphicFramePr/>
          <p:nvPr/>
        </p:nvGraphicFramePr>
        <p:xfrm>
          <a:off x="230187" y="1514475"/>
          <a:ext cx="9601150" cy="4791050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1293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858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604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319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080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23982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958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Tahoma"/>
                        <a:ea typeface="Tahoma"/>
                        <a:cs typeface="Tahoma"/>
                        <a:sym typeface="Tahoma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400"/>
                        <a:buFont typeface="Tahoma"/>
                        <a:buNone/>
                      </a:pPr>
                      <a:r>
                        <a:rPr lang="en-US" sz="1400" b="1" i="0" u="none">
                          <a:solidFill>
                            <a:srgbClr val="FFFFFF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Qualidade</a:t>
                      </a:r>
                      <a:endParaRPr/>
                    </a:p>
                  </a:txBody>
                  <a:tcPr marL="91450" marR="91450" marT="45700" marB="4570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400"/>
                        <a:buFont typeface="Tahoma"/>
                        <a:buNone/>
                      </a:pPr>
                      <a:r>
                        <a:rPr lang="en-US" sz="1400" b="1" i="0" u="none">
                          <a:solidFill>
                            <a:srgbClr val="FFFFFF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Preço</a:t>
                      </a:r>
                      <a:endParaRPr/>
                    </a:p>
                  </a:txBody>
                  <a:tcPr marL="91450" marR="91450" marT="45700" marB="4570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400"/>
                        <a:buFont typeface="Tahoma"/>
                        <a:buNone/>
                      </a:pPr>
                      <a:r>
                        <a:rPr lang="en-US" sz="1400" b="1" i="0" u="none">
                          <a:solidFill>
                            <a:srgbClr val="FFFFFF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Condições de </a:t>
                      </a:r>
                      <a:endParaRPr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400"/>
                        <a:buFont typeface="Tahoma"/>
                        <a:buNone/>
                      </a:pPr>
                      <a:r>
                        <a:rPr lang="en-US" sz="1400" b="1" i="0" u="none">
                          <a:solidFill>
                            <a:srgbClr val="FFFFFF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Pagamento</a:t>
                      </a:r>
                      <a:endParaRPr/>
                    </a:p>
                  </a:txBody>
                  <a:tcPr marL="91450" marR="91450" marT="45700" marB="4570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400"/>
                        <a:buFont typeface="Tahoma"/>
                        <a:buNone/>
                      </a:pPr>
                      <a:r>
                        <a:rPr lang="en-US" sz="1400" b="1" i="0" u="none">
                          <a:solidFill>
                            <a:srgbClr val="FFFFFF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Localização</a:t>
                      </a:r>
                      <a:endParaRPr/>
                    </a:p>
                  </a:txBody>
                  <a:tcPr marL="91450" marR="91450" marT="45700" marB="4570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400"/>
                        <a:buFont typeface="Tahoma"/>
                        <a:buNone/>
                      </a:pPr>
                      <a:r>
                        <a:rPr lang="en-US" sz="1400" b="1" i="0" u="none">
                          <a:solidFill>
                            <a:srgbClr val="FFFFFF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Atendimento</a:t>
                      </a:r>
                      <a:endParaRPr/>
                    </a:p>
                  </a:txBody>
                  <a:tcPr marL="91450" marR="91450" marT="45700" marB="4570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400"/>
                        <a:buFont typeface="Tahoma"/>
                        <a:buNone/>
                      </a:pPr>
                      <a:r>
                        <a:rPr lang="en-US" sz="1400" b="1" i="0" u="none">
                          <a:solidFill>
                            <a:srgbClr val="FFFFFF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Serviços aos Clientes</a:t>
                      </a:r>
                      <a:endParaRPr/>
                    </a:p>
                  </a:txBody>
                  <a:tcPr marL="91450" marR="91450" marT="45700" marB="4570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400"/>
                        <a:buFont typeface="Tahoma"/>
                        <a:buNone/>
                      </a:pPr>
                      <a:r>
                        <a:rPr lang="en-US" sz="1400" b="1" i="0" u="none">
                          <a:solidFill>
                            <a:srgbClr val="FFFFFF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Garantias oferecidas</a:t>
                      </a:r>
                      <a:endParaRPr/>
                    </a:p>
                  </a:txBody>
                  <a:tcPr marL="91450" marR="91450" marT="45700" marB="4570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572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Tahoma"/>
                        <a:buNone/>
                      </a:pPr>
                      <a:r>
                        <a:rPr lang="en-US" sz="1400" b="0" i="0" u="none">
                          <a:solidFill>
                            <a:srgbClr val="000000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Sua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Tahoma"/>
                        <a:buNone/>
                      </a:pPr>
                      <a:r>
                        <a:rPr lang="en-US" sz="1400" b="0" i="0" u="none">
                          <a:solidFill>
                            <a:srgbClr val="000000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Empresa</a:t>
                      </a:r>
                      <a:endParaRPr/>
                    </a:p>
                  </a:txBody>
                  <a:tcPr marL="91450" marR="91450" marT="45700" marB="4570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8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Tahoma"/>
                        <a:ea typeface="Tahoma"/>
                        <a:cs typeface="Tahoma"/>
                        <a:sym typeface="Tahoma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8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Tahoma"/>
                        <a:ea typeface="Tahoma"/>
                        <a:cs typeface="Tahoma"/>
                        <a:sym typeface="Tahoma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8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Tahoma"/>
                        <a:ea typeface="Tahoma"/>
                        <a:cs typeface="Tahoma"/>
                        <a:sym typeface="Tahoma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8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Tahoma"/>
                        <a:ea typeface="Tahoma"/>
                        <a:cs typeface="Tahoma"/>
                        <a:sym typeface="Tahoma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8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Tahoma"/>
                        <a:ea typeface="Tahoma"/>
                        <a:cs typeface="Tahoma"/>
                        <a:sym typeface="Tahoma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8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Tahoma"/>
                        <a:ea typeface="Tahoma"/>
                        <a:cs typeface="Tahoma"/>
                        <a:sym typeface="Tahoma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8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Tahoma"/>
                        <a:ea typeface="Tahoma"/>
                        <a:cs typeface="Tahoma"/>
                        <a:sym typeface="Tahoma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8CB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58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Tahoma"/>
                        <a:buNone/>
                      </a:pPr>
                      <a:r>
                        <a:rPr lang="en-US" sz="1400" b="0" i="0" u="none">
                          <a:solidFill>
                            <a:srgbClr val="000000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Concorrente 1</a:t>
                      </a:r>
                      <a:endParaRPr/>
                    </a:p>
                  </a:txBody>
                  <a:tcPr marL="91450" marR="91450" marT="45700" marB="4570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4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Tahoma"/>
                        <a:ea typeface="Tahoma"/>
                        <a:cs typeface="Tahoma"/>
                        <a:sym typeface="Tahoma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4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Tahoma"/>
                        <a:ea typeface="Tahoma"/>
                        <a:cs typeface="Tahoma"/>
                        <a:sym typeface="Tahoma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4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Tahoma"/>
                        <a:ea typeface="Tahoma"/>
                        <a:cs typeface="Tahoma"/>
                        <a:sym typeface="Tahoma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4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Tahoma"/>
                        <a:ea typeface="Tahoma"/>
                        <a:cs typeface="Tahoma"/>
                        <a:sym typeface="Tahoma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4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Tahoma"/>
                        <a:ea typeface="Tahoma"/>
                        <a:cs typeface="Tahoma"/>
                        <a:sym typeface="Tahoma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4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Tahoma"/>
                        <a:ea typeface="Tahoma"/>
                        <a:cs typeface="Tahoma"/>
                        <a:sym typeface="Tahoma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4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Tahoma"/>
                        <a:ea typeface="Tahoma"/>
                        <a:cs typeface="Tahoma"/>
                        <a:sym typeface="Tahoma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4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572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Tahoma"/>
                        <a:buNone/>
                      </a:pPr>
                      <a:r>
                        <a:rPr lang="en-US" sz="1400" b="0" i="0" u="none">
                          <a:solidFill>
                            <a:srgbClr val="000000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Concorrente 2</a:t>
                      </a:r>
                      <a:endParaRPr/>
                    </a:p>
                  </a:txBody>
                  <a:tcPr marL="91450" marR="91450" marT="45700" marB="4570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8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Tahoma"/>
                        <a:ea typeface="Tahoma"/>
                        <a:cs typeface="Tahoma"/>
                        <a:sym typeface="Tahoma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8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Tahoma"/>
                        <a:ea typeface="Tahoma"/>
                        <a:cs typeface="Tahoma"/>
                        <a:sym typeface="Tahoma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8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Tahoma"/>
                        <a:ea typeface="Tahoma"/>
                        <a:cs typeface="Tahoma"/>
                        <a:sym typeface="Tahoma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8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>
                        <a:solidFill>
                          <a:schemeClr val="dk1"/>
                        </a:solidFill>
                        <a:latin typeface="Tahoma"/>
                        <a:ea typeface="Tahoma"/>
                        <a:cs typeface="Tahoma"/>
                        <a:sym typeface="Tahoma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8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Tahoma"/>
                        <a:ea typeface="Tahoma"/>
                        <a:cs typeface="Tahoma"/>
                        <a:sym typeface="Tahoma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8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Tahoma"/>
                        <a:ea typeface="Tahoma"/>
                        <a:cs typeface="Tahoma"/>
                        <a:sym typeface="Tahoma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8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Tahoma"/>
                        <a:ea typeface="Tahoma"/>
                        <a:cs typeface="Tahoma"/>
                        <a:sym typeface="Tahoma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8CB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58850">
                <a:tc gridSpan="8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Tahoma"/>
                        <a:buNone/>
                      </a:pPr>
                      <a:r>
                        <a:rPr lang="en-US" sz="1400" b="0" i="0" u="none" dirty="0" err="1">
                          <a:solidFill>
                            <a:srgbClr val="000000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Conclusões</a:t>
                      </a:r>
                      <a:r>
                        <a:rPr lang="en-US" sz="1400" b="0" i="0" u="none" dirty="0">
                          <a:solidFill>
                            <a:srgbClr val="000000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: </a:t>
                      </a:r>
                      <a:endParaRPr dirty="0"/>
                    </a:p>
                  </a:txBody>
                  <a:tcPr marL="91450" marR="91450" marT="45700" marB="4570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4E7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625052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24"/>
          <p:cNvSpPr txBox="1"/>
          <p:nvPr/>
        </p:nvSpPr>
        <p:spPr>
          <a:xfrm>
            <a:off x="7346950" y="6324600"/>
            <a:ext cx="206375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</a:pPr>
            <a:fld id="{00000000-1234-1234-1234-123412341234}" type="slidenum">
              <a:rPr lang="en-US"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12</a:t>
            </a:fld>
            <a:endParaRPr/>
          </a:p>
        </p:txBody>
      </p:sp>
      <p:sp>
        <p:nvSpPr>
          <p:cNvPr id="217" name="Google Shape;217;p24"/>
          <p:cNvSpPr txBox="1">
            <a:spLocks noGrp="1"/>
          </p:cNvSpPr>
          <p:nvPr>
            <p:ph type="title" idx="4294967295"/>
          </p:nvPr>
        </p:nvSpPr>
        <p:spPr>
          <a:xfrm>
            <a:off x="1600200" y="457200"/>
            <a:ext cx="5791200" cy="6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1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Estudo</a:t>
            </a:r>
            <a:r>
              <a:rPr lang="en-US" sz="32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dos </a:t>
            </a:r>
            <a:r>
              <a:rPr lang="en-US" sz="3200" b="1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Fornecedores</a:t>
            </a:r>
            <a:endParaRPr dirty="0"/>
          </a:p>
        </p:txBody>
      </p:sp>
      <p:pic>
        <p:nvPicPr>
          <p:cNvPr id="218" name="Google Shape;218;p24" descr="logo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696200" y="228600"/>
            <a:ext cx="1982787" cy="685800"/>
          </a:xfrm>
          <a:prstGeom prst="rect">
            <a:avLst/>
          </a:prstGeom>
          <a:noFill/>
          <a:ln>
            <a:noFill/>
          </a:ln>
        </p:spPr>
      </p:pic>
      <p:sp>
        <p:nvSpPr>
          <p:cNvPr id="219" name="Google Shape;219;p24"/>
          <p:cNvSpPr txBox="1"/>
          <p:nvPr/>
        </p:nvSpPr>
        <p:spPr>
          <a:xfrm>
            <a:off x="685800" y="1609725"/>
            <a:ext cx="8534400" cy="4127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Tahoma"/>
              <a:buNone/>
            </a:pPr>
            <a:r>
              <a:rPr lang="en-US" sz="26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endParaRPr/>
          </a:p>
        </p:txBody>
      </p:sp>
      <p:sp>
        <p:nvSpPr>
          <p:cNvPr id="220" name="Google Shape;220;p24"/>
          <p:cNvSpPr txBox="1"/>
          <p:nvPr/>
        </p:nvSpPr>
        <p:spPr>
          <a:xfrm>
            <a:off x="685800" y="2133600"/>
            <a:ext cx="8534400" cy="492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221" name="Google Shape;221;p24"/>
          <p:cNvSpPr txBox="1"/>
          <p:nvPr/>
        </p:nvSpPr>
        <p:spPr>
          <a:xfrm>
            <a:off x="762000" y="2286000"/>
            <a:ext cx="8458200" cy="461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ahoma"/>
              <a:buNone/>
            </a:pPr>
            <a:r>
              <a:rPr lang="en-US" sz="2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endParaRPr/>
          </a:p>
        </p:txBody>
      </p:sp>
      <p:sp>
        <p:nvSpPr>
          <p:cNvPr id="222" name="Google Shape;222;p24"/>
          <p:cNvSpPr txBox="1"/>
          <p:nvPr/>
        </p:nvSpPr>
        <p:spPr>
          <a:xfrm>
            <a:off x="685800" y="2057400"/>
            <a:ext cx="8610600" cy="8302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ahoma"/>
              <a:buNone/>
            </a:pPr>
            <a:br>
              <a:rPr lang="en-US" sz="2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</a:br>
            <a:endParaRPr/>
          </a:p>
        </p:txBody>
      </p:sp>
      <p:graphicFrame>
        <p:nvGraphicFramePr>
          <p:cNvPr id="2" name="Google Shape;454;p46">
            <a:extLst>
              <a:ext uri="{FF2B5EF4-FFF2-40B4-BE49-F238E27FC236}">
                <a16:creationId xmlns:a16="http://schemas.microsoft.com/office/drawing/2014/main" id="{22A655FF-AE33-04A0-3D70-4ECEF9C79C8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74289385"/>
              </p:ext>
            </p:extLst>
          </p:nvPr>
        </p:nvGraphicFramePr>
        <p:xfrm>
          <a:off x="230188" y="1447800"/>
          <a:ext cx="9180500" cy="4876800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379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4097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9556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Tahoma"/>
                        <a:ea typeface="Tahoma"/>
                        <a:cs typeface="Tahoma"/>
                        <a:sym typeface="Tahoma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400"/>
                        <a:buFont typeface="Tahoma"/>
                        <a:buNone/>
                      </a:pPr>
                      <a:r>
                        <a:rPr lang="en-US" sz="1400" b="1" i="0" u="none" dirty="0" err="1">
                          <a:solidFill>
                            <a:srgbClr val="FFFFFF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Descrição</a:t>
                      </a:r>
                      <a:r>
                        <a:rPr lang="en-US" sz="1400" b="1" i="0" u="none" dirty="0">
                          <a:solidFill>
                            <a:srgbClr val="FFFFFF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 dos </a:t>
                      </a:r>
                      <a:r>
                        <a:rPr lang="en-US" sz="1400" b="1" i="0" u="none" dirty="0" err="1">
                          <a:solidFill>
                            <a:srgbClr val="FFFFFF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itens</a:t>
                      </a:r>
                      <a:r>
                        <a:rPr lang="en-US" sz="1400" b="1" i="0" u="none" dirty="0">
                          <a:solidFill>
                            <a:srgbClr val="FFFFFF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 a </a:t>
                      </a:r>
                      <a:r>
                        <a:rPr lang="en-US" sz="1400" b="1" i="0" u="none" dirty="0" err="1">
                          <a:solidFill>
                            <a:srgbClr val="FFFFFF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serem</a:t>
                      </a:r>
                      <a:r>
                        <a:rPr lang="en-US" sz="1400" b="1" i="0" u="none" dirty="0">
                          <a:solidFill>
                            <a:srgbClr val="FFFFFF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 </a:t>
                      </a:r>
                      <a:r>
                        <a:rPr lang="en-US" sz="1400" b="1" i="0" u="none" dirty="0" err="1">
                          <a:solidFill>
                            <a:srgbClr val="FFFFFF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adquiridos</a:t>
                      </a:r>
                      <a:endParaRPr dirty="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400"/>
                        <a:buFont typeface="Tahoma"/>
                        <a:buNone/>
                      </a:pPr>
                      <a:r>
                        <a:rPr lang="en-US" sz="1400" b="1" i="0" u="none" dirty="0">
                          <a:solidFill>
                            <a:srgbClr val="FFFFFF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Nome do </a:t>
                      </a:r>
                      <a:r>
                        <a:rPr lang="en-US" sz="1400" b="1" i="0" u="none" dirty="0" err="1">
                          <a:solidFill>
                            <a:srgbClr val="FFFFFF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Fornecedor</a:t>
                      </a:r>
                      <a:endParaRPr dirty="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400"/>
                        <a:buFont typeface="Tahoma"/>
                        <a:buNone/>
                      </a:pPr>
                      <a:r>
                        <a:rPr lang="en-US" sz="1400" b="1" i="0" u="none">
                          <a:solidFill>
                            <a:srgbClr val="FFFFFF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Preço</a:t>
                      </a:r>
                      <a:endParaRPr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400"/>
                        <a:buFont typeface="Tahoma"/>
                        <a:buNone/>
                      </a:pPr>
                      <a:r>
                        <a:rPr lang="en-US" sz="1400" b="1" i="0" u="none">
                          <a:solidFill>
                            <a:srgbClr val="FFFFFF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Condições de </a:t>
                      </a:r>
                      <a:endParaRPr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400"/>
                        <a:buFont typeface="Tahoma"/>
                        <a:buNone/>
                      </a:pPr>
                      <a:r>
                        <a:rPr lang="en-US" sz="1400" b="1" i="0" u="none">
                          <a:solidFill>
                            <a:srgbClr val="FFFFFF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Pagamento</a:t>
                      </a:r>
                      <a:endParaRPr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400"/>
                        <a:buFont typeface="Tahoma"/>
                        <a:buNone/>
                      </a:pPr>
                      <a:r>
                        <a:rPr lang="en-US" sz="1400" b="1" i="0" u="none">
                          <a:solidFill>
                            <a:srgbClr val="FFFFFF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Prazo de </a:t>
                      </a:r>
                      <a:endParaRPr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400"/>
                        <a:buFont typeface="Tahoma"/>
                        <a:buNone/>
                      </a:pPr>
                      <a:r>
                        <a:rPr lang="en-US" sz="1400" b="1" i="0" u="none">
                          <a:solidFill>
                            <a:srgbClr val="FFFFFF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Entrega</a:t>
                      </a:r>
                      <a:endParaRPr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400"/>
                        <a:buFont typeface="Tahoma"/>
                        <a:buNone/>
                      </a:pPr>
                      <a:r>
                        <a:rPr lang="en-US" sz="1400" b="1" i="0" u="none">
                          <a:solidFill>
                            <a:srgbClr val="FFFFFF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Localização</a:t>
                      </a:r>
                      <a:endParaRPr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400"/>
                        <a:buFont typeface="Tahoma"/>
                        <a:buNone/>
                      </a:pPr>
                      <a:r>
                        <a:rPr lang="en-US" sz="1400" b="1" i="0" u="none">
                          <a:solidFill>
                            <a:srgbClr val="FFFFFF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(estado e /ou município)</a:t>
                      </a:r>
                      <a:endParaRPr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45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Tahoma"/>
                        <a:buNone/>
                      </a:pPr>
                      <a:r>
                        <a:rPr lang="en-US" sz="1400" b="0" i="0" u="none">
                          <a:solidFill>
                            <a:srgbClr val="000000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1</a:t>
                      </a:r>
                      <a:endParaRPr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8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Tahoma"/>
                        <a:ea typeface="Tahoma"/>
                        <a:cs typeface="Tahoma"/>
                        <a:sym typeface="Tahoma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8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Tahoma"/>
                        <a:ea typeface="Tahoma"/>
                        <a:cs typeface="Tahoma"/>
                        <a:sym typeface="Tahoma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8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Tahoma"/>
                        <a:ea typeface="Tahoma"/>
                        <a:cs typeface="Tahoma"/>
                        <a:sym typeface="Tahoma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8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Tahoma"/>
                        <a:ea typeface="Tahoma"/>
                        <a:cs typeface="Tahoma"/>
                        <a:sym typeface="Tahoma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8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Tahoma"/>
                        <a:ea typeface="Tahoma"/>
                        <a:cs typeface="Tahoma"/>
                        <a:sym typeface="Tahoma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8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Tahoma"/>
                        <a:ea typeface="Tahoma"/>
                        <a:cs typeface="Tahoma"/>
                        <a:sym typeface="Tahoma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8CB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Tahoma"/>
                        <a:buNone/>
                      </a:pPr>
                      <a:r>
                        <a:rPr lang="en-US" sz="1400" b="0" i="0" u="none">
                          <a:solidFill>
                            <a:srgbClr val="000000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2</a:t>
                      </a:r>
                      <a:endParaRPr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4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Tahoma"/>
                        <a:ea typeface="Tahoma"/>
                        <a:cs typeface="Tahoma"/>
                        <a:sym typeface="Tahoma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4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Tahoma"/>
                        <a:ea typeface="Tahoma"/>
                        <a:cs typeface="Tahoma"/>
                        <a:sym typeface="Tahoma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4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Tahoma"/>
                        <a:ea typeface="Tahoma"/>
                        <a:cs typeface="Tahoma"/>
                        <a:sym typeface="Tahoma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4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Tahoma"/>
                        <a:ea typeface="Tahoma"/>
                        <a:cs typeface="Tahoma"/>
                        <a:sym typeface="Tahoma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4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Tahoma"/>
                        <a:ea typeface="Tahoma"/>
                        <a:cs typeface="Tahoma"/>
                        <a:sym typeface="Tahoma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4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Tahoma"/>
                        <a:ea typeface="Tahoma"/>
                        <a:cs typeface="Tahoma"/>
                        <a:sym typeface="Tahoma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4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Tahoma"/>
                        <a:buNone/>
                      </a:pPr>
                      <a:r>
                        <a:rPr lang="en-US" sz="1400" b="0" i="0" u="none">
                          <a:solidFill>
                            <a:srgbClr val="000000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3</a:t>
                      </a:r>
                      <a:endParaRPr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8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Tahoma"/>
                        <a:ea typeface="Tahoma"/>
                        <a:cs typeface="Tahoma"/>
                        <a:sym typeface="Tahoma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8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Tahoma"/>
                        <a:ea typeface="Tahoma"/>
                        <a:cs typeface="Tahoma"/>
                        <a:sym typeface="Tahoma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8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Tahoma"/>
                        <a:ea typeface="Tahoma"/>
                        <a:cs typeface="Tahoma"/>
                        <a:sym typeface="Tahoma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8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Tahoma"/>
                        <a:ea typeface="Tahoma"/>
                        <a:cs typeface="Tahoma"/>
                        <a:sym typeface="Tahoma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8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Tahoma"/>
                        <a:ea typeface="Tahoma"/>
                        <a:cs typeface="Tahoma"/>
                        <a:sym typeface="Tahoma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8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Tahoma"/>
                        <a:ea typeface="Tahoma"/>
                        <a:cs typeface="Tahoma"/>
                        <a:sym typeface="Tahoma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8CB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Tahoma"/>
                        <a:buNone/>
                      </a:pPr>
                      <a:r>
                        <a:rPr lang="en-US" sz="1400" b="0" i="0" u="none">
                          <a:solidFill>
                            <a:srgbClr val="000000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4</a:t>
                      </a:r>
                      <a:endParaRPr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4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Tahoma"/>
                        <a:ea typeface="Tahoma"/>
                        <a:cs typeface="Tahoma"/>
                        <a:sym typeface="Tahoma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4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Tahoma"/>
                        <a:ea typeface="Tahoma"/>
                        <a:cs typeface="Tahoma"/>
                        <a:sym typeface="Tahoma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4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Tahoma"/>
                        <a:ea typeface="Tahoma"/>
                        <a:cs typeface="Tahoma"/>
                        <a:sym typeface="Tahoma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4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Tahoma"/>
                        <a:ea typeface="Tahoma"/>
                        <a:cs typeface="Tahoma"/>
                        <a:sym typeface="Tahoma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4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Tahoma"/>
                        <a:ea typeface="Tahoma"/>
                        <a:cs typeface="Tahoma"/>
                        <a:sym typeface="Tahoma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4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Tahoma"/>
                        <a:ea typeface="Tahoma"/>
                        <a:cs typeface="Tahoma"/>
                        <a:sym typeface="Tahoma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4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Tahoma"/>
                        <a:buNone/>
                      </a:pPr>
                      <a:r>
                        <a:rPr lang="en-US" sz="1400" b="0" i="0" u="none">
                          <a:solidFill>
                            <a:srgbClr val="000000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5</a:t>
                      </a:r>
                      <a:endParaRPr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8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Tahoma"/>
                        <a:ea typeface="Tahoma"/>
                        <a:cs typeface="Tahoma"/>
                        <a:sym typeface="Tahoma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8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Tahoma"/>
                        <a:ea typeface="Tahoma"/>
                        <a:cs typeface="Tahoma"/>
                        <a:sym typeface="Tahoma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8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Tahoma"/>
                        <a:ea typeface="Tahoma"/>
                        <a:cs typeface="Tahoma"/>
                        <a:sym typeface="Tahoma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8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Tahoma"/>
                        <a:ea typeface="Tahoma"/>
                        <a:cs typeface="Tahoma"/>
                        <a:sym typeface="Tahoma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8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Tahoma"/>
                        <a:ea typeface="Tahoma"/>
                        <a:cs typeface="Tahoma"/>
                        <a:sym typeface="Tahoma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8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Tahoma"/>
                        <a:ea typeface="Tahoma"/>
                        <a:cs typeface="Tahoma"/>
                        <a:sym typeface="Tahoma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8CB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Tahoma"/>
                        <a:buNone/>
                      </a:pPr>
                      <a:r>
                        <a:rPr lang="en-US" sz="1400" b="0" i="0" u="none">
                          <a:solidFill>
                            <a:srgbClr val="000000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6</a:t>
                      </a:r>
                      <a:endParaRPr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4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Tahoma"/>
                        <a:ea typeface="Tahoma"/>
                        <a:cs typeface="Tahoma"/>
                        <a:sym typeface="Tahoma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4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Tahoma"/>
                        <a:ea typeface="Tahoma"/>
                        <a:cs typeface="Tahoma"/>
                        <a:sym typeface="Tahoma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4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Tahoma"/>
                        <a:ea typeface="Tahoma"/>
                        <a:cs typeface="Tahoma"/>
                        <a:sym typeface="Tahoma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4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Tahoma"/>
                        <a:ea typeface="Tahoma"/>
                        <a:cs typeface="Tahoma"/>
                        <a:sym typeface="Tahoma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4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Tahoma"/>
                        <a:ea typeface="Tahoma"/>
                        <a:cs typeface="Tahoma"/>
                        <a:sym typeface="Tahoma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4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Tahoma"/>
                        <a:ea typeface="Tahoma"/>
                        <a:cs typeface="Tahoma"/>
                        <a:sym typeface="Tahoma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4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Tahoma"/>
                        <a:buNone/>
                      </a:pPr>
                      <a:r>
                        <a:rPr lang="en-US" sz="1400" b="0" i="0" u="none">
                          <a:solidFill>
                            <a:srgbClr val="000000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7</a:t>
                      </a:r>
                      <a:endParaRPr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8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>
                        <a:solidFill>
                          <a:schemeClr val="dk1"/>
                        </a:solidFill>
                        <a:latin typeface="Tahoma"/>
                        <a:ea typeface="Tahoma"/>
                        <a:cs typeface="Tahoma"/>
                        <a:sym typeface="Tahoma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8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>
                        <a:solidFill>
                          <a:schemeClr val="dk1"/>
                        </a:solidFill>
                        <a:latin typeface="Tahoma"/>
                        <a:ea typeface="Tahoma"/>
                        <a:cs typeface="Tahoma"/>
                        <a:sym typeface="Tahoma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8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Tahoma"/>
                        <a:ea typeface="Tahoma"/>
                        <a:cs typeface="Tahoma"/>
                        <a:sym typeface="Tahoma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8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Tahoma"/>
                        <a:ea typeface="Tahoma"/>
                        <a:cs typeface="Tahoma"/>
                        <a:sym typeface="Tahoma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8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Tahoma"/>
                        <a:ea typeface="Tahoma"/>
                        <a:cs typeface="Tahoma"/>
                        <a:sym typeface="Tahoma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8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>
                        <a:solidFill>
                          <a:schemeClr val="dk1"/>
                        </a:solidFill>
                        <a:latin typeface="Tahoma"/>
                        <a:ea typeface="Tahoma"/>
                        <a:cs typeface="Tahoma"/>
                        <a:sym typeface="Tahoma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8CB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04730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p25"/>
          <p:cNvSpPr txBox="1"/>
          <p:nvPr/>
        </p:nvSpPr>
        <p:spPr>
          <a:xfrm>
            <a:off x="7346950" y="6324600"/>
            <a:ext cx="206375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</a:pPr>
            <a:fld id="{00000000-1234-1234-1234-123412341234}" type="slidenum">
              <a:rPr lang="en-US"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13</a:t>
            </a:fld>
            <a:endParaRPr/>
          </a:p>
        </p:txBody>
      </p:sp>
      <p:sp>
        <p:nvSpPr>
          <p:cNvPr id="229" name="Google Shape;229;p25"/>
          <p:cNvSpPr txBox="1">
            <a:spLocks noGrp="1"/>
          </p:cNvSpPr>
          <p:nvPr>
            <p:ph type="title" idx="4294967295"/>
          </p:nvPr>
        </p:nvSpPr>
        <p:spPr>
          <a:xfrm>
            <a:off x="1447800" y="381000"/>
            <a:ext cx="5791200" cy="6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PLANO DE MARKETING</a:t>
            </a:r>
            <a:endParaRPr dirty="0"/>
          </a:p>
        </p:txBody>
      </p:sp>
      <p:pic>
        <p:nvPicPr>
          <p:cNvPr id="230" name="Google Shape;230;p25" descr="logo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696200" y="228600"/>
            <a:ext cx="1982787" cy="685800"/>
          </a:xfrm>
          <a:prstGeom prst="rect">
            <a:avLst/>
          </a:prstGeom>
          <a:noFill/>
          <a:ln>
            <a:noFill/>
          </a:ln>
        </p:spPr>
      </p:pic>
      <p:sp>
        <p:nvSpPr>
          <p:cNvPr id="231" name="Google Shape;231;p25"/>
          <p:cNvSpPr txBox="1"/>
          <p:nvPr/>
        </p:nvSpPr>
        <p:spPr>
          <a:xfrm>
            <a:off x="685800" y="1609725"/>
            <a:ext cx="8534400" cy="4127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Tahoma"/>
              <a:buNone/>
            </a:pPr>
            <a:r>
              <a:rPr lang="en-US" sz="26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endParaRPr/>
          </a:p>
        </p:txBody>
      </p:sp>
      <p:sp>
        <p:nvSpPr>
          <p:cNvPr id="232" name="Google Shape;232;p25"/>
          <p:cNvSpPr txBox="1"/>
          <p:nvPr/>
        </p:nvSpPr>
        <p:spPr>
          <a:xfrm>
            <a:off x="685800" y="2133600"/>
            <a:ext cx="8534400" cy="492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233" name="Google Shape;233;p25"/>
          <p:cNvSpPr txBox="1"/>
          <p:nvPr/>
        </p:nvSpPr>
        <p:spPr>
          <a:xfrm>
            <a:off x="762000" y="2286000"/>
            <a:ext cx="8458200" cy="461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ahoma"/>
              <a:buNone/>
            </a:pPr>
            <a:r>
              <a:rPr lang="en-US" sz="2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endParaRPr/>
          </a:p>
        </p:txBody>
      </p:sp>
      <p:sp>
        <p:nvSpPr>
          <p:cNvPr id="234" name="Google Shape;234;p25"/>
          <p:cNvSpPr txBox="1"/>
          <p:nvPr/>
        </p:nvSpPr>
        <p:spPr>
          <a:xfrm>
            <a:off x="685800" y="2057400"/>
            <a:ext cx="8610600" cy="8302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ahoma"/>
              <a:buNone/>
            </a:pPr>
            <a:br>
              <a:rPr lang="en-US" sz="2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</a:br>
            <a:endParaRPr/>
          </a:p>
        </p:txBody>
      </p:sp>
      <p:sp>
        <p:nvSpPr>
          <p:cNvPr id="235" name="Google Shape;235;p25"/>
          <p:cNvSpPr txBox="1"/>
          <p:nvPr/>
        </p:nvSpPr>
        <p:spPr>
          <a:xfrm>
            <a:off x="762000" y="1295400"/>
            <a:ext cx="8534400" cy="5294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Tahoma"/>
              <a:buNone/>
            </a:pPr>
            <a:r>
              <a:rPr lang="en-US" sz="2600" b="0" i="0" u="none" dirty="0" err="1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Descrição</a:t>
            </a:r>
            <a:r>
              <a:rPr lang="en-US" sz="2600" b="0" i="0" u="none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dos </a:t>
            </a:r>
            <a:r>
              <a:rPr lang="en-US" sz="2600" b="0" i="0" u="none" dirty="0" err="1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principais</a:t>
            </a:r>
            <a:r>
              <a:rPr lang="en-US" sz="2600" b="0" i="0" u="none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produtos</a:t>
            </a:r>
            <a:endParaRPr dirty="0"/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600"/>
              <a:buFont typeface="Tahoma"/>
              <a:buNone/>
            </a:pPr>
            <a:endParaRPr lang="en-US" sz="2600" dirty="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600"/>
              <a:buFont typeface="Tahoma"/>
              <a:buNone/>
            </a:pP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Aqui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você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deve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descrever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os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principais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itens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que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serão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fabricados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,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vendidos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ou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os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serviços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que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serão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prestados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. Informe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quais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as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linhas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de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produtos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,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especificando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detalhes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como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tamanho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,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modelo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,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cor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,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sabores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,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embalagem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,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apresentação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,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rótulo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,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marca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, etc. Se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necessário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,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fotografe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os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produtos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e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coloque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as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fotos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como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documentação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de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apoio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ao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final do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seu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plano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de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negócio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.</a:t>
            </a:r>
            <a:endParaRPr dirty="0"/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600"/>
              <a:buFont typeface="Tahoma"/>
              <a:buNone/>
            </a:pP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Para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empresas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de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serviço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,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informe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quais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serviços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serão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prestados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,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suas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características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e as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garantias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oferecidas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.</a:t>
            </a:r>
            <a:endParaRPr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Google Shape;240;p26"/>
          <p:cNvSpPr txBox="1"/>
          <p:nvPr/>
        </p:nvSpPr>
        <p:spPr>
          <a:xfrm>
            <a:off x="7346950" y="6324600"/>
            <a:ext cx="206375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</a:pPr>
            <a:fld id="{00000000-1234-1234-1234-123412341234}" type="slidenum">
              <a:rPr lang="en-US"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14</a:t>
            </a:fld>
            <a:endParaRPr/>
          </a:p>
        </p:txBody>
      </p:sp>
      <p:sp>
        <p:nvSpPr>
          <p:cNvPr id="241" name="Google Shape;241;p26"/>
          <p:cNvSpPr txBox="1">
            <a:spLocks noGrp="1"/>
          </p:cNvSpPr>
          <p:nvPr>
            <p:ph type="title" idx="4294967295"/>
          </p:nvPr>
        </p:nvSpPr>
        <p:spPr>
          <a:xfrm>
            <a:off x="1371600" y="304800"/>
            <a:ext cx="5791200" cy="6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PLANO DE MARKETING</a:t>
            </a:r>
            <a:endParaRPr dirty="0"/>
          </a:p>
        </p:txBody>
      </p:sp>
      <p:pic>
        <p:nvPicPr>
          <p:cNvPr id="242" name="Google Shape;242;p26" descr="logo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696200" y="228600"/>
            <a:ext cx="1982787" cy="685800"/>
          </a:xfrm>
          <a:prstGeom prst="rect">
            <a:avLst/>
          </a:prstGeom>
          <a:noFill/>
          <a:ln>
            <a:noFill/>
          </a:ln>
        </p:spPr>
      </p:pic>
      <p:sp>
        <p:nvSpPr>
          <p:cNvPr id="243" name="Google Shape;243;p26"/>
          <p:cNvSpPr txBox="1"/>
          <p:nvPr/>
        </p:nvSpPr>
        <p:spPr>
          <a:xfrm>
            <a:off x="685800" y="1609725"/>
            <a:ext cx="8534400" cy="4127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Tahoma"/>
              <a:buNone/>
            </a:pPr>
            <a:r>
              <a:rPr lang="en-US" sz="26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endParaRPr/>
          </a:p>
        </p:txBody>
      </p:sp>
      <p:sp>
        <p:nvSpPr>
          <p:cNvPr id="244" name="Google Shape;244;p26"/>
          <p:cNvSpPr txBox="1"/>
          <p:nvPr/>
        </p:nvSpPr>
        <p:spPr>
          <a:xfrm>
            <a:off x="685800" y="2133600"/>
            <a:ext cx="8534400" cy="492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245" name="Google Shape;245;p26"/>
          <p:cNvSpPr txBox="1"/>
          <p:nvPr/>
        </p:nvSpPr>
        <p:spPr>
          <a:xfrm>
            <a:off x="762000" y="2286000"/>
            <a:ext cx="8458200" cy="461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ahoma"/>
              <a:buNone/>
            </a:pPr>
            <a:r>
              <a:rPr lang="en-US" sz="2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endParaRPr/>
          </a:p>
        </p:txBody>
      </p:sp>
      <p:sp>
        <p:nvSpPr>
          <p:cNvPr id="246" name="Google Shape;246;p26"/>
          <p:cNvSpPr txBox="1"/>
          <p:nvPr/>
        </p:nvSpPr>
        <p:spPr>
          <a:xfrm>
            <a:off x="685800" y="2057400"/>
            <a:ext cx="8610600" cy="8302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ahoma"/>
              <a:buNone/>
            </a:pPr>
            <a:br>
              <a:rPr lang="en-US" sz="2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</a:br>
            <a:endParaRPr/>
          </a:p>
        </p:txBody>
      </p:sp>
      <p:sp>
        <p:nvSpPr>
          <p:cNvPr id="247" name="Google Shape;247;p26"/>
          <p:cNvSpPr txBox="1"/>
          <p:nvPr/>
        </p:nvSpPr>
        <p:spPr>
          <a:xfrm>
            <a:off x="685800" y="1524000"/>
            <a:ext cx="8534400" cy="3694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Tahoma"/>
              <a:buNone/>
            </a:pPr>
            <a:r>
              <a:rPr lang="en-US" sz="2600" b="0" i="0" u="none" dirty="0" err="1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Preço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Tahoma"/>
              <a:buNone/>
            </a:pPr>
            <a:endParaRPr sz="2600" b="0" i="0" u="none" dirty="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600"/>
              <a:buFont typeface="Tahoma"/>
              <a:buNone/>
            </a:pP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Preço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é o que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consumidor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está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disposto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a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pagar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pelo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que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você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irá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oferecer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. A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determinação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do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preço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deve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considerar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os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custos do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produto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ou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serviço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e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ainda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proporcionar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o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retorno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desejado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.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Ao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avaliar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o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quanto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o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consumidor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está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disposto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a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pagar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,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você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pode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verificar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se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seu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preço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será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compatível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com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aquele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praticado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no mercado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pelos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concorrentes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diretos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.</a:t>
            </a:r>
            <a:endParaRPr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Google Shape;252;p27"/>
          <p:cNvSpPr txBox="1"/>
          <p:nvPr/>
        </p:nvSpPr>
        <p:spPr>
          <a:xfrm>
            <a:off x="7346950" y="6324600"/>
            <a:ext cx="206375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</a:pPr>
            <a:fld id="{00000000-1234-1234-1234-123412341234}" type="slidenum">
              <a:rPr lang="en-US"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15</a:t>
            </a:fld>
            <a:endParaRPr/>
          </a:p>
        </p:txBody>
      </p:sp>
      <p:sp>
        <p:nvSpPr>
          <p:cNvPr id="253" name="Google Shape;253;p27"/>
          <p:cNvSpPr txBox="1">
            <a:spLocks noGrp="1"/>
          </p:cNvSpPr>
          <p:nvPr>
            <p:ph type="title" idx="4294967295"/>
          </p:nvPr>
        </p:nvSpPr>
        <p:spPr>
          <a:xfrm>
            <a:off x="1295400" y="304800"/>
            <a:ext cx="5791200" cy="6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 .PLANO DE MARKETING</a:t>
            </a:r>
            <a:endParaRPr/>
          </a:p>
        </p:txBody>
      </p:sp>
      <p:pic>
        <p:nvPicPr>
          <p:cNvPr id="254" name="Google Shape;254;p27" descr="logo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696200" y="228600"/>
            <a:ext cx="1982787" cy="685800"/>
          </a:xfrm>
          <a:prstGeom prst="rect">
            <a:avLst/>
          </a:prstGeom>
          <a:noFill/>
          <a:ln>
            <a:noFill/>
          </a:ln>
        </p:spPr>
      </p:pic>
      <p:sp>
        <p:nvSpPr>
          <p:cNvPr id="255" name="Google Shape;255;p27"/>
          <p:cNvSpPr txBox="1"/>
          <p:nvPr/>
        </p:nvSpPr>
        <p:spPr>
          <a:xfrm>
            <a:off x="685800" y="1609725"/>
            <a:ext cx="8534400" cy="4127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Tahoma"/>
              <a:buNone/>
            </a:pPr>
            <a:r>
              <a:rPr lang="en-US" sz="26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endParaRPr/>
          </a:p>
        </p:txBody>
      </p:sp>
      <p:sp>
        <p:nvSpPr>
          <p:cNvPr id="256" name="Google Shape;256;p27"/>
          <p:cNvSpPr txBox="1"/>
          <p:nvPr/>
        </p:nvSpPr>
        <p:spPr>
          <a:xfrm>
            <a:off x="685800" y="2133600"/>
            <a:ext cx="8534400" cy="492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257" name="Google Shape;257;p27"/>
          <p:cNvSpPr txBox="1"/>
          <p:nvPr/>
        </p:nvSpPr>
        <p:spPr>
          <a:xfrm>
            <a:off x="762000" y="1295400"/>
            <a:ext cx="8458200" cy="58785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ahoma"/>
              <a:buNone/>
            </a:pPr>
            <a:r>
              <a:rPr lang="en-US" sz="2400" b="0" i="0" u="none" dirty="0" err="1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Estratégias</a:t>
            </a:r>
            <a:r>
              <a:rPr lang="en-US" sz="2400" b="0" i="0" u="none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400" b="0" i="0" u="none" dirty="0" err="1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Promocionais</a:t>
            </a:r>
            <a:endParaRPr dirty="0"/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Tahoma"/>
              <a:buNone/>
            </a:pPr>
            <a:endParaRPr sz="1000" b="0" i="0" u="none" dirty="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Tahoma"/>
              <a:buNone/>
            </a:pPr>
            <a:endParaRPr sz="1000" b="0" i="0" u="none" dirty="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Tahoma"/>
              <a:buNone/>
            </a:pPr>
            <a:endParaRPr sz="1000" b="0" i="0" u="none" dirty="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600"/>
              <a:buFont typeface="Tahoma"/>
              <a:buNone/>
            </a:pP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Promoção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é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toda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ação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que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tem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como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objetivo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apresentar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,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informar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,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convencer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ou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lembrar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os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clientes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de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comprar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os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seus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produtos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ou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serviços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e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não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os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dos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concorrentes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. A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seguir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,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estão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relacionadas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algumas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estratégias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que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você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poderá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utilizar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: propaganda em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rádio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,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jornais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e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revistas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; internet;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amostras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grátis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; mala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direta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,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folhetos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e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cartões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de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visita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;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catálogos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;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carro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de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som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e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faixas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;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brindes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e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sorteios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;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descontos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(de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acordo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com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os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volumes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comprados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);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participação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em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feiras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e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eventos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.</a:t>
            </a:r>
            <a:endParaRPr dirty="0"/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Tahoma"/>
              <a:buNone/>
            </a:pPr>
            <a:endParaRPr sz="2600" b="0" i="0" u="none" dirty="0">
              <a:solidFill>
                <a:srgbClr val="FF0000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Tahoma"/>
              <a:buNone/>
            </a:pPr>
            <a:endParaRPr sz="1000" b="0" i="0" u="none" dirty="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000" b="0" i="0" u="none" dirty="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258" name="Google Shape;258;p27"/>
          <p:cNvSpPr txBox="1"/>
          <p:nvPr/>
        </p:nvSpPr>
        <p:spPr>
          <a:xfrm>
            <a:off x="685800" y="2057400"/>
            <a:ext cx="8610600" cy="8302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ahoma"/>
              <a:buNone/>
            </a:pPr>
            <a:br>
              <a:rPr lang="en-US" sz="2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</a:b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Google Shape;263;p28"/>
          <p:cNvSpPr txBox="1"/>
          <p:nvPr/>
        </p:nvSpPr>
        <p:spPr>
          <a:xfrm>
            <a:off x="7346950" y="6324600"/>
            <a:ext cx="206375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</a:pPr>
            <a:fld id="{00000000-1234-1234-1234-123412341234}" type="slidenum">
              <a:rPr lang="en-US"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16</a:t>
            </a:fld>
            <a:endParaRPr/>
          </a:p>
        </p:txBody>
      </p:sp>
      <p:sp>
        <p:nvSpPr>
          <p:cNvPr id="264" name="Google Shape;264;p28"/>
          <p:cNvSpPr txBox="1">
            <a:spLocks noGrp="1"/>
          </p:cNvSpPr>
          <p:nvPr>
            <p:ph type="title" idx="4294967295"/>
          </p:nvPr>
        </p:nvSpPr>
        <p:spPr>
          <a:xfrm>
            <a:off x="1600200" y="457200"/>
            <a:ext cx="5791200" cy="6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PLANO DE MARKETING</a:t>
            </a:r>
            <a:endParaRPr/>
          </a:p>
        </p:txBody>
      </p:sp>
      <p:pic>
        <p:nvPicPr>
          <p:cNvPr id="265" name="Google Shape;265;p28" descr="logo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696200" y="228600"/>
            <a:ext cx="1982787" cy="685800"/>
          </a:xfrm>
          <a:prstGeom prst="rect">
            <a:avLst/>
          </a:prstGeom>
          <a:noFill/>
          <a:ln>
            <a:noFill/>
          </a:ln>
        </p:spPr>
      </p:pic>
      <p:sp>
        <p:nvSpPr>
          <p:cNvPr id="266" name="Google Shape;266;p28"/>
          <p:cNvSpPr txBox="1"/>
          <p:nvPr/>
        </p:nvSpPr>
        <p:spPr>
          <a:xfrm>
            <a:off x="685800" y="1609725"/>
            <a:ext cx="8534400" cy="4127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Tahoma"/>
              <a:buNone/>
            </a:pPr>
            <a:r>
              <a:rPr lang="en-US" sz="26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endParaRPr/>
          </a:p>
        </p:txBody>
      </p:sp>
      <p:sp>
        <p:nvSpPr>
          <p:cNvPr id="267" name="Google Shape;267;p28"/>
          <p:cNvSpPr txBox="1"/>
          <p:nvPr/>
        </p:nvSpPr>
        <p:spPr>
          <a:xfrm>
            <a:off x="685800" y="2133600"/>
            <a:ext cx="8534400" cy="492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268" name="Google Shape;268;p28"/>
          <p:cNvSpPr txBox="1"/>
          <p:nvPr/>
        </p:nvSpPr>
        <p:spPr>
          <a:xfrm>
            <a:off x="685800" y="2057400"/>
            <a:ext cx="8610600" cy="8302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ahoma"/>
              <a:buNone/>
            </a:pPr>
            <a:br>
              <a:rPr lang="en-US" sz="2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</a:br>
            <a:endParaRPr/>
          </a:p>
        </p:txBody>
      </p:sp>
      <p:sp>
        <p:nvSpPr>
          <p:cNvPr id="269" name="Google Shape;269;p28"/>
          <p:cNvSpPr txBox="1"/>
          <p:nvPr/>
        </p:nvSpPr>
        <p:spPr>
          <a:xfrm>
            <a:off x="834656" y="1533524"/>
            <a:ext cx="8001000" cy="16922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Tahoma"/>
              <a:buNone/>
            </a:pPr>
            <a:r>
              <a:rPr lang="en-US" sz="2600" b="0" i="0" u="none" dirty="0" err="1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Estrutura</a:t>
            </a:r>
            <a:r>
              <a:rPr lang="en-US" sz="2600" b="0" i="0" u="none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de </a:t>
            </a:r>
            <a:r>
              <a:rPr lang="en-US" sz="2600" b="0" i="0" u="none" dirty="0" err="1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comercialização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Tahoma"/>
              <a:buNone/>
            </a:pPr>
            <a:endParaRPr sz="2600" b="0" i="0" u="none" dirty="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600"/>
              <a:buFont typeface="Tahoma"/>
              <a:buNone/>
            </a:pP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Neste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itens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descreva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as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Formas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de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comercialização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e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distribuição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que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serão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utilizadas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.</a:t>
            </a:r>
            <a:endParaRPr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Google Shape;274;p29"/>
          <p:cNvSpPr txBox="1"/>
          <p:nvPr/>
        </p:nvSpPr>
        <p:spPr>
          <a:xfrm>
            <a:off x="7346950" y="6324600"/>
            <a:ext cx="206375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</a:pPr>
            <a:fld id="{00000000-1234-1234-1234-123412341234}" type="slidenum">
              <a:rPr lang="en-US"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17</a:t>
            </a:fld>
            <a:endParaRPr/>
          </a:p>
        </p:txBody>
      </p:sp>
      <p:sp>
        <p:nvSpPr>
          <p:cNvPr id="275" name="Google Shape;275;p29"/>
          <p:cNvSpPr txBox="1">
            <a:spLocks noGrp="1"/>
          </p:cNvSpPr>
          <p:nvPr>
            <p:ph type="title" idx="4294967295"/>
          </p:nvPr>
        </p:nvSpPr>
        <p:spPr>
          <a:xfrm>
            <a:off x="1371600" y="381000"/>
            <a:ext cx="5791200" cy="6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PLANO OPERACIONAL</a:t>
            </a:r>
            <a:endParaRPr dirty="0"/>
          </a:p>
        </p:txBody>
      </p:sp>
      <p:pic>
        <p:nvPicPr>
          <p:cNvPr id="276" name="Google Shape;276;p29" descr="logo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696200" y="228600"/>
            <a:ext cx="1982787" cy="685800"/>
          </a:xfrm>
          <a:prstGeom prst="rect">
            <a:avLst/>
          </a:prstGeom>
          <a:noFill/>
          <a:ln>
            <a:noFill/>
          </a:ln>
        </p:spPr>
      </p:pic>
      <p:sp>
        <p:nvSpPr>
          <p:cNvPr id="277" name="Google Shape;277;p29"/>
          <p:cNvSpPr txBox="1"/>
          <p:nvPr/>
        </p:nvSpPr>
        <p:spPr>
          <a:xfrm>
            <a:off x="685800" y="1609725"/>
            <a:ext cx="8534400" cy="4127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Tahoma"/>
              <a:buNone/>
            </a:pPr>
            <a:r>
              <a:rPr lang="en-US" sz="26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endParaRPr/>
          </a:p>
        </p:txBody>
      </p:sp>
      <p:sp>
        <p:nvSpPr>
          <p:cNvPr id="278" name="Google Shape;278;p29"/>
          <p:cNvSpPr txBox="1"/>
          <p:nvPr/>
        </p:nvSpPr>
        <p:spPr>
          <a:xfrm>
            <a:off x="685800" y="2133600"/>
            <a:ext cx="8534400" cy="492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279" name="Google Shape;279;p29"/>
          <p:cNvSpPr txBox="1"/>
          <p:nvPr/>
        </p:nvSpPr>
        <p:spPr>
          <a:xfrm>
            <a:off x="685800" y="2057400"/>
            <a:ext cx="8610600" cy="8302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ahoma"/>
              <a:buNone/>
            </a:pPr>
            <a:br>
              <a:rPr lang="en-US" sz="2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</a:br>
            <a:endParaRPr/>
          </a:p>
        </p:txBody>
      </p:sp>
      <p:sp>
        <p:nvSpPr>
          <p:cNvPr id="280" name="Google Shape;280;p29"/>
          <p:cNvSpPr txBox="1"/>
          <p:nvPr/>
        </p:nvSpPr>
        <p:spPr>
          <a:xfrm>
            <a:off x="762000" y="1219200"/>
            <a:ext cx="8686800" cy="51085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Tahoma"/>
              <a:buNone/>
            </a:pPr>
            <a:r>
              <a:rPr lang="en-US" sz="2600" b="0" i="0" u="none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Layout</a:t>
            </a:r>
            <a:endParaRPr dirty="0"/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600"/>
              <a:buFont typeface="Tahoma"/>
              <a:buNone/>
            </a:pPr>
            <a:endParaRPr lang="en-US" dirty="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600"/>
              <a:buFont typeface="Tahoma"/>
              <a:buNone/>
            </a:pP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Por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meio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do layout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ou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arranjo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físico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,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você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irá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definir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como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será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a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distribuição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dos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diversos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setores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da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empresa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, de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alguns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recursos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e das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pessoas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no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espaço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disponível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. Um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bom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arranjo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físico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traz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uma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série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de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benefícios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,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como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:</a:t>
            </a:r>
            <a:endParaRPr dirty="0"/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Tahoma"/>
              <a:buNone/>
            </a:pPr>
            <a:endParaRPr sz="1000" b="0" i="0" u="none" dirty="0">
              <a:solidFill>
                <a:srgbClr val="FF0000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0" marR="0" lvl="0" indent="-1651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600"/>
              <a:buFont typeface="Arial"/>
              <a:buChar char="•"/>
            </a:pP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aumento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da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produtividade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;</a:t>
            </a:r>
            <a:endParaRPr dirty="0"/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Tahoma"/>
              <a:buNone/>
            </a:pPr>
            <a:endParaRPr sz="1000" b="0" i="0" u="none" dirty="0">
              <a:solidFill>
                <a:srgbClr val="FF0000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0" marR="0" lvl="0" indent="-1651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600"/>
              <a:buFont typeface="Arial"/>
              <a:buChar char="•"/>
            </a:pP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diminuição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do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desperdício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e do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retrabalho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;</a:t>
            </a:r>
            <a:endParaRPr dirty="0"/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Tahoma"/>
              <a:buNone/>
            </a:pPr>
            <a:endParaRPr sz="1000" b="0" i="0" u="none" dirty="0">
              <a:solidFill>
                <a:srgbClr val="FF0000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0" marR="0" lvl="0" indent="-1651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600"/>
              <a:buFont typeface="Arial"/>
              <a:buChar char="•"/>
            </a:pP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maior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facilidade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na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localização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dos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produtos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pelos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clientes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na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área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de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vendas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;</a:t>
            </a:r>
            <a:endParaRPr dirty="0"/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endParaRPr sz="1000" b="0" i="0" u="none" dirty="0">
              <a:solidFill>
                <a:srgbClr val="FF0000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0" marR="0" lvl="0" indent="-1651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600"/>
              <a:buFont typeface="Arial"/>
              <a:buChar char="•"/>
            </a:pP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melhoria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na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comunicação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entre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os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setores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e as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pessoas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.</a:t>
            </a:r>
            <a:endParaRPr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Google Shape;285;p30"/>
          <p:cNvSpPr txBox="1"/>
          <p:nvPr/>
        </p:nvSpPr>
        <p:spPr>
          <a:xfrm>
            <a:off x="7346950" y="6324600"/>
            <a:ext cx="206375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</a:pPr>
            <a:fld id="{00000000-1234-1234-1234-123412341234}" type="slidenum">
              <a:rPr lang="en-US"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18</a:t>
            </a:fld>
            <a:endParaRPr/>
          </a:p>
        </p:txBody>
      </p:sp>
      <p:sp>
        <p:nvSpPr>
          <p:cNvPr id="286" name="Google Shape;286;p30"/>
          <p:cNvSpPr txBox="1">
            <a:spLocks noGrp="1"/>
          </p:cNvSpPr>
          <p:nvPr>
            <p:ph type="title" idx="4294967295"/>
          </p:nvPr>
        </p:nvSpPr>
        <p:spPr>
          <a:xfrm>
            <a:off x="1371600" y="381000"/>
            <a:ext cx="5791200" cy="6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PLANO OPERACIONAL</a:t>
            </a:r>
            <a:endParaRPr dirty="0"/>
          </a:p>
        </p:txBody>
      </p:sp>
      <p:pic>
        <p:nvPicPr>
          <p:cNvPr id="287" name="Google Shape;287;p30" descr="logo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696200" y="228600"/>
            <a:ext cx="1982787" cy="685800"/>
          </a:xfrm>
          <a:prstGeom prst="rect">
            <a:avLst/>
          </a:prstGeom>
          <a:noFill/>
          <a:ln>
            <a:noFill/>
          </a:ln>
        </p:spPr>
      </p:pic>
      <p:sp>
        <p:nvSpPr>
          <p:cNvPr id="288" name="Google Shape;288;p30"/>
          <p:cNvSpPr txBox="1"/>
          <p:nvPr/>
        </p:nvSpPr>
        <p:spPr>
          <a:xfrm>
            <a:off x="685800" y="1609725"/>
            <a:ext cx="8534400" cy="4127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Tahoma"/>
              <a:buNone/>
            </a:pPr>
            <a:r>
              <a:rPr lang="en-US" sz="26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endParaRPr/>
          </a:p>
        </p:txBody>
      </p:sp>
      <p:sp>
        <p:nvSpPr>
          <p:cNvPr id="289" name="Google Shape;289;p30"/>
          <p:cNvSpPr txBox="1"/>
          <p:nvPr/>
        </p:nvSpPr>
        <p:spPr>
          <a:xfrm>
            <a:off x="685800" y="2133600"/>
            <a:ext cx="8534400" cy="492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290" name="Google Shape;290;p30"/>
          <p:cNvSpPr txBox="1"/>
          <p:nvPr/>
        </p:nvSpPr>
        <p:spPr>
          <a:xfrm>
            <a:off x="685800" y="2057400"/>
            <a:ext cx="8610600" cy="8302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ahoma"/>
              <a:buNone/>
            </a:pPr>
            <a:br>
              <a:rPr lang="en-US" sz="2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</a:br>
            <a:endParaRPr/>
          </a:p>
        </p:txBody>
      </p:sp>
      <p:sp>
        <p:nvSpPr>
          <p:cNvPr id="291" name="Google Shape;291;p30"/>
          <p:cNvSpPr txBox="1"/>
          <p:nvPr/>
        </p:nvSpPr>
        <p:spPr>
          <a:xfrm>
            <a:off x="685800" y="1295400"/>
            <a:ext cx="8229600" cy="28924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Tahoma"/>
              <a:buNone/>
            </a:pPr>
            <a:r>
              <a:rPr lang="en-US" sz="2600" b="0" i="0" u="none" dirty="0" err="1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Capacidade</a:t>
            </a:r>
            <a:r>
              <a:rPr lang="en-US" sz="2600" b="0" i="0" u="none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produtiva</a:t>
            </a:r>
            <a:r>
              <a:rPr lang="en-US" sz="2600" b="0" i="0" u="none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/</a:t>
            </a:r>
            <a:r>
              <a:rPr lang="en-US" sz="2600" b="0" i="0" u="none" dirty="0" err="1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comercial</a:t>
            </a:r>
            <a:r>
              <a:rPr lang="en-US" sz="2600" b="0" i="0" u="none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/</a:t>
            </a:r>
            <a:r>
              <a:rPr lang="en-US" sz="2600" b="0" i="0" u="none" dirty="0" err="1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serviços</a:t>
            </a:r>
            <a:endParaRPr dirty="0"/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Tahoma"/>
              <a:buNone/>
            </a:pPr>
            <a:endParaRPr sz="2600" b="0" i="0" u="none" dirty="0">
              <a:solidFill>
                <a:srgbClr val="FF0000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600"/>
              <a:buFont typeface="Tahoma"/>
              <a:buNone/>
            </a:pP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É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importante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estimar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a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capacidade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instalada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da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empresa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,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isto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é, o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quanto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pode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ser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produzido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ou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quantos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clientes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podem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ser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atendidos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com a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estrutura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existente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. Com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isso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, é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possível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diminuir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a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ociosidade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e o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desperdício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.</a:t>
            </a:r>
            <a:endParaRPr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Google Shape;296;p31"/>
          <p:cNvSpPr txBox="1"/>
          <p:nvPr/>
        </p:nvSpPr>
        <p:spPr>
          <a:xfrm>
            <a:off x="7346950" y="6324600"/>
            <a:ext cx="206375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</a:pPr>
            <a:fld id="{00000000-1234-1234-1234-123412341234}" type="slidenum">
              <a:rPr lang="en-US"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19</a:t>
            </a:fld>
            <a:endParaRPr/>
          </a:p>
        </p:txBody>
      </p:sp>
      <p:sp>
        <p:nvSpPr>
          <p:cNvPr id="297" name="Google Shape;297;p31"/>
          <p:cNvSpPr txBox="1">
            <a:spLocks noGrp="1"/>
          </p:cNvSpPr>
          <p:nvPr>
            <p:ph type="title" idx="4294967295"/>
          </p:nvPr>
        </p:nvSpPr>
        <p:spPr>
          <a:xfrm>
            <a:off x="1447800" y="304800"/>
            <a:ext cx="5791200" cy="6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PLANO OPERACIONAL</a:t>
            </a:r>
            <a:endParaRPr dirty="0"/>
          </a:p>
        </p:txBody>
      </p:sp>
      <p:pic>
        <p:nvPicPr>
          <p:cNvPr id="298" name="Google Shape;298;p31" descr="logo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696200" y="228600"/>
            <a:ext cx="1982787" cy="685800"/>
          </a:xfrm>
          <a:prstGeom prst="rect">
            <a:avLst/>
          </a:prstGeom>
          <a:noFill/>
          <a:ln>
            <a:noFill/>
          </a:ln>
        </p:spPr>
      </p:pic>
      <p:sp>
        <p:nvSpPr>
          <p:cNvPr id="299" name="Google Shape;299;p31"/>
          <p:cNvSpPr txBox="1"/>
          <p:nvPr/>
        </p:nvSpPr>
        <p:spPr>
          <a:xfrm>
            <a:off x="685800" y="1609725"/>
            <a:ext cx="8534400" cy="4127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Tahoma"/>
              <a:buNone/>
            </a:pPr>
            <a:r>
              <a:rPr lang="en-US" sz="26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endParaRPr/>
          </a:p>
        </p:txBody>
      </p:sp>
      <p:sp>
        <p:nvSpPr>
          <p:cNvPr id="300" name="Google Shape;300;p31"/>
          <p:cNvSpPr txBox="1"/>
          <p:nvPr/>
        </p:nvSpPr>
        <p:spPr>
          <a:xfrm>
            <a:off x="762000" y="1371600"/>
            <a:ext cx="8534400" cy="48942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Tahoma"/>
              <a:buNone/>
            </a:pPr>
            <a:r>
              <a:rPr lang="en-US" sz="2600" b="0" i="0" u="none" dirty="0" err="1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Processos</a:t>
            </a:r>
            <a:r>
              <a:rPr lang="en-US" sz="2600" b="0" i="0" u="none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Operacionais</a:t>
            </a:r>
            <a:endParaRPr dirty="0"/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Tahoma"/>
              <a:buNone/>
            </a:pPr>
            <a:endParaRPr sz="2600" b="0" i="0" u="none" dirty="0">
              <a:solidFill>
                <a:srgbClr val="FF0000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600"/>
              <a:buFont typeface="Tahoma"/>
              <a:buNone/>
            </a:pP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É o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momento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de registrar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como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a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empresa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irá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funcionar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.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Você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deve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pensar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em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como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serão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feitas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as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várias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atividades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,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descrevendo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,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etapa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por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etapa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,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como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será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a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fabricação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dos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produtos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, a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venda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de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mercadorias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, a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prestação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dos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serviços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e,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até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mesmo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, as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rotinas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administrativas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.</a:t>
            </a:r>
            <a:endParaRPr dirty="0"/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Tahoma"/>
              <a:buNone/>
            </a:pPr>
            <a:endParaRPr sz="2600" b="0" i="0" u="none" dirty="0">
              <a:solidFill>
                <a:srgbClr val="FF0000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600"/>
              <a:buFont typeface="Tahoma"/>
              <a:buNone/>
            </a:pP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Identifique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que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trabalhos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serão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realizados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,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quem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serão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os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responsáveis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,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assim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como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os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materiais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e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equipamentos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necessários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.</a:t>
            </a:r>
            <a:endParaRPr dirty="0"/>
          </a:p>
        </p:txBody>
      </p:sp>
      <p:sp>
        <p:nvSpPr>
          <p:cNvPr id="301" name="Google Shape;301;p31"/>
          <p:cNvSpPr txBox="1"/>
          <p:nvPr/>
        </p:nvSpPr>
        <p:spPr>
          <a:xfrm>
            <a:off x="685800" y="2057400"/>
            <a:ext cx="8610600" cy="8302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ahoma"/>
              <a:buNone/>
            </a:pPr>
            <a:br>
              <a:rPr lang="en-US" sz="2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</a:b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15"/>
          <p:cNvSpPr txBox="1"/>
          <p:nvPr/>
        </p:nvSpPr>
        <p:spPr>
          <a:xfrm>
            <a:off x="7346950" y="6324600"/>
            <a:ext cx="206375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</a:pPr>
            <a:fld id="{00000000-1234-1234-1234-123412341234}" type="slidenum">
              <a:rPr lang="en-US"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2</a:t>
            </a:fld>
            <a:endParaRPr/>
          </a:p>
        </p:txBody>
      </p:sp>
      <p:sp>
        <p:nvSpPr>
          <p:cNvPr id="121" name="Google Shape;121;p15"/>
          <p:cNvSpPr txBox="1">
            <a:spLocks noGrp="1"/>
          </p:cNvSpPr>
          <p:nvPr>
            <p:ph type="title" idx="4294967295"/>
          </p:nvPr>
        </p:nvSpPr>
        <p:spPr>
          <a:xfrm>
            <a:off x="1600200" y="457200"/>
            <a:ext cx="5791200" cy="53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1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Sumário</a:t>
            </a:r>
            <a:r>
              <a:rPr lang="en-US" sz="32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200" b="1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Executivo</a:t>
            </a:r>
            <a:endParaRPr dirty="0"/>
          </a:p>
        </p:txBody>
      </p:sp>
      <p:pic>
        <p:nvPicPr>
          <p:cNvPr id="122" name="Google Shape;122;p15" descr="logo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696200" y="228600"/>
            <a:ext cx="1982787" cy="685800"/>
          </a:xfrm>
          <a:prstGeom prst="rect">
            <a:avLst/>
          </a:prstGeom>
          <a:noFill/>
          <a:ln>
            <a:noFill/>
          </a:ln>
        </p:spPr>
      </p:pic>
      <p:sp>
        <p:nvSpPr>
          <p:cNvPr id="123" name="Google Shape;123;p15"/>
          <p:cNvSpPr txBox="1"/>
          <p:nvPr/>
        </p:nvSpPr>
        <p:spPr>
          <a:xfrm>
            <a:off x="685800" y="1447800"/>
            <a:ext cx="8534400" cy="16922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Tahoma"/>
              <a:buNone/>
            </a:pPr>
            <a:r>
              <a:rPr lang="en-US" sz="2600" b="0" i="0" u="none" dirty="0" err="1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Resumo</a:t>
            </a:r>
            <a:r>
              <a:rPr lang="en-US" sz="2600" b="0" i="0" u="none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dos </a:t>
            </a:r>
            <a:r>
              <a:rPr lang="en-US" sz="2600" b="0" i="0" u="none" dirty="0" err="1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principais</a:t>
            </a:r>
            <a:r>
              <a:rPr lang="en-US" sz="2600" b="0" i="0" u="none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pontos</a:t>
            </a:r>
            <a:r>
              <a:rPr lang="en-US" sz="2600" b="0" i="0" u="none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do </a:t>
            </a:r>
            <a:r>
              <a:rPr lang="en-US" sz="2600" b="0" i="0" u="none" dirty="0" err="1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plano</a:t>
            </a:r>
            <a:r>
              <a:rPr lang="en-US" sz="2600" b="0" i="0" u="none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de </a:t>
            </a:r>
            <a:r>
              <a:rPr lang="en-US" sz="2600" b="0" i="0" u="none" dirty="0" err="1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negócio</a:t>
            </a:r>
            <a:endParaRPr dirty="0"/>
          </a:p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Tahoma"/>
              <a:buNone/>
            </a:pPr>
            <a:endParaRPr sz="2600" b="0" i="0" u="none" dirty="0">
              <a:solidFill>
                <a:srgbClr val="FF0000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Tahoma"/>
              <a:buNone/>
            </a:pPr>
            <a:endParaRPr sz="2600" b="0" i="0" u="none" dirty="0">
              <a:solidFill>
                <a:srgbClr val="FF0000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Tahoma"/>
              <a:buNone/>
            </a:pPr>
            <a:endParaRPr sz="2600" b="0" i="0" u="none" dirty="0">
              <a:solidFill>
                <a:srgbClr val="FF0000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600"/>
              <a:buFont typeface="Tahoma"/>
              <a:buNone/>
            </a:pP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Este é o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primeiros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ítem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do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trabalho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mas é o ultimo que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vc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vai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incluir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no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trabalho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, pois é o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resumo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.</a:t>
            </a:r>
            <a:endParaRPr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Google Shape;306;p32"/>
          <p:cNvSpPr txBox="1"/>
          <p:nvPr/>
        </p:nvSpPr>
        <p:spPr>
          <a:xfrm>
            <a:off x="7346950" y="6324600"/>
            <a:ext cx="206375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</a:pPr>
            <a:fld id="{00000000-1234-1234-1234-123412341234}" type="slidenum">
              <a:rPr lang="en-US"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20</a:t>
            </a:fld>
            <a:endParaRPr/>
          </a:p>
        </p:txBody>
      </p:sp>
      <p:sp>
        <p:nvSpPr>
          <p:cNvPr id="307" name="Google Shape;307;p32"/>
          <p:cNvSpPr txBox="1">
            <a:spLocks noGrp="1"/>
          </p:cNvSpPr>
          <p:nvPr>
            <p:ph type="title" idx="4294967295"/>
          </p:nvPr>
        </p:nvSpPr>
        <p:spPr>
          <a:xfrm>
            <a:off x="1371600" y="304800"/>
            <a:ext cx="5791200" cy="6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4. PLANO OPERACIONAL</a:t>
            </a:r>
            <a:endParaRPr/>
          </a:p>
        </p:txBody>
      </p:sp>
      <p:pic>
        <p:nvPicPr>
          <p:cNvPr id="308" name="Google Shape;308;p32" descr="logo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696200" y="228600"/>
            <a:ext cx="1982787" cy="685800"/>
          </a:xfrm>
          <a:prstGeom prst="rect">
            <a:avLst/>
          </a:prstGeom>
          <a:noFill/>
          <a:ln>
            <a:noFill/>
          </a:ln>
        </p:spPr>
      </p:pic>
      <p:sp>
        <p:nvSpPr>
          <p:cNvPr id="309" name="Google Shape;309;p32"/>
          <p:cNvSpPr txBox="1"/>
          <p:nvPr/>
        </p:nvSpPr>
        <p:spPr>
          <a:xfrm>
            <a:off x="685800" y="1609725"/>
            <a:ext cx="8534400" cy="4127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Tahoma"/>
              <a:buNone/>
            </a:pPr>
            <a:r>
              <a:rPr lang="en-US" sz="26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endParaRPr/>
          </a:p>
        </p:txBody>
      </p:sp>
      <p:sp>
        <p:nvSpPr>
          <p:cNvPr id="310" name="Google Shape;310;p32"/>
          <p:cNvSpPr txBox="1"/>
          <p:nvPr/>
        </p:nvSpPr>
        <p:spPr>
          <a:xfrm>
            <a:off x="685800" y="2057400"/>
            <a:ext cx="8610600" cy="8302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ahoma"/>
              <a:buNone/>
            </a:pPr>
            <a:br>
              <a:rPr lang="en-US" sz="2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</a:br>
            <a:endParaRPr/>
          </a:p>
        </p:txBody>
      </p:sp>
      <p:sp>
        <p:nvSpPr>
          <p:cNvPr id="311" name="Google Shape;311;p32"/>
          <p:cNvSpPr txBox="1"/>
          <p:nvPr/>
        </p:nvSpPr>
        <p:spPr>
          <a:xfrm>
            <a:off x="685800" y="1524000"/>
            <a:ext cx="8458200" cy="2492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Tahoma"/>
              <a:buNone/>
            </a:pPr>
            <a:r>
              <a:rPr lang="en-US" sz="2600" b="0" i="0" u="none" dirty="0" err="1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Necessidade</a:t>
            </a:r>
            <a:r>
              <a:rPr lang="en-US" sz="2600" b="0" i="0" u="none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Pessoal</a:t>
            </a:r>
            <a:endParaRPr dirty="0"/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Tahoma"/>
              <a:buNone/>
            </a:pPr>
            <a:endParaRPr sz="2600" b="0" i="0" u="none" dirty="0">
              <a:solidFill>
                <a:srgbClr val="FF0000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600"/>
              <a:buFont typeface="Tahoma"/>
              <a:buNone/>
            </a:pP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Faça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a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projeção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do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pessoal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necessário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para o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funcionamento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do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negócio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.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Esse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item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inclui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(s)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sócio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(s),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os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familiares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(se for o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caso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) e as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pessoas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a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serem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contratadas</a:t>
            </a:r>
            <a:r>
              <a:rPr lang="en-US" sz="2600" b="1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.</a:t>
            </a:r>
            <a:endParaRPr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Google Shape;316;p33"/>
          <p:cNvSpPr txBox="1"/>
          <p:nvPr/>
        </p:nvSpPr>
        <p:spPr>
          <a:xfrm>
            <a:off x="7346950" y="6324600"/>
            <a:ext cx="206375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</a:pPr>
            <a:fld id="{00000000-1234-1234-1234-123412341234}" type="slidenum">
              <a:rPr lang="en-US"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21</a:t>
            </a:fld>
            <a:endParaRPr/>
          </a:p>
        </p:txBody>
      </p:sp>
      <p:sp>
        <p:nvSpPr>
          <p:cNvPr id="317" name="Google Shape;317;p33"/>
          <p:cNvSpPr txBox="1">
            <a:spLocks noGrp="1"/>
          </p:cNvSpPr>
          <p:nvPr>
            <p:ph type="title" idx="4294967295"/>
          </p:nvPr>
        </p:nvSpPr>
        <p:spPr>
          <a:xfrm>
            <a:off x="1447800" y="381000"/>
            <a:ext cx="5791200" cy="6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PLANO FINANCEIRO</a:t>
            </a:r>
            <a:endParaRPr dirty="0"/>
          </a:p>
        </p:txBody>
      </p:sp>
      <p:pic>
        <p:nvPicPr>
          <p:cNvPr id="318" name="Google Shape;318;p33" descr="logo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696200" y="228600"/>
            <a:ext cx="1982787" cy="685800"/>
          </a:xfrm>
          <a:prstGeom prst="rect">
            <a:avLst/>
          </a:prstGeom>
          <a:noFill/>
          <a:ln>
            <a:noFill/>
          </a:ln>
        </p:spPr>
      </p:pic>
      <p:sp>
        <p:nvSpPr>
          <p:cNvPr id="319" name="Google Shape;319;p33"/>
          <p:cNvSpPr txBox="1"/>
          <p:nvPr/>
        </p:nvSpPr>
        <p:spPr>
          <a:xfrm>
            <a:off x="685800" y="1609725"/>
            <a:ext cx="8534400" cy="4127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Tahoma"/>
              <a:buNone/>
            </a:pPr>
            <a:r>
              <a:rPr lang="en-US" sz="26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endParaRPr/>
          </a:p>
        </p:txBody>
      </p:sp>
      <p:sp>
        <p:nvSpPr>
          <p:cNvPr id="320" name="Google Shape;320;p33"/>
          <p:cNvSpPr txBox="1"/>
          <p:nvPr/>
        </p:nvSpPr>
        <p:spPr>
          <a:xfrm>
            <a:off x="685800" y="2057400"/>
            <a:ext cx="8610600" cy="8302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ahoma"/>
              <a:buNone/>
            </a:pPr>
            <a:br>
              <a:rPr lang="en-US" sz="2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</a:br>
            <a:endParaRPr/>
          </a:p>
        </p:txBody>
      </p:sp>
      <p:sp>
        <p:nvSpPr>
          <p:cNvPr id="321" name="Google Shape;321;p33"/>
          <p:cNvSpPr txBox="1"/>
          <p:nvPr/>
        </p:nvSpPr>
        <p:spPr>
          <a:xfrm>
            <a:off x="685800" y="1371600"/>
            <a:ext cx="8534400" cy="44942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Tahoma"/>
              <a:buNone/>
            </a:pPr>
            <a:r>
              <a:rPr lang="en-US" sz="2600" b="0" i="0" u="none" dirty="0" err="1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Estimativas</a:t>
            </a:r>
            <a:r>
              <a:rPr lang="en-US" sz="2600" b="0" i="0" u="none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dos </a:t>
            </a:r>
            <a:r>
              <a:rPr lang="en-US" sz="2600" b="0" i="0" u="none" dirty="0" err="1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Investimentos</a:t>
            </a:r>
            <a:r>
              <a:rPr lang="en-US" sz="2600" b="0" i="0" u="none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Fixos</a:t>
            </a:r>
            <a:endParaRPr dirty="0"/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Tahoma"/>
              <a:buNone/>
            </a:pPr>
            <a:endParaRPr sz="2600" b="0" i="0" u="none" dirty="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600"/>
              <a:buFont typeface="Tahoma"/>
              <a:buNone/>
            </a:pP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O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investimento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fixo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corresponde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a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todos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os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bens que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você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deve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comprar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para que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seu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negócio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possa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funcionar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de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maneira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apropriada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.</a:t>
            </a:r>
            <a:endParaRPr dirty="0"/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Tahoma"/>
              <a:buNone/>
            </a:pPr>
            <a:endParaRPr sz="2600" b="0" i="0" u="none" dirty="0">
              <a:solidFill>
                <a:srgbClr val="FF0000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600"/>
              <a:buFont typeface="Tahoma"/>
              <a:buNone/>
            </a:pP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No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quadro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a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seguir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,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relacione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os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equipamentos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,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máquinas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,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móveis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,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utensílios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, ferramentas e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veículos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a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serem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adquiridos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, a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quantidade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necessária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, o valor de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cada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um e o total a ser</a:t>
            </a:r>
            <a:endParaRPr dirty="0"/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600"/>
              <a:buFont typeface="Tahoma"/>
              <a:buNone/>
            </a:pP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desembolsado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.</a:t>
            </a:r>
            <a:endParaRPr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Google Shape;326;p34"/>
          <p:cNvSpPr txBox="1"/>
          <p:nvPr/>
        </p:nvSpPr>
        <p:spPr>
          <a:xfrm>
            <a:off x="7346950" y="6324600"/>
            <a:ext cx="206375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</a:pPr>
            <a:fld id="{00000000-1234-1234-1234-123412341234}" type="slidenum">
              <a:rPr lang="en-US"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22</a:t>
            </a:fld>
            <a:endParaRPr/>
          </a:p>
        </p:txBody>
      </p:sp>
      <p:sp>
        <p:nvSpPr>
          <p:cNvPr id="327" name="Google Shape;327;p34"/>
          <p:cNvSpPr txBox="1">
            <a:spLocks noGrp="1"/>
          </p:cNvSpPr>
          <p:nvPr>
            <p:ph type="title" idx="4294967295"/>
          </p:nvPr>
        </p:nvSpPr>
        <p:spPr>
          <a:xfrm>
            <a:off x="1371600" y="381000"/>
            <a:ext cx="5791200" cy="6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PLANO FINANCEIRO</a:t>
            </a:r>
            <a:endParaRPr dirty="0"/>
          </a:p>
        </p:txBody>
      </p:sp>
      <p:pic>
        <p:nvPicPr>
          <p:cNvPr id="328" name="Google Shape;328;p34" descr="logo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696200" y="228600"/>
            <a:ext cx="1982787" cy="685800"/>
          </a:xfrm>
          <a:prstGeom prst="rect">
            <a:avLst/>
          </a:prstGeom>
          <a:noFill/>
          <a:ln>
            <a:noFill/>
          </a:ln>
        </p:spPr>
      </p:pic>
      <p:sp>
        <p:nvSpPr>
          <p:cNvPr id="329" name="Google Shape;329;p34"/>
          <p:cNvSpPr txBox="1"/>
          <p:nvPr/>
        </p:nvSpPr>
        <p:spPr>
          <a:xfrm>
            <a:off x="685800" y="1609725"/>
            <a:ext cx="8534400" cy="4127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Tahoma"/>
              <a:buNone/>
            </a:pPr>
            <a:r>
              <a:rPr lang="en-US" sz="26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endParaRPr/>
          </a:p>
        </p:txBody>
      </p:sp>
      <p:sp>
        <p:nvSpPr>
          <p:cNvPr id="330" name="Google Shape;330;p34"/>
          <p:cNvSpPr txBox="1"/>
          <p:nvPr/>
        </p:nvSpPr>
        <p:spPr>
          <a:xfrm>
            <a:off x="685800" y="2057400"/>
            <a:ext cx="8610600" cy="8302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ahoma"/>
              <a:buNone/>
            </a:pPr>
            <a:br>
              <a:rPr lang="en-US" sz="2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</a:br>
            <a:endParaRPr/>
          </a:p>
        </p:txBody>
      </p:sp>
      <p:sp>
        <p:nvSpPr>
          <p:cNvPr id="331" name="Google Shape;331;p34"/>
          <p:cNvSpPr txBox="1"/>
          <p:nvPr/>
        </p:nvSpPr>
        <p:spPr>
          <a:xfrm>
            <a:off x="533400" y="1447800"/>
            <a:ext cx="8915400" cy="3694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Tahoma"/>
              <a:buNone/>
            </a:pPr>
            <a:r>
              <a:rPr lang="en-US" sz="2600" b="0" i="0" u="none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Capital de Giro</a:t>
            </a:r>
            <a:endParaRPr dirty="0"/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Tahoma"/>
              <a:buNone/>
            </a:pPr>
            <a:endParaRPr sz="2600" b="0" i="0" u="none" dirty="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600"/>
              <a:buFont typeface="Tahoma"/>
              <a:buNone/>
            </a:pP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O capital de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giro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é o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montante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de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recursos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necessário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para o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funcionamento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normal da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empresa,compreendendo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a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compra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de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matérias-primas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ou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mercadorias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,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financiamento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das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vendas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e o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pagamento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das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despesas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.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Ao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estimar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o capital de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giro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para o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começo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das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atividades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da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empresa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,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você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deverá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apurar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o estoque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inicial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e o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caixa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mínimo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necessário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.</a:t>
            </a:r>
            <a:endParaRPr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Google Shape;336;p35"/>
          <p:cNvSpPr txBox="1"/>
          <p:nvPr/>
        </p:nvSpPr>
        <p:spPr>
          <a:xfrm>
            <a:off x="7346950" y="6324600"/>
            <a:ext cx="206375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</a:pPr>
            <a:fld id="{00000000-1234-1234-1234-123412341234}" type="slidenum">
              <a:rPr lang="en-US"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23</a:t>
            </a:fld>
            <a:endParaRPr/>
          </a:p>
        </p:txBody>
      </p:sp>
      <p:sp>
        <p:nvSpPr>
          <p:cNvPr id="337" name="Google Shape;337;p35"/>
          <p:cNvSpPr txBox="1">
            <a:spLocks noGrp="1"/>
          </p:cNvSpPr>
          <p:nvPr>
            <p:ph type="title" idx="4294967295"/>
          </p:nvPr>
        </p:nvSpPr>
        <p:spPr>
          <a:xfrm>
            <a:off x="1371600" y="381000"/>
            <a:ext cx="5791200" cy="6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PLANO FINANCEIRO</a:t>
            </a:r>
            <a:endParaRPr dirty="0"/>
          </a:p>
        </p:txBody>
      </p:sp>
      <p:pic>
        <p:nvPicPr>
          <p:cNvPr id="338" name="Google Shape;338;p35" descr="logo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696200" y="228600"/>
            <a:ext cx="1982787" cy="685800"/>
          </a:xfrm>
          <a:prstGeom prst="rect">
            <a:avLst/>
          </a:prstGeom>
          <a:noFill/>
          <a:ln>
            <a:noFill/>
          </a:ln>
        </p:spPr>
      </p:pic>
      <p:sp>
        <p:nvSpPr>
          <p:cNvPr id="339" name="Google Shape;339;p35"/>
          <p:cNvSpPr txBox="1"/>
          <p:nvPr/>
        </p:nvSpPr>
        <p:spPr>
          <a:xfrm>
            <a:off x="685800" y="1609725"/>
            <a:ext cx="8534400" cy="4127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Tahoma"/>
              <a:buNone/>
            </a:pPr>
            <a:r>
              <a:rPr lang="en-US" sz="26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endParaRPr/>
          </a:p>
        </p:txBody>
      </p:sp>
      <p:sp>
        <p:nvSpPr>
          <p:cNvPr id="340" name="Google Shape;340;p35"/>
          <p:cNvSpPr txBox="1"/>
          <p:nvPr/>
        </p:nvSpPr>
        <p:spPr>
          <a:xfrm>
            <a:off x="685800" y="2057400"/>
            <a:ext cx="8610600" cy="8302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ahoma"/>
              <a:buNone/>
            </a:pPr>
            <a:br>
              <a:rPr lang="en-US" sz="2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</a:br>
            <a:endParaRPr/>
          </a:p>
        </p:txBody>
      </p:sp>
      <p:sp>
        <p:nvSpPr>
          <p:cNvPr id="341" name="Google Shape;341;p35"/>
          <p:cNvSpPr txBox="1"/>
          <p:nvPr/>
        </p:nvSpPr>
        <p:spPr>
          <a:xfrm>
            <a:off x="762000" y="1167071"/>
            <a:ext cx="8534400" cy="45238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Tahoma"/>
              <a:buNone/>
            </a:pPr>
            <a:r>
              <a:rPr lang="en-US" sz="2600" b="0" i="0" u="none" dirty="0" err="1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Investimentos</a:t>
            </a:r>
            <a:r>
              <a:rPr lang="en-US" sz="2600" b="0" i="0" u="none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Pré-operacionais</a:t>
            </a:r>
            <a:endParaRPr dirty="0"/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Tahoma"/>
              <a:buNone/>
            </a:pPr>
            <a:endParaRPr sz="2600" b="0" i="0" u="none" dirty="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600"/>
              <a:buFont typeface="Tahoma"/>
              <a:buNone/>
            </a:pP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Compreendem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os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gastos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realizados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antes do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início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das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atividades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da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empresa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,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isto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é, antes que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ela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abra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as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portas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e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comece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a vender. São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exemplos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de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investimentos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pré-operacionais:despesas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com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reforma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(pintura,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instalação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elétrica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,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troca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de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piso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, etc.)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ou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mesmo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as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taxas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de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registro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da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empresa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.</a:t>
            </a: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600"/>
              <a:buFont typeface="Tahoma"/>
              <a:buNone/>
            </a:pPr>
            <a:endParaRPr lang="en-US" sz="2600" dirty="0">
              <a:solidFill>
                <a:srgbClr val="FF0000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600"/>
              <a:buFont typeface="Tahoma"/>
              <a:buNone/>
            </a:pPr>
            <a:r>
              <a:rPr lang="en-US" sz="2600" b="0" i="0" u="none" dirty="0" err="1">
                <a:solidFill>
                  <a:schemeClr val="tx1"/>
                </a:solidFill>
                <a:latin typeface="Tahoma"/>
                <a:ea typeface="Tahoma"/>
                <a:cs typeface="Tahoma"/>
                <a:sym typeface="Tahoma"/>
              </a:rPr>
              <a:t>Investimento</a:t>
            </a:r>
            <a:r>
              <a:rPr lang="en-US" sz="2600" b="0" i="0" u="none" dirty="0">
                <a:solidFill>
                  <a:schemeClr val="tx1"/>
                </a:solidFill>
                <a:latin typeface="Tahoma"/>
                <a:ea typeface="Tahoma"/>
                <a:cs typeface="Tahoma"/>
                <a:sym typeface="Tahoma"/>
              </a:rPr>
              <a:t> Total</a:t>
            </a: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600"/>
              <a:buFont typeface="Tahoma"/>
              <a:buNone/>
            </a:pPr>
            <a:endParaRPr lang="en-US" sz="2600" b="0" i="0" u="none" dirty="0">
              <a:solidFill>
                <a:schemeClr val="tx1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600"/>
              <a:buFont typeface="Tahoma"/>
              <a:buNone/>
            </a:pPr>
            <a:r>
              <a:rPr lang="en-US" sz="2600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Investimento</a:t>
            </a:r>
            <a:r>
              <a:rPr lang="en-US" sz="2600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fixo</a:t>
            </a:r>
            <a:r>
              <a:rPr lang="en-US" sz="2600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+ Capital de </a:t>
            </a:r>
            <a:r>
              <a:rPr lang="en-US" sz="2600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giro</a:t>
            </a:r>
            <a:r>
              <a:rPr lang="en-US" sz="2600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+ </a:t>
            </a:r>
            <a:r>
              <a:rPr lang="en-US" sz="2600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Investimento</a:t>
            </a:r>
            <a:r>
              <a:rPr lang="en-US" sz="2600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operacional</a:t>
            </a:r>
            <a:r>
              <a:rPr lang="en-US" sz="2600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= </a:t>
            </a:r>
            <a:r>
              <a:rPr lang="en-US" sz="2600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Investimento</a:t>
            </a:r>
            <a:r>
              <a:rPr lang="en-US" sz="2600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Total.</a:t>
            </a: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600"/>
              <a:buFont typeface="Tahoma"/>
              <a:buNone/>
            </a:pPr>
            <a:endParaRPr lang="en-US" sz="2600" b="0" i="0" u="none" dirty="0">
              <a:solidFill>
                <a:schemeClr val="tx1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600"/>
              <a:buFont typeface="Tahoma"/>
              <a:buNone/>
            </a:pPr>
            <a:endParaRPr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" name="Google Shape;346;p36"/>
          <p:cNvSpPr txBox="1"/>
          <p:nvPr/>
        </p:nvSpPr>
        <p:spPr>
          <a:xfrm>
            <a:off x="7346950" y="6324600"/>
            <a:ext cx="206375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</a:pPr>
            <a:fld id="{00000000-1234-1234-1234-123412341234}" type="slidenum">
              <a:rPr lang="en-US"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24</a:t>
            </a:fld>
            <a:endParaRPr/>
          </a:p>
        </p:txBody>
      </p:sp>
      <p:sp>
        <p:nvSpPr>
          <p:cNvPr id="347" name="Google Shape;347;p36"/>
          <p:cNvSpPr txBox="1">
            <a:spLocks noGrp="1"/>
          </p:cNvSpPr>
          <p:nvPr>
            <p:ph type="title" idx="4294967295"/>
          </p:nvPr>
        </p:nvSpPr>
        <p:spPr>
          <a:xfrm>
            <a:off x="1143000" y="381000"/>
            <a:ext cx="6172200" cy="6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AVALIAÇÃO ESTRATÉGICA</a:t>
            </a:r>
            <a:endParaRPr dirty="0"/>
          </a:p>
        </p:txBody>
      </p:sp>
      <p:pic>
        <p:nvPicPr>
          <p:cNvPr id="348" name="Google Shape;348;p36" descr="logo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696200" y="228600"/>
            <a:ext cx="1982787" cy="685800"/>
          </a:xfrm>
          <a:prstGeom prst="rect">
            <a:avLst/>
          </a:prstGeom>
          <a:noFill/>
          <a:ln>
            <a:noFill/>
          </a:ln>
        </p:spPr>
      </p:pic>
      <p:sp>
        <p:nvSpPr>
          <p:cNvPr id="349" name="Google Shape;349;p36"/>
          <p:cNvSpPr txBox="1"/>
          <p:nvPr/>
        </p:nvSpPr>
        <p:spPr>
          <a:xfrm>
            <a:off x="762000" y="1447800"/>
            <a:ext cx="8534400" cy="4127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Tahoma"/>
              <a:buNone/>
            </a:pPr>
            <a:r>
              <a:rPr lang="en-US" sz="26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endParaRPr/>
          </a:p>
        </p:txBody>
      </p:sp>
      <p:sp>
        <p:nvSpPr>
          <p:cNvPr id="350" name="Google Shape;350;p36"/>
          <p:cNvSpPr txBox="1"/>
          <p:nvPr/>
        </p:nvSpPr>
        <p:spPr>
          <a:xfrm>
            <a:off x="838200" y="1295400"/>
            <a:ext cx="8534400" cy="8302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b="0" i="0" u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351" name="Google Shape;351;p36"/>
          <p:cNvSpPr txBox="1"/>
          <p:nvPr/>
        </p:nvSpPr>
        <p:spPr>
          <a:xfrm>
            <a:off x="762000" y="1143000"/>
            <a:ext cx="8305800" cy="80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Tahoma"/>
              <a:buNone/>
            </a:pPr>
            <a:r>
              <a:rPr lang="en-US" sz="2600" b="0" i="0" u="none" dirty="0" err="1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Análise</a:t>
            </a:r>
            <a:r>
              <a:rPr lang="en-US" sz="2600" b="0" i="0" u="none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da </a:t>
            </a:r>
            <a:r>
              <a:rPr lang="en-US" sz="2600" b="0" i="0" u="none" dirty="0" err="1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matriz</a:t>
            </a:r>
            <a:r>
              <a:rPr lang="en-US" sz="2600" b="0" i="0" u="none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F.O.F.A.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600" b="0" i="0" u="none" dirty="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graphicFrame>
        <p:nvGraphicFramePr>
          <p:cNvPr id="352" name="Google Shape;352;p36"/>
          <p:cNvGraphicFramePr/>
          <p:nvPr>
            <p:extLst>
              <p:ext uri="{D42A27DB-BD31-4B8C-83A1-F6EECF244321}">
                <p14:modId xmlns:p14="http://schemas.microsoft.com/office/powerpoint/2010/main" val="569047363"/>
              </p:ext>
            </p:extLst>
          </p:nvPr>
        </p:nvGraphicFramePr>
        <p:xfrm>
          <a:off x="685800" y="1676400"/>
          <a:ext cx="8458175" cy="4724400"/>
        </p:xfrm>
        <a:graphic>
          <a:graphicData uri="http://schemas.openxmlformats.org/drawingml/2006/table">
            <a:tbl>
              <a:tblPr>
                <a:noFill/>
                <a:tableStyleId>{365DE2EC-E9A6-42FC-84F2-B9696D9E62A7}</a:tableStyleId>
              </a:tblPr>
              <a:tblGrid>
                <a:gridCol w="42370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211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5431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Tahoma"/>
                        <a:buNone/>
                      </a:pPr>
                      <a:r>
                        <a:rPr lang="en-US" sz="2000" b="1" i="0" u="none" dirty="0" err="1">
                          <a:solidFill>
                            <a:schemeClr val="dk1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Forças</a:t>
                      </a:r>
                      <a:r>
                        <a:rPr lang="en-US" sz="2000" b="1" i="0" u="none" dirty="0">
                          <a:solidFill>
                            <a:schemeClr val="dk1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: </a:t>
                      </a:r>
                      <a:r>
                        <a:rPr lang="en-US" sz="2000" b="1" i="0" u="none" dirty="0">
                          <a:solidFill>
                            <a:srgbClr val="FF0000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(</a:t>
                      </a:r>
                      <a:r>
                        <a:rPr lang="en-US" sz="2000" b="1" i="0" u="none" dirty="0" err="1">
                          <a:solidFill>
                            <a:srgbClr val="FF0000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internas</a:t>
                      </a:r>
                      <a:r>
                        <a:rPr lang="en-US" sz="2000" b="1" i="0" u="none" dirty="0">
                          <a:solidFill>
                            <a:srgbClr val="FF0000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 )</a:t>
                      </a:r>
                      <a:endParaRPr dirty="0">
                        <a:solidFill>
                          <a:srgbClr val="FF0000"/>
                        </a:solidFill>
                      </a:endParaRPr>
                    </a:p>
                  </a:txBody>
                  <a:tcPr marL="21050" marR="21050" marT="21050" marB="2105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Tahoma"/>
                        <a:buNone/>
                      </a:pPr>
                      <a:r>
                        <a:rPr lang="en-US" sz="2000" b="1" i="0" u="none" dirty="0" err="1">
                          <a:solidFill>
                            <a:schemeClr val="dk1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Oportunidades</a:t>
                      </a:r>
                      <a:r>
                        <a:rPr lang="en-US" sz="2000" b="1" i="0" u="none" dirty="0">
                          <a:solidFill>
                            <a:schemeClr val="dk1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: </a:t>
                      </a:r>
                      <a:r>
                        <a:rPr lang="en-US" sz="2000" b="1" i="0" u="none" dirty="0">
                          <a:solidFill>
                            <a:srgbClr val="FF0000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(</a:t>
                      </a:r>
                      <a:r>
                        <a:rPr lang="en-US" sz="2000" b="1" i="0" u="none" dirty="0" err="1">
                          <a:solidFill>
                            <a:srgbClr val="FF0000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externas</a:t>
                      </a:r>
                      <a:r>
                        <a:rPr lang="en-US" sz="2000" b="1" i="0" u="none" dirty="0">
                          <a:solidFill>
                            <a:srgbClr val="FF0000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)</a:t>
                      </a:r>
                      <a:endParaRPr dirty="0">
                        <a:solidFill>
                          <a:srgbClr val="FF0000"/>
                        </a:solidFill>
                      </a:endParaRPr>
                    </a:p>
                  </a:txBody>
                  <a:tcPr marL="21050" marR="21050" marT="21050" marB="2105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812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Tahoma"/>
                        <a:buNone/>
                      </a:pPr>
                      <a:r>
                        <a:rPr lang="en-US" sz="2000" b="1" i="0" u="none" dirty="0" err="1">
                          <a:solidFill>
                            <a:schemeClr val="dk1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Fraquezas</a:t>
                      </a:r>
                      <a:r>
                        <a:rPr lang="en-US" sz="2000" b="1" i="0" u="none" dirty="0">
                          <a:solidFill>
                            <a:schemeClr val="dk1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: </a:t>
                      </a:r>
                      <a:r>
                        <a:rPr lang="en-US" sz="2000" b="1" i="0" u="none" dirty="0">
                          <a:solidFill>
                            <a:srgbClr val="FF0000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(</a:t>
                      </a:r>
                      <a:r>
                        <a:rPr lang="en-US" sz="2000" b="1" i="0" u="none" dirty="0" err="1">
                          <a:solidFill>
                            <a:srgbClr val="FF0000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internas</a:t>
                      </a:r>
                      <a:r>
                        <a:rPr lang="en-US" sz="2000" b="1" i="0" u="none" dirty="0">
                          <a:solidFill>
                            <a:srgbClr val="FF0000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)</a:t>
                      </a:r>
                      <a:endParaRPr dirty="0">
                        <a:solidFill>
                          <a:srgbClr val="FF0000"/>
                        </a:solidFill>
                      </a:endParaRPr>
                    </a:p>
                  </a:txBody>
                  <a:tcPr marL="21050" marR="21050" marT="21050" marB="2105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Tahoma"/>
                        <a:buNone/>
                      </a:pPr>
                      <a:r>
                        <a:rPr lang="en-US" sz="2000" b="1" i="0" u="none" dirty="0" err="1">
                          <a:solidFill>
                            <a:schemeClr val="dk1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Ameaças</a:t>
                      </a:r>
                      <a:r>
                        <a:rPr lang="en-US" sz="2000" b="1" i="0" u="none" dirty="0">
                          <a:solidFill>
                            <a:schemeClr val="dk1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: </a:t>
                      </a:r>
                      <a:r>
                        <a:rPr lang="en-US" sz="2000" b="1" i="0" u="none" dirty="0">
                          <a:solidFill>
                            <a:srgbClr val="FF0000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(</a:t>
                      </a:r>
                      <a:r>
                        <a:rPr lang="en-US" sz="2000" b="1" i="0" u="none" dirty="0" err="1">
                          <a:solidFill>
                            <a:srgbClr val="FF0000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externas</a:t>
                      </a:r>
                      <a:r>
                        <a:rPr lang="en-US" sz="2000" b="1" i="0" u="none" dirty="0">
                          <a:solidFill>
                            <a:srgbClr val="FF0000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)</a:t>
                      </a:r>
                      <a:endParaRPr dirty="0">
                        <a:solidFill>
                          <a:srgbClr val="FF0000"/>
                        </a:solidFill>
                      </a:endParaRPr>
                    </a:p>
                  </a:txBody>
                  <a:tcPr marL="21050" marR="21050" marT="21050" marB="2105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16"/>
          <p:cNvSpPr txBox="1"/>
          <p:nvPr/>
        </p:nvSpPr>
        <p:spPr>
          <a:xfrm>
            <a:off x="7346950" y="6324600"/>
            <a:ext cx="206375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</a:pPr>
            <a:fld id="{00000000-1234-1234-1234-123412341234}" type="slidenum">
              <a:rPr lang="en-US"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3</a:t>
            </a:fld>
            <a:endParaRPr/>
          </a:p>
        </p:txBody>
      </p:sp>
      <p:sp>
        <p:nvSpPr>
          <p:cNvPr id="129" name="Google Shape;129;p16"/>
          <p:cNvSpPr txBox="1">
            <a:spLocks noGrp="1"/>
          </p:cNvSpPr>
          <p:nvPr>
            <p:ph type="title" idx="4294967295"/>
          </p:nvPr>
        </p:nvSpPr>
        <p:spPr>
          <a:xfrm>
            <a:off x="1600200" y="457200"/>
            <a:ext cx="5791200" cy="53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b="1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Sumário</a:t>
            </a:r>
            <a:r>
              <a:rPr lang="en-US" sz="32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200" b="1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Executivo</a:t>
            </a:r>
            <a:endParaRPr dirty="0"/>
          </a:p>
        </p:txBody>
      </p:sp>
      <p:pic>
        <p:nvPicPr>
          <p:cNvPr id="130" name="Google Shape;130;p16" descr="logo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696200" y="228600"/>
            <a:ext cx="1982787" cy="685800"/>
          </a:xfrm>
          <a:prstGeom prst="rect">
            <a:avLst/>
          </a:prstGeom>
          <a:noFill/>
          <a:ln>
            <a:noFill/>
          </a:ln>
        </p:spPr>
      </p:pic>
      <p:sp>
        <p:nvSpPr>
          <p:cNvPr id="131" name="Google Shape;131;p16"/>
          <p:cNvSpPr txBox="1"/>
          <p:nvPr/>
        </p:nvSpPr>
        <p:spPr>
          <a:xfrm>
            <a:off x="762000" y="1143000"/>
            <a:ext cx="8534400" cy="8302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ahoma"/>
              <a:buNone/>
            </a:pPr>
            <a:r>
              <a:rPr lang="en-US" sz="2400" b="0" i="0" u="none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Dados dos </a:t>
            </a:r>
            <a:r>
              <a:rPr lang="en-US" sz="2400" b="0" i="0" u="none" dirty="0" err="1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empreendedores</a:t>
            </a:r>
            <a:r>
              <a:rPr lang="en-US" sz="2400" b="0" i="0" u="none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, </a:t>
            </a:r>
            <a:r>
              <a:rPr lang="en-US" sz="2400" b="0" i="0" u="none" dirty="0" err="1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experiência</a:t>
            </a:r>
            <a:r>
              <a:rPr lang="en-US" sz="2400" b="0" i="0" u="none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400" b="0" i="0" u="none" dirty="0" err="1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profissional</a:t>
            </a:r>
            <a:r>
              <a:rPr lang="en-US" sz="2400" b="0" i="0" u="none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e </a:t>
            </a:r>
            <a:r>
              <a:rPr lang="en-US" sz="2400" b="0" i="0" u="none" dirty="0" err="1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atribuições</a:t>
            </a:r>
            <a:r>
              <a:rPr lang="en-US" sz="2400" b="0" i="0" u="none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.</a:t>
            </a:r>
            <a:endParaRPr dirty="0"/>
          </a:p>
        </p:txBody>
      </p:sp>
      <p:sp>
        <p:nvSpPr>
          <p:cNvPr id="132" name="Google Shape;132;p16"/>
          <p:cNvSpPr txBox="1"/>
          <p:nvPr/>
        </p:nvSpPr>
        <p:spPr>
          <a:xfrm>
            <a:off x="685800" y="2057400"/>
            <a:ext cx="8839200" cy="41544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ahoma"/>
              <a:buNone/>
            </a:pPr>
            <a:r>
              <a:rPr lang="en-US" sz="2400" b="1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SÓCIO 1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ahoma"/>
              <a:buNone/>
            </a:pPr>
            <a:endParaRPr sz="2400" b="0" i="0" u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ahoma"/>
              <a:buNone/>
            </a:pPr>
            <a:r>
              <a:rPr lang="en-US" sz="2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Nome: </a:t>
            </a:r>
            <a:r>
              <a:rPr lang="en-US" sz="2400" b="0" i="0" u="none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???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ahoma"/>
              <a:buNone/>
            </a:pPr>
            <a:r>
              <a:rPr lang="en-US" sz="2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Endereço: </a:t>
            </a:r>
            <a:r>
              <a:rPr lang="en-US" sz="2400" b="0" i="0" u="none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???</a:t>
            </a:r>
            <a:endParaRPr sz="2400" b="0" i="0" u="none">
              <a:solidFill>
                <a:srgbClr val="FF0000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ahoma"/>
              <a:buNone/>
            </a:pPr>
            <a:r>
              <a:rPr lang="en-US" sz="2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Bairro:  </a:t>
            </a:r>
            <a:r>
              <a:rPr lang="en-US" sz="2400" b="0" i="0" u="none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????    </a:t>
            </a:r>
            <a:r>
              <a:rPr lang="en-US" sz="2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                      Cidade: </a:t>
            </a:r>
            <a:r>
              <a:rPr lang="en-US" sz="2400" b="0" i="0" u="none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???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ahoma"/>
              <a:buNone/>
            </a:pPr>
            <a:r>
              <a:rPr lang="en-US" sz="2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Fone: </a:t>
            </a:r>
            <a:r>
              <a:rPr lang="en-US" sz="2400" b="0" i="0" u="none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???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ahoma"/>
              <a:buNone/>
            </a:pPr>
            <a:endParaRPr sz="2400" b="1" i="0" u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ahoma"/>
              <a:buNone/>
            </a:pPr>
            <a:r>
              <a:rPr lang="en-US" sz="2400" b="1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Perfil</a:t>
            </a:r>
            <a:r>
              <a:rPr lang="en-US" sz="2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: </a:t>
            </a:r>
            <a:r>
              <a:rPr lang="en-US" sz="2400" b="0" i="0" u="none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???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ahoma"/>
              <a:buNone/>
            </a:pPr>
            <a:endParaRPr sz="2400" b="1" i="0" u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ahoma"/>
              <a:buNone/>
            </a:pPr>
            <a:endParaRPr sz="2400" b="1" i="0" u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ahoma"/>
              <a:buNone/>
            </a:pPr>
            <a:r>
              <a:rPr lang="en-US" sz="2400" b="1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Atribuições: </a:t>
            </a:r>
            <a:r>
              <a:rPr lang="en-US" sz="2400" b="0" i="0" u="none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????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18"/>
          <p:cNvSpPr txBox="1"/>
          <p:nvPr/>
        </p:nvSpPr>
        <p:spPr>
          <a:xfrm>
            <a:off x="7346950" y="6324600"/>
            <a:ext cx="206375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</a:pPr>
            <a:fld id="{00000000-1234-1234-1234-123412341234}" type="slidenum">
              <a:rPr lang="en-US"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4</a:t>
            </a:fld>
            <a:endParaRPr/>
          </a:p>
        </p:txBody>
      </p:sp>
      <p:sp>
        <p:nvSpPr>
          <p:cNvPr id="147" name="Google Shape;147;p18"/>
          <p:cNvSpPr txBox="1">
            <a:spLocks noGrp="1"/>
          </p:cNvSpPr>
          <p:nvPr>
            <p:ph type="title" idx="4294967295"/>
          </p:nvPr>
        </p:nvSpPr>
        <p:spPr>
          <a:xfrm>
            <a:off x="1600200" y="457200"/>
            <a:ext cx="5791200" cy="53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 b="1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Sumário</a:t>
            </a:r>
            <a:r>
              <a:rPr lang="en-US" sz="28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do </a:t>
            </a:r>
            <a:r>
              <a:rPr lang="en-US" sz="2800" b="1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Executivo</a:t>
            </a:r>
            <a:endParaRPr dirty="0"/>
          </a:p>
        </p:txBody>
      </p:sp>
      <p:pic>
        <p:nvPicPr>
          <p:cNvPr id="148" name="Google Shape;148;p18" descr="logo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696200" y="228600"/>
            <a:ext cx="1982787" cy="685800"/>
          </a:xfrm>
          <a:prstGeom prst="rect">
            <a:avLst/>
          </a:prstGeom>
          <a:noFill/>
          <a:ln>
            <a:noFill/>
          </a:ln>
        </p:spPr>
      </p:pic>
      <p:sp>
        <p:nvSpPr>
          <p:cNvPr id="149" name="Google Shape;149;p18"/>
          <p:cNvSpPr txBox="1"/>
          <p:nvPr/>
        </p:nvSpPr>
        <p:spPr>
          <a:xfrm>
            <a:off x="685800" y="1219200"/>
            <a:ext cx="8305800" cy="7318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609600" marR="0" lvl="0" indent="-6096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Tahoma"/>
              <a:buNone/>
            </a:pPr>
            <a:endParaRPr sz="2600" b="1" i="0" u="none" dirty="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609600" marR="0" lvl="0" indent="-6096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Tahoma"/>
              <a:buNone/>
            </a:pPr>
            <a:r>
              <a:rPr lang="en-US" sz="2600" b="0" i="0" u="none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Dados do </a:t>
            </a:r>
            <a:r>
              <a:rPr lang="en-US" sz="2600" b="0" i="0" u="none" dirty="0" err="1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empreendimento</a:t>
            </a:r>
            <a:r>
              <a:rPr lang="en-US" sz="2600" b="0" i="0" u="none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;</a:t>
            </a:r>
            <a:endParaRPr dirty="0"/>
          </a:p>
        </p:txBody>
      </p:sp>
      <p:sp>
        <p:nvSpPr>
          <p:cNvPr id="150" name="Google Shape;150;p18"/>
          <p:cNvSpPr txBox="1"/>
          <p:nvPr/>
        </p:nvSpPr>
        <p:spPr>
          <a:xfrm>
            <a:off x="914400" y="2497137"/>
            <a:ext cx="7793665" cy="27908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ahoma"/>
              <a:buNone/>
            </a:pPr>
            <a:r>
              <a:rPr lang="en-US" sz="2400" b="1" i="0" u="none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Nome da </a:t>
            </a:r>
            <a:r>
              <a:rPr lang="en-US" sz="2400" b="1" i="0" u="none" dirty="0" err="1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Empresa</a:t>
            </a:r>
            <a:r>
              <a:rPr lang="en-US" sz="2400" b="1" i="0" u="none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: </a:t>
            </a:r>
            <a:r>
              <a:rPr lang="en-US" sz="24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???</a:t>
            </a:r>
            <a:endParaRPr dirty="0"/>
          </a:p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ahoma"/>
              <a:buNone/>
            </a:pPr>
            <a:endParaRPr sz="2400" b="0" i="0" u="none" dirty="0">
              <a:solidFill>
                <a:srgbClr val="FF0000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ahoma"/>
              <a:buNone/>
            </a:pPr>
            <a:endParaRPr sz="2400" b="0" i="0" u="none" dirty="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>
              <a:lnSpc>
                <a:spcPct val="80000"/>
              </a:lnSpc>
              <a:buClr>
                <a:schemeClr val="dk1"/>
              </a:buClr>
              <a:buSzPts val="2400"/>
            </a:pPr>
            <a:r>
              <a:rPr lang="en-US" sz="2400" b="1" dirty="0" err="1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Endereço</a:t>
            </a:r>
            <a:r>
              <a:rPr lang="en-US" sz="2400" b="1" i="0" u="none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: </a:t>
            </a:r>
            <a:r>
              <a:rPr lang="en-US" sz="24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???</a:t>
            </a:r>
          </a:p>
          <a:p>
            <a:pPr>
              <a:lnSpc>
                <a:spcPct val="80000"/>
              </a:lnSpc>
              <a:buClr>
                <a:schemeClr val="dk1"/>
              </a:buClr>
              <a:buSzPts val="2400"/>
            </a:pPr>
            <a:endParaRPr lang="en-US" sz="2400" dirty="0">
              <a:solidFill>
                <a:srgbClr val="FF0000"/>
              </a:solidFill>
              <a:latin typeface="Tahoma"/>
              <a:ea typeface="Tahoma"/>
              <a:cs typeface="Tahoma"/>
              <a:sym typeface="Tahoma"/>
            </a:endParaRPr>
          </a:p>
          <a:p>
            <a:pPr>
              <a:lnSpc>
                <a:spcPct val="80000"/>
              </a:lnSpc>
              <a:buClr>
                <a:schemeClr val="dk1"/>
              </a:buClr>
              <a:buSzPts val="2400"/>
            </a:pPr>
            <a:endParaRPr lang="en-US" sz="2400" dirty="0"/>
          </a:p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ahoma"/>
              <a:buNone/>
            </a:pPr>
            <a:r>
              <a:rPr lang="en-US" sz="2400" b="1" i="0" u="none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CNPJ/CPF: </a:t>
            </a:r>
            <a:r>
              <a:rPr lang="en-US" sz="24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???</a:t>
            </a:r>
            <a:endParaRPr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19"/>
          <p:cNvSpPr txBox="1"/>
          <p:nvPr/>
        </p:nvSpPr>
        <p:spPr>
          <a:xfrm>
            <a:off x="7346950" y="6324600"/>
            <a:ext cx="206375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</a:pPr>
            <a:fld id="{00000000-1234-1234-1234-123412341234}" type="slidenum">
              <a:rPr lang="en-US"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5</a:t>
            </a:fld>
            <a:endParaRPr/>
          </a:p>
        </p:txBody>
      </p:sp>
      <p:sp>
        <p:nvSpPr>
          <p:cNvPr id="156" name="Google Shape;156;p19"/>
          <p:cNvSpPr txBox="1">
            <a:spLocks noGrp="1"/>
          </p:cNvSpPr>
          <p:nvPr>
            <p:ph type="title" idx="4294967295"/>
          </p:nvPr>
        </p:nvSpPr>
        <p:spPr>
          <a:xfrm>
            <a:off x="1600200" y="457200"/>
            <a:ext cx="5791200" cy="53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b="1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Sumário</a:t>
            </a:r>
            <a:r>
              <a:rPr lang="en-US" sz="32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200" b="1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Executivo</a:t>
            </a:r>
            <a:endParaRPr dirty="0"/>
          </a:p>
        </p:txBody>
      </p:sp>
      <p:pic>
        <p:nvPicPr>
          <p:cNvPr id="157" name="Google Shape;157;p19" descr="logo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696200" y="228600"/>
            <a:ext cx="1982787" cy="685800"/>
          </a:xfrm>
          <a:prstGeom prst="rect">
            <a:avLst/>
          </a:prstGeom>
          <a:noFill/>
          <a:ln>
            <a:noFill/>
          </a:ln>
        </p:spPr>
      </p:pic>
      <p:sp>
        <p:nvSpPr>
          <p:cNvPr id="158" name="Google Shape;158;p19"/>
          <p:cNvSpPr txBox="1"/>
          <p:nvPr/>
        </p:nvSpPr>
        <p:spPr>
          <a:xfrm>
            <a:off x="685800" y="1609725"/>
            <a:ext cx="8534400" cy="4127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Tahoma"/>
              <a:buNone/>
            </a:pPr>
            <a:r>
              <a:rPr lang="en-US" sz="26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endParaRPr/>
          </a:p>
        </p:txBody>
      </p:sp>
      <p:sp>
        <p:nvSpPr>
          <p:cNvPr id="159" name="Google Shape;159;p19"/>
          <p:cNvSpPr txBox="1"/>
          <p:nvPr/>
        </p:nvSpPr>
        <p:spPr>
          <a:xfrm>
            <a:off x="685800" y="1524000"/>
            <a:ext cx="8534400" cy="7318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Tahoma"/>
              <a:buNone/>
            </a:pPr>
            <a:r>
              <a:rPr lang="en-US" sz="26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600" b="0" i="0" u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160" name="Google Shape;160;p19"/>
          <p:cNvSpPr txBox="1"/>
          <p:nvPr/>
        </p:nvSpPr>
        <p:spPr>
          <a:xfrm>
            <a:off x="685800" y="2133600"/>
            <a:ext cx="8534400" cy="492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161" name="Google Shape;161;p19"/>
          <p:cNvSpPr txBox="1"/>
          <p:nvPr/>
        </p:nvSpPr>
        <p:spPr>
          <a:xfrm>
            <a:off x="581246" y="1600200"/>
            <a:ext cx="8458200" cy="41544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ahoma"/>
              <a:buNone/>
            </a:pPr>
            <a:r>
              <a:rPr lang="pt-BR" sz="2400" b="1" i="0" u="none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MISSÃO: </a:t>
            </a:r>
            <a:r>
              <a:rPr lang="pt-BR" sz="240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???</a:t>
            </a:r>
            <a:endParaRPr sz="2400" i="0" u="none" dirty="0">
              <a:solidFill>
                <a:srgbClr val="FF0000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ahoma"/>
              <a:buNone/>
            </a:pPr>
            <a:endParaRPr sz="2400" b="1" i="0" u="none" dirty="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ahoma"/>
              <a:buNone/>
            </a:pPr>
            <a:endParaRPr sz="2400" b="1" i="0" u="none" dirty="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ahoma"/>
              <a:buNone/>
            </a:pPr>
            <a:endParaRPr sz="2400" b="1" i="0" u="none" dirty="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ahoma"/>
              <a:buNone/>
            </a:pPr>
            <a:endParaRPr sz="2400" b="1" i="0" u="none" dirty="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ahoma"/>
              <a:buNone/>
            </a:pPr>
            <a:r>
              <a:rPr lang="en-US" sz="2400" b="1" i="0" u="none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VISÃO: </a:t>
            </a:r>
            <a:r>
              <a:rPr lang="en-US" sz="24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????</a:t>
            </a:r>
            <a:endParaRPr dirty="0"/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ahoma"/>
              <a:buNone/>
            </a:pPr>
            <a:endParaRPr sz="2400" b="1" i="0" u="none" dirty="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ahoma"/>
              <a:buNone/>
            </a:pPr>
            <a:endParaRPr sz="2400" b="1" i="0" u="none" dirty="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ahoma"/>
              <a:buNone/>
            </a:pPr>
            <a:endParaRPr sz="2400" b="1" i="0" u="none" dirty="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ahoma"/>
              <a:buNone/>
            </a:pPr>
            <a:r>
              <a:rPr lang="en-US" sz="2400" b="1" i="0" u="none" dirty="0" err="1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Valores</a:t>
            </a:r>
            <a:r>
              <a:rPr lang="en-US" sz="2400" b="1" i="0" u="none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:</a:t>
            </a:r>
            <a:r>
              <a:rPr lang="en-US" sz="24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????</a:t>
            </a:r>
            <a:endParaRPr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20"/>
          <p:cNvSpPr txBox="1"/>
          <p:nvPr/>
        </p:nvSpPr>
        <p:spPr>
          <a:xfrm>
            <a:off x="7346950" y="6324600"/>
            <a:ext cx="206375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</a:pPr>
            <a:fld id="{00000000-1234-1234-1234-123412341234}" type="slidenum">
              <a:rPr lang="en-US"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6</a:t>
            </a:fld>
            <a:endParaRPr/>
          </a:p>
        </p:txBody>
      </p:sp>
      <p:sp>
        <p:nvSpPr>
          <p:cNvPr id="168" name="Google Shape;168;p20"/>
          <p:cNvSpPr txBox="1">
            <a:spLocks noGrp="1"/>
          </p:cNvSpPr>
          <p:nvPr>
            <p:ph type="title" idx="4294967295"/>
          </p:nvPr>
        </p:nvSpPr>
        <p:spPr>
          <a:xfrm>
            <a:off x="1600200" y="457200"/>
            <a:ext cx="5791200" cy="53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1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Sumário</a:t>
            </a:r>
            <a:r>
              <a:rPr lang="en-US" sz="32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200" b="1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Executivo</a:t>
            </a:r>
            <a:endParaRPr dirty="0"/>
          </a:p>
        </p:txBody>
      </p:sp>
      <p:pic>
        <p:nvPicPr>
          <p:cNvPr id="169" name="Google Shape;169;p20" descr="logo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696200" y="228600"/>
            <a:ext cx="1982787" cy="685800"/>
          </a:xfrm>
          <a:prstGeom prst="rect">
            <a:avLst/>
          </a:prstGeom>
          <a:noFill/>
          <a:ln>
            <a:noFill/>
          </a:ln>
        </p:spPr>
      </p:pic>
      <p:sp>
        <p:nvSpPr>
          <p:cNvPr id="170" name="Google Shape;170;p20"/>
          <p:cNvSpPr txBox="1"/>
          <p:nvPr/>
        </p:nvSpPr>
        <p:spPr>
          <a:xfrm>
            <a:off x="685800" y="1609725"/>
            <a:ext cx="8534400" cy="4127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Tahoma"/>
              <a:buNone/>
            </a:pPr>
            <a:r>
              <a:rPr lang="en-US" sz="26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endParaRPr/>
          </a:p>
        </p:txBody>
      </p:sp>
      <p:sp>
        <p:nvSpPr>
          <p:cNvPr id="171" name="Google Shape;171;p20"/>
          <p:cNvSpPr txBox="1"/>
          <p:nvPr/>
        </p:nvSpPr>
        <p:spPr>
          <a:xfrm>
            <a:off x="685800" y="1524000"/>
            <a:ext cx="8534400" cy="233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Tahoma"/>
              <a:buNone/>
            </a:pPr>
            <a:r>
              <a:rPr lang="en-US" sz="2600" b="0" i="0" u="none" dirty="0" err="1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Setores</a:t>
            </a:r>
            <a:r>
              <a:rPr lang="en-US" sz="2600" b="0" i="0" u="none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de </a:t>
            </a:r>
            <a:r>
              <a:rPr lang="en-US" sz="2600" b="0" i="0" u="none" dirty="0" err="1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atividade</a:t>
            </a:r>
            <a:endParaRPr dirty="0"/>
          </a:p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Tahoma"/>
              <a:buNone/>
            </a:pPr>
            <a:endParaRPr sz="2600" b="0" i="0" u="none" dirty="0">
              <a:solidFill>
                <a:srgbClr val="FF0000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600"/>
              <a:buFont typeface="Tahoma"/>
              <a:buNone/>
            </a:pP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Agropecuária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,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Indústria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,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comércio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ou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prestação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serviço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.</a:t>
            </a:r>
            <a:endParaRPr dirty="0"/>
          </a:p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Tahoma"/>
              <a:buNone/>
            </a:pPr>
            <a:endParaRPr sz="2600" b="0" i="0" u="none" dirty="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Tahoma"/>
              <a:buNone/>
            </a:pPr>
            <a:r>
              <a:rPr lang="en-US" sz="2600" b="0" i="0" u="none" dirty="0" err="1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Setor</a:t>
            </a:r>
            <a:r>
              <a:rPr lang="en-US" sz="2600" b="0" i="0" u="none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: 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? A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onde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se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encaixa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o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teu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setor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-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setor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primário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,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secundário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ou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terciário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. 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600" b="0" i="0" u="none" dirty="0">
              <a:solidFill>
                <a:srgbClr val="FF0000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172" name="Google Shape;172;p20"/>
          <p:cNvSpPr txBox="1"/>
          <p:nvPr/>
        </p:nvSpPr>
        <p:spPr>
          <a:xfrm>
            <a:off x="685800" y="2133600"/>
            <a:ext cx="8534400" cy="492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173" name="Google Shape;173;p20"/>
          <p:cNvSpPr txBox="1"/>
          <p:nvPr/>
        </p:nvSpPr>
        <p:spPr>
          <a:xfrm>
            <a:off x="838200" y="2057400"/>
            <a:ext cx="8458200" cy="461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ahoma"/>
              <a:buNone/>
            </a:pPr>
            <a:r>
              <a:rPr lang="en-US" sz="2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21"/>
          <p:cNvSpPr txBox="1"/>
          <p:nvPr/>
        </p:nvSpPr>
        <p:spPr>
          <a:xfrm>
            <a:off x="7346950" y="6324600"/>
            <a:ext cx="206375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</a:pPr>
            <a:fld id="{00000000-1234-1234-1234-123412341234}" type="slidenum">
              <a:rPr lang="en-US"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7</a:t>
            </a:fld>
            <a:endParaRPr/>
          </a:p>
        </p:txBody>
      </p:sp>
      <p:sp>
        <p:nvSpPr>
          <p:cNvPr id="179" name="Google Shape;179;p21"/>
          <p:cNvSpPr txBox="1">
            <a:spLocks noGrp="1"/>
          </p:cNvSpPr>
          <p:nvPr>
            <p:ph type="title" idx="4294967295"/>
          </p:nvPr>
        </p:nvSpPr>
        <p:spPr>
          <a:xfrm>
            <a:off x="1600200" y="457200"/>
            <a:ext cx="5791200" cy="53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1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Sumário</a:t>
            </a:r>
            <a:r>
              <a:rPr lang="en-US" sz="32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200" b="1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Executivo</a:t>
            </a:r>
            <a:endParaRPr dirty="0"/>
          </a:p>
        </p:txBody>
      </p:sp>
      <p:pic>
        <p:nvPicPr>
          <p:cNvPr id="180" name="Google Shape;180;p21" descr="logo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696200" y="228600"/>
            <a:ext cx="1982787" cy="685800"/>
          </a:xfrm>
          <a:prstGeom prst="rect">
            <a:avLst/>
          </a:prstGeom>
          <a:noFill/>
          <a:ln>
            <a:noFill/>
          </a:ln>
        </p:spPr>
      </p:pic>
      <p:sp>
        <p:nvSpPr>
          <p:cNvPr id="181" name="Google Shape;181;p21"/>
          <p:cNvSpPr txBox="1"/>
          <p:nvPr/>
        </p:nvSpPr>
        <p:spPr>
          <a:xfrm>
            <a:off x="685800" y="1609725"/>
            <a:ext cx="8534400" cy="4127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Tahoma"/>
              <a:buNone/>
            </a:pPr>
            <a:r>
              <a:rPr lang="en-US" sz="26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endParaRPr/>
          </a:p>
        </p:txBody>
      </p:sp>
      <p:sp>
        <p:nvSpPr>
          <p:cNvPr id="182" name="Google Shape;182;p21"/>
          <p:cNvSpPr txBox="1"/>
          <p:nvPr/>
        </p:nvSpPr>
        <p:spPr>
          <a:xfrm>
            <a:off x="685800" y="1295400"/>
            <a:ext cx="8534400" cy="7318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Tahoma"/>
              <a:buNone/>
            </a:pPr>
            <a:r>
              <a:rPr lang="en-US" sz="2600" b="0" i="0" u="none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Forma </a:t>
            </a:r>
            <a:r>
              <a:rPr lang="en-US" sz="2600" b="0" i="0" u="none" dirty="0" err="1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Jurídica</a:t>
            </a:r>
            <a:r>
              <a:rPr lang="en-US" sz="2600" b="0" i="0" u="none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600" b="0" i="0" u="none" dirty="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183" name="Google Shape;183;p21"/>
          <p:cNvSpPr txBox="1"/>
          <p:nvPr/>
        </p:nvSpPr>
        <p:spPr>
          <a:xfrm>
            <a:off x="685800" y="2133600"/>
            <a:ext cx="8534400" cy="492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184" name="Google Shape;184;p21"/>
          <p:cNvSpPr txBox="1"/>
          <p:nvPr/>
        </p:nvSpPr>
        <p:spPr>
          <a:xfrm>
            <a:off x="762000" y="2286000"/>
            <a:ext cx="8458200" cy="461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ahoma"/>
              <a:buNone/>
            </a:pPr>
            <a:r>
              <a:rPr lang="en-US" sz="2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endParaRPr/>
          </a:p>
        </p:txBody>
      </p:sp>
      <p:sp>
        <p:nvSpPr>
          <p:cNvPr id="185" name="Google Shape;185;p21"/>
          <p:cNvSpPr txBox="1"/>
          <p:nvPr/>
        </p:nvSpPr>
        <p:spPr>
          <a:xfrm>
            <a:off x="762000" y="1752600"/>
            <a:ext cx="8382000" cy="4524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ahoma"/>
              <a:buNone/>
            </a:pPr>
            <a:r>
              <a:rPr lang="en-US" sz="24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????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ahoma"/>
              <a:buNone/>
            </a:pPr>
            <a:endParaRPr lang="en-US" sz="2400" dirty="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ahoma"/>
              <a:buNone/>
            </a:pPr>
            <a:r>
              <a:rPr lang="en-US" sz="2400" b="0" i="0" u="none" dirty="0" err="1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Enquadramento</a:t>
            </a:r>
            <a:r>
              <a:rPr lang="en-US" sz="2400" b="0" i="0" u="none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400" b="0" i="0" u="none" dirty="0" err="1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Tributário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ahoma"/>
              <a:buNone/>
            </a:pPr>
            <a:endParaRPr sz="2400" b="0" i="0" u="none" dirty="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400"/>
              <a:buFont typeface="Tahoma"/>
              <a:buNone/>
            </a:pPr>
            <a:r>
              <a:rPr lang="en-US" sz="24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????</a:t>
            </a:r>
            <a:endParaRPr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22"/>
          <p:cNvSpPr txBox="1"/>
          <p:nvPr/>
        </p:nvSpPr>
        <p:spPr>
          <a:xfrm>
            <a:off x="7346950" y="6324600"/>
            <a:ext cx="206375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</a:pPr>
            <a:fld id="{00000000-1234-1234-1234-123412341234}" type="slidenum">
              <a:rPr lang="en-US"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8</a:t>
            </a:fld>
            <a:endParaRPr/>
          </a:p>
        </p:txBody>
      </p:sp>
      <p:sp>
        <p:nvSpPr>
          <p:cNvPr id="191" name="Google Shape;191;p22"/>
          <p:cNvSpPr txBox="1">
            <a:spLocks noGrp="1"/>
          </p:cNvSpPr>
          <p:nvPr>
            <p:ph type="title" idx="4294967295"/>
          </p:nvPr>
        </p:nvSpPr>
        <p:spPr>
          <a:xfrm>
            <a:off x="1600200" y="457200"/>
            <a:ext cx="5791200" cy="53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1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Sumário</a:t>
            </a:r>
            <a:r>
              <a:rPr lang="en-US" sz="32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200" b="1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Executivo</a:t>
            </a:r>
            <a:endParaRPr dirty="0"/>
          </a:p>
        </p:txBody>
      </p:sp>
      <p:pic>
        <p:nvPicPr>
          <p:cNvPr id="192" name="Google Shape;192;p22" descr="logo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696200" y="228600"/>
            <a:ext cx="1982787" cy="685800"/>
          </a:xfrm>
          <a:prstGeom prst="rect">
            <a:avLst/>
          </a:prstGeom>
          <a:noFill/>
          <a:ln>
            <a:noFill/>
          </a:ln>
        </p:spPr>
      </p:pic>
      <p:sp>
        <p:nvSpPr>
          <p:cNvPr id="193" name="Google Shape;193;p22"/>
          <p:cNvSpPr txBox="1"/>
          <p:nvPr/>
        </p:nvSpPr>
        <p:spPr>
          <a:xfrm>
            <a:off x="685800" y="1609725"/>
            <a:ext cx="8534400" cy="4127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Tahoma"/>
              <a:buNone/>
            </a:pPr>
            <a:r>
              <a:rPr lang="en-US" sz="26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endParaRPr/>
          </a:p>
        </p:txBody>
      </p:sp>
      <p:sp>
        <p:nvSpPr>
          <p:cNvPr id="194" name="Google Shape;194;p22"/>
          <p:cNvSpPr txBox="1"/>
          <p:nvPr/>
        </p:nvSpPr>
        <p:spPr>
          <a:xfrm>
            <a:off x="762000" y="1219200"/>
            <a:ext cx="8534400" cy="16922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Tahoma"/>
              <a:buNone/>
            </a:pPr>
            <a:r>
              <a:rPr lang="en-US" sz="2600" b="0" i="0" u="none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Capital Social</a:t>
            </a:r>
          </a:p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Tahoma"/>
              <a:buNone/>
            </a:pPr>
            <a:endParaRPr dirty="0"/>
          </a:p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Tahoma"/>
              <a:buNone/>
            </a:pPr>
            <a:r>
              <a:rPr lang="en-US" sz="2600" b="0" i="0" u="none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Fonte de Recursos</a:t>
            </a:r>
            <a:endParaRPr dirty="0"/>
          </a:p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Tahoma"/>
              <a:buNone/>
            </a:pPr>
            <a:endParaRPr sz="2600" b="0" i="0" u="none" dirty="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Tahoma"/>
              <a:buNone/>
            </a:pPr>
            <a:r>
              <a:rPr lang="en-US" sz="2600" b="0" i="0" u="none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600" b="0" i="0" u="none" dirty="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195" name="Google Shape;195;p22"/>
          <p:cNvSpPr txBox="1"/>
          <p:nvPr/>
        </p:nvSpPr>
        <p:spPr>
          <a:xfrm>
            <a:off x="838200" y="2133600"/>
            <a:ext cx="8534400" cy="492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196" name="Google Shape;196;p22"/>
          <p:cNvSpPr txBox="1"/>
          <p:nvPr/>
        </p:nvSpPr>
        <p:spPr>
          <a:xfrm>
            <a:off x="762000" y="2286000"/>
            <a:ext cx="8458200" cy="461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ahoma"/>
              <a:buNone/>
            </a:pPr>
            <a:r>
              <a:rPr lang="en-US" sz="2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endParaRPr/>
          </a:p>
        </p:txBody>
      </p:sp>
      <p:sp>
        <p:nvSpPr>
          <p:cNvPr id="197" name="Google Shape;197;p22"/>
          <p:cNvSpPr txBox="1"/>
          <p:nvPr/>
        </p:nvSpPr>
        <p:spPr>
          <a:xfrm>
            <a:off x="685800" y="2057400"/>
            <a:ext cx="8610600" cy="8302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ahoma"/>
              <a:buNone/>
            </a:pPr>
            <a:br>
              <a:rPr lang="en-US" sz="2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</a:br>
            <a:endParaRPr/>
          </a:p>
        </p:txBody>
      </p:sp>
      <p:sp>
        <p:nvSpPr>
          <p:cNvPr id="198" name="Google Shape;198;p22"/>
          <p:cNvSpPr txBox="1"/>
          <p:nvPr/>
        </p:nvSpPr>
        <p:spPr>
          <a:xfrm>
            <a:off x="876300" y="1695450"/>
            <a:ext cx="8305800" cy="27082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ahoma"/>
              <a:buNone/>
            </a:pPr>
            <a:endParaRPr sz="1800" b="0" i="0" u="none" dirty="0">
              <a:solidFill>
                <a:srgbClr val="FF0000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800"/>
              <a:buFont typeface="Tahoma"/>
              <a:buNone/>
            </a:pPr>
            <a:r>
              <a:rPr lang="en-US" sz="18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Aqui</a:t>
            </a:r>
            <a:r>
              <a:rPr lang="en-US" sz="18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18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você</a:t>
            </a:r>
            <a:r>
              <a:rPr lang="en-US" sz="18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18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irá</a:t>
            </a:r>
            <a:r>
              <a:rPr lang="en-US" sz="18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18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determinar</a:t>
            </a:r>
            <a:r>
              <a:rPr lang="en-US" sz="18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de que </a:t>
            </a:r>
            <a:r>
              <a:rPr lang="en-US" sz="18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maneira</a:t>
            </a:r>
            <a:r>
              <a:rPr lang="en-US" sz="18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18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serão</a:t>
            </a:r>
            <a:r>
              <a:rPr lang="en-US" sz="18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18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obtidos</a:t>
            </a:r>
            <a:r>
              <a:rPr lang="en-US" sz="18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18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os</a:t>
            </a:r>
            <a:r>
              <a:rPr lang="en-US" sz="18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18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recursos</a:t>
            </a:r>
            <a:r>
              <a:rPr lang="en-US" sz="18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para a </a:t>
            </a:r>
            <a:r>
              <a:rPr lang="en-US" sz="18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implantação</a:t>
            </a:r>
            <a:r>
              <a:rPr lang="en-US" sz="18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da </a:t>
            </a:r>
            <a:r>
              <a:rPr lang="en-US" sz="18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empresa</a:t>
            </a:r>
            <a:r>
              <a:rPr lang="en-US" sz="18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. Para o </a:t>
            </a:r>
            <a:r>
              <a:rPr lang="en-US" sz="18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início</a:t>
            </a:r>
            <a:r>
              <a:rPr lang="en-US" sz="18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das </a:t>
            </a:r>
            <a:r>
              <a:rPr lang="en-US" sz="18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atividades</a:t>
            </a:r>
            <a:r>
              <a:rPr lang="en-US" sz="18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, </a:t>
            </a:r>
            <a:r>
              <a:rPr lang="en-US" sz="18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você</a:t>
            </a:r>
            <a:r>
              <a:rPr lang="en-US" sz="18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18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pode</a:t>
            </a:r>
            <a:r>
              <a:rPr lang="en-US" sz="18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18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contar</a:t>
            </a:r>
            <a:r>
              <a:rPr lang="en-US" sz="18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com </a:t>
            </a:r>
            <a:r>
              <a:rPr lang="en-US" sz="18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recursos</a:t>
            </a:r>
            <a:r>
              <a:rPr lang="en-US" sz="18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18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próprios</a:t>
            </a:r>
            <a:r>
              <a:rPr lang="en-US" sz="18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, de </a:t>
            </a:r>
            <a:r>
              <a:rPr lang="en-US" sz="18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terceiros</a:t>
            </a:r>
            <a:r>
              <a:rPr lang="en-US" sz="18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18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ou</a:t>
            </a:r>
            <a:r>
              <a:rPr lang="en-US" sz="18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com ambos.</a:t>
            </a:r>
            <a:endParaRPr dirty="0"/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800"/>
              <a:buFont typeface="Tahoma"/>
              <a:buNone/>
            </a:pPr>
            <a:r>
              <a:rPr lang="en-US" sz="18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Recursos </a:t>
            </a:r>
            <a:r>
              <a:rPr lang="en-US" sz="18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próprios</a:t>
            </a:r>
            <a:r>
              <a:rPr lang="en-US" sz="18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18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envolvem</a:t>
            </a:r>
            <a:r>
              <a:rPr lang="en-US" sz="18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a </a:t>
            </a:r>
            <a:r>
              <a:rPr lang="en-US" sz="18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aplicação</a:t>
            </a:r>
            <a:r>
              <a:rPr lang="en-US" sz="18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18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por</a:t>
            </a:r>
            <a:r>
              <a:rPr lang="en-US" sz="18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18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parte</a:t>
            </a:r>
            <a:r>
              <a:rPr lang="en-US" sz="18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do(s) </a:t>
            </a:r>
            <a:r>
              <a:rPr lang="en-US" sz="18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proprietário</a:t>
            </a:r>
            <a:r>
              <a:rPr lang="en-US" sz="18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(s) do capital </a:t>
            </a:r>
            <a:r>
              <a:rPr lang="en-US" sz="18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necessário</a:t>
            </a:r>
            <a:r>
              <a:rPr lang="en-US" sz="18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para a </a:t>
            </a:r>
            <a:r>
              <a:rPr lang="en-US" sz="18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abertura</a:t>
            </a:r>
            <a:r>
              <a:rPr lang="en-US" sz="18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da </a:t>
            </a:r>
            <a:r>
              <a:rPr lang="en-US" sz="18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empresa</a:t>
            </a:r>
            <a:r>
              <a:rPr lang="en-US" sz="18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, </a:t>
            </a:r>
            <a:r>
              <a:rPr lang="en-US" sz="18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já</a:t>
            </a:r>
            <a:r>
              <a:rPr lang="en-US" sz="18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a </a:t>
            </a:r>
            <a:r>
              <a:rPr lang="en-US" sz="18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utilização</a:t>
            </a:r>
            <a:r>
              <a:rPr lang="en-US" sz="18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de </a:t>
            </a:r>
            <a:r>
              <a:rPr lang="en-US" sz="18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recursos</a:t>
            </a:r>
            <a:r>
              <a:rPr lang="en-US" sz="18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de </a:t>
            </a:r>
            <a:r>
              <a:rPr lang="en-US" sz="18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terceiros</a:t>
            </a:r>
            <a:r>
              <a:rPr lang="en-US" sz="18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18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compreende</a:t>
            </a:r>
            <a:r>
              <a:rPr lang="en-US" sz="18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a </a:t>
            </a:r>
            <a:r>
              <a:rPr lang="en-US" sz="18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busca</a:t>
            </a:r>
            <a:r>
              <a:rPr lang="en-US" sz="18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de </a:t>
            </a:r>
            <a:r>
              <a:rPr lang="en-US" sz="18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investidores</a:t>
            </a:r>
            <a:r>
              <a:rPr lang="en-US" sz="18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18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ou</a:t>
            </a:r>
            <a:r>
              <a:rPr lang="en-US" sz="18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de </a:t>
            </a:r>
            <a:r>
              <a:rPr lang="en-US" sz="18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empréstimos</a:t>
            </a:r>
            <a:r>
              <a:rPr lang="en-US" sz="18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junto a </a:t>
            </a:r>
            <a:r>
              <a:rPr lang="en-US" sz="18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instituições</a:t>
            </a:r>
            <a:r>
              <a:rPr lang="en-US" sz="18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18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financeiras</a:t>
            </a:r>
            <a:r>
              <a:rPr lang="en-US" sz="18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.</a:t>
            </a:r>
            <a:r>
              <a:rPr lang="en-US" sz="1800" b="1" i="0" u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1800" b="0" i="0" u="none" dirty="0">
              <a:solidFill>
                <a:srgbClr val="FF0000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dirty="0">
              <a:solidFill>
                <a:srgbClr val="FF0000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graphicFrame>
        <p:nvGraphicFramePr>
          <p:cNvPr id="199" name="Google Shape;199;p22"/>
          <p:cNvGraphicFramePr/>
          <p:nvPr/>
        </p:nvGraphicFramePr>
        <p:xfrm>
          <a:off x="990600" y="4191000"/>
          <a:ext cx="8153375" cy="2092300"/>
        </p:xfrm>
        <a:graphic>
          <a:graphicData uri="http://schemas.openxmlformats.org/drawingml/2006/table">
            <a:tbl>
              <a:tblPr>
                <a:noFill/>
                <a:tableStyleId>{365DE2EC-E9A6-42FC-84F2-B9696D9E62A7}</a:tableStyleId>
              </a:tblPr>
              <a:tblGrid>
                <a:gridCol w="15335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686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748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524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Tahoma"/>
                        <a:ea typeface="Tahoma"/>
                        <a:cs typeface="Tahoma"/>
                        <a:sym typeface="Tahoma"/>
                      </a:endParaRPr>
                    </a:p>
                  </a:txBody>
                  <a:tcPr marL="21050" marR="21050" marT="21050" marB="2105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b="1" i="0" u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Nome do Sócio</a:t>
                      </a:r>
                      <a:endParaRPr/>
                    </a:p>
                  </a:txBody>
                  <a:tcPr marL="21050" marR="21050" marT="21050" marB="2105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b="1" i="0" u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Valor (R$)</a:t>
                      </a:r>
                      <a:endParaRPr/>
                    </a:p>
                  </a:txBody>
                  <a:tcPr marL="21050" marR="21050" marT="21050" marB="2105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b="1" i="0" u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% de participação</a:t>
                      </a:r>
                      <a:endParaRPr/>
                    </a:p>
                  </a:txBody>
                  <a:tcPr marL="21050" marR="21050" marT="21050" marB="2105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32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b="1" i="0" u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Sócio 1</a:t>
                      </a:r>
                      <a:endParaRPr/>
                    </a:p>
                  </a:txBody>
                  <a:tcPr marL="21050" marR="21050" marT="21050" marB="2105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Tahoma"/>
                        <a:ea typeface="Tahoma"/>
                        <a:cs typeface="Tahoma"/>
                        <a:sym typeface="Tahoma"/>
                      </a:endParaRPr>
                    </a:p>
                  </a:txBody>
                  <a:tcPr marL="21050" marR="21050" marT="21050" marB="2105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Tahoma"/>
                        <a:ea typeface="Tahoma"/>
                        <a:cs typeface="Tahoma"/>
                        <a:sym typeface="Tahoma"/>
                      </a:endParaRPr>
                    </a:p>
                  </a:txBody>
                  <a:tcPr marL="21050" marR="21050" marT="21050" marB="2105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Tahoma"/>
                        <a:ea typeface="Tahoma"/>
                        <a:cs typeface="Tahoma"/>
                        <a:sym typeface="Tahoma"/>
                      </a:endParaRPr>
                    </a:p>
                  </a:txBody>
                  <a:tcPr marL="21050" marR="21050" marT="21050" marB="2105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48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b="1" i="0" u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Sócio 2</a:t>
                      </a:r>
                      <a:endParaRPr/>
                    </a:p>
                  </a:txBody>
                  <a:tcPr marL="21050" marR="21050" marT="21050" marB="2105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Tahoma"/>
                        <a:ea typeface="Tahoma"/>
                        <a:cs typeface="Tahoma"/>
                        <a:sym typeface="Tahoma"/>
                      </a:endParaRPr>
                    </a:p>
                  </a:txBody>
                  <a:tcPr marL="21050" marR="21050" marT="21050" marB="2105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Tahoma"/>
                        <a:ea typeface="Tahoma"/>
                        <a:cs typeface="Tahoma"/>
                        <a:sym typeface="Tahoma"/>
                      </a:endParaRPr>
                    </a:p>
                  </a:txBody>
                  <a:tcPr marL="21050" marR="21050" marT="21050" marB="2105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Tahoma"/>
                        <a:ea typeface="Tahoma"/>
                        <a:cs typeface="Tahoma"/>
                        <a:sym typeface="Tahoma"/>
                      </a:endParaRPr>
                    </a:p>
                  </a:txBody>
                  <a:tcPr marL="21050" marR="21050" marT="21050" marB="2105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18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b="1" i="0" u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Total</a:t>
                      </a:r>
                      <a:endParaRPr/>
                    </a:p>
                  </a:txBody>
                  <a:tcPr marL="21050" marR="21050" marT="21050" marB="2105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Tahoma"/>
                        <a:ea typeface="Tahoma"/>
                        <a:cs typeface="Tahoma"/>
                        <a:sym typeface="Tahoma"/>
                      </a:endParaRPr>
                    </a:p>
                  </a:txBody>
                  <a:tcPr marL="21050" marR="21050" marT="21050" marB="2105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Tahoma"/>
                        <a:ea typeface="Tahoma"/>
                        <a:cs typeface="Tahoma"/>
                        <a:sym typeface="Tahoma"/>
                      </a:endParaRPr>
                    </a:p>
                  </a:txBody>
                  <a:tcPr marL="21050" marR="21050" marT="21050" marB="2105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Tahoma"/>
                        <a:buNone/>
                      </a:pPr>
                      <a:r>
                        <a:rPr lang="en-US" sz="2000" b="0" i="0" u="none">
                          <a:solidFill>
                            <a:schemeClr val="dk1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100</a:t>
                      </a:r>
                      <a:endParaRPr/>
                    </a:p>
                  </a:txBody>
                  <a:tcPr marL="21050" marR="21050" marT="21050" marB="2105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23"/>
          <p:cNvSpPr txBox="1"/>
          <p:nvPr/>
        </p:nvSpPr>
        <p:spPr>
          <a:xfrm>
            <a:off x="7346950" y="6324600"/>
            <a:ext cx="206375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</a:pPr>
            <a:fld id="{00000000-1234-1234-1234-123412341234}" type="slidenum">
              <a:rPr lang="en-US"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9</a:t>
            </a:fld>
            <a:endParaRPr/>
          </a:p>
        </p:txBody>
      </p:sp>
      <p:sp>
        <p:nvSpPr>
          <p:cNvPr id="205" name="Google Shape;205;p23"/>
          <p:cNvSpPr txBox="1">
            <a:spLocks noGrp="1"/>
          </p:cNvSpPr>
          <p:nvPr>
            <p:ph type="title" idx="4294967295"/>
          </p:nvPr>
        </p:nvSpPr>
        <p:spPr>
          <a:xfrm>
            <a:off x="1600200" y="457200"/>
            <a:ext cx="5791200" cy="6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Analise de Mercado</a:t>
            </a:r>
            <a:endParaRPr dirty="0"/>
          </a:p>
        </p:txBody>
      </p:sp>
      <p:pic>
        <p:nvPicPr>
          <p:cNvPr id="206" name="Google Shape;206;p23" descr="logo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696200" y="228600"/>
            <a:ext cx="1982787" cy="685800"/>
          </a:xfrm>
          <a:prstGeom prst="rect">
            <a:avLst/>
          </a:prstGeom>
          <a:noFill/>
          <a:ln>
            <a:noFill/>
          </a:ln>
        </p:spPr>
      </p:pic>
      <p:sp>
        <p:nvSpPr>
          <p:cNvPr id="207" name="Google Shape;207;p23"/>
          <p:cNvSpPr txBox="1"/>
          <p:nvPr/>
        </p:nvSpPr>
        <p:spPr>
          <a:xfrm>
            <a:off x="685800" y="1609725"/>
            <a:ext cx="8534400" cy="4127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Tahoma"/>
              <a:buNone/>
            </a:pPr>
            <a:r>
              <a:rPr lang="en-US" sz="26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endParaRPr/>
          </a:p>
        </p:txBody>
      </p:sp>
      <p:sp>
        <p:nvSpPr>
          <p:cNvPr id="208" name="Google Shape;208;p23"/>
          <p:cNvSpPr txBox="1"/>
          <p:nvPr/>
        </p:nvSpPr>
        <p:spPr>
          <a:xfrm>
            <a:off x="685800" y="2133600"/>
            <a:ext cx="8534400" cy="492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209" name="Google Shape;209;p23"/>
          <p:cNvSpPr txBox="1"/>
          <p:nvPr/>
        </p:nvSpPr>
        <p:spPr>
          <a:xfrm>
            <a:off x="762000" y="2286000"/>
            <a:ext cx="8458200" cy="461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ahoma"/>
              <a:buNone/>
            </a:pPr>
            <a:r>
              <a:rPr lang="en-US" sz="2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endParaRPr/>
          </a:p>
        </p:txBody>
      </p:sp>
      <p:sp>
        <p:nvSpPr>
          <p:cNvPr id="210" name="Google Shape;210;p23"/>
          <p:cNvSpPr txBox="1"/>
          <p:nvPr/>
        </p:nvSpPr>
        <p:spPr>
          <a:xfrm>
            <a:off x="685800" y="2057400"/>
            <a:ext cx="8610600" cy="8302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ahoma"/>
              <a:buNone/>
            </a:pPr>
            <a:br>
              <a:rPr lang="en-US" sz="2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</a:br>
            <a:endParaRPr/>
          </a:p>
        </p:txBody>
      </p:sp>
      <p:sp>
        <p:nvSpPr>
          <p:cNvPr id="211" name="Google Shape;211;p23"/>
          <p:cNvSpPr txBox="1"/>
          <p:nvPr/>
        </p:nvSpPr>
        <p:spPr>
          <a:xfrm>
            <a:off x="685800" y="1447800"/>
            <a:ext cx="8305800" cy="3694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600"/>
              <a:buFont typeface="Tahoma"/>
              <a:buNone/>
            </a:pP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Aqui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vc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deve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seguir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os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passos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do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plano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que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passei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em aula, e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respondender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as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questões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da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próxima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lamina.</a:t>
            </a:r>
            <a:endParaRPr dirty="0"/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600"/>
              <a:buFont typeface="Tahoma"/>
              <a:buNone/>
            </a:pP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endParaRPr dirty="0"/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600"/>
              <a:buFont typeface="Tahoma"/>
              <a:buNone/>
            </a:pP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Passo 1</a:t>
            </a:r>
            <a:endParaRPr dirty="0"/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600"/>
              <a:buFont typeface="Tahoma"/>
              <a:buNone/>
            </a:pP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Passo 2 </a:t>
            </a:r>
            <a:endParaRPr dirty="0"/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600"/>
              <a:buFont typeface="Tahoma"/>
              <a:buNone/>
            </a:pP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Passo 3</a:t>
            </a:r>
            <a:endParaRPr dirty="0"/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600"/>
              <a:buFont typeface="Tahoma"/>
              <a:buNone/>
            </a:pP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Passo 4 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600" b="0" i="0" u="none" dirty="0">
              <a:solidFill>
                <a:srgbClr val="FF0000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Geometrico">
  <a:themeElements>
    <a:clrScheme name="Personalizada 10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C00000"/>
      </a:accent1>
      <a:accent2>
        <a:srgbClr val="00B050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8B8B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Geometrico">
  <a:themeElements>
    <a:clrScheme name="Personalizada 10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C00000"/>
      </a:accent1>
      <a:accent2>
        <a:srgbClr val="00B050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8B8B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1215</Words>
  <Application>Microsoft Office PowerPoint</Application>
  <PresentationFormat>Papel A4 (210 x 297 mm)</PresentationFormat>
  <Paragraphs>270</Paragraphs>
  <Slides>24</Slides>
  <Notes>24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2</vt:i4>
      </vt:variant>
      <vt:variant>
        <vt:lpstr>Títulos de slides</vt:lpstr>
      </vt:variant>
      <vt:variant>
        <vt:i4>24</vt:i4>
      </vt:variant>
    </vt:vector>
  </HeadingPairs>
  <TitlesOfParts>
    <vt:vector size="29" baseType="lpstr">
      <vt:lpstr>Arial</vt:lpstr>
      <vt:lpstr>Noto Sans Symbols</vt:lpstr>
      <vt:lpstr>Tahoma</vt:lpstr>
      <vt:lpstr>Geometrico</vt:lpstr>
      <vt:lpstr>1_Geometrico</vt:lpstr>
      <vt:lpstr>  PLANO DE NEGÓCIO</vt:lpstr>
      <vt:lpstr>Sumário Executivo</vt:lpstr>
      <vt:lpstr>Sumário Executivo</vt:lpstr>
      <vt:lpstr>Sumário do Executivo</vt:lpstr>
      <vt:lpstr>Sumário Executivo</vt:lpstr>
      <vt:lpstr>Sumário Executivo</vt:lpstr>
      <vt:lpstr>Sumário Executivo</vt:lpstr>
      <vt:lpstr>Sumário Executivo</vt:lpstr>
      <vt:lpstr>Analise de Mercado</vt:lpstr>
      <vt:lpstr>Analise de Mercado</vt:lpstr>
      <vt:lpstr>Estudo dos Concorrentes</vt:lpstr>
      <vt:lpstr>Estudo dos Fornecedores</vt:lpstr>
      <vt:lpstr>PLANO DE MARKETING</vt:lpstr>
      <vt:lpstr>PLANO DE MARKETING</vt:lpstr>
      <vt:lpstr>3 .PLANO DE MARKETING</vt:lpstr>
      <vt:lpstr>PLANO DE MARKETING</vt:lpstr>
      <vt:lpstr>PLANO OPERACIONAL</vt:lpstr>
      <vt:lpstr>PLANO OPERACIONAL</vt:lpstr>
      <vt:lpstr>PLANO OPERACIONAL</vt:lpstr>
      <vt:lpstr>4. PLANO OPERACIONAL</vt:lpstr>
      <vt:lpstr>PLANO FINANCEIRO</vt:lpstr>
      <vt:lpstr>PLANO FINANCEIRO</vt:lpstr>
      <vt:lpstr>PLANO FINANCEIRO</vt:lpstr>
      <vt:lpstr>AVALIAÇÃO ESTRATÉGICA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PLANO DE NEGÓCIO</dc:title>
  <dc:creator>Jaqueline Pinzon</dc:creator>
  <cp:lastModifiedBy>jaqueline pinzon</cp:lastModifiedBy>
  <cp:revision>7</cp:revision>
  <dcterms:modified xsi:type="dcterms:W3CDTF">2023-09-21T22:35:03Z</dcterms:modified>
</cp:coreProperties>
</file>