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66" r:id="rId3"/>
    <p:sldId id="279" r:id="rId4"/>
    <p:sldId id="267" r:id="rId5"/>
    <p:sldId id="273" r:id="rId6"/>
    <p:sldId id="274" r:id="rId7"/>
    <p:sldId id="280" r:id="rId8"/>
    <p:sldId id="275" r:id="rId9"/>
    <p:sldId id="276" r:id="rId10"/>
    <p:sldId id="277" r:id="rId11"/>
    <p:sldId id="281" r:id="rId12"/>
    <p:sldId id="278" r:id="rId13"/>
    <p:sldId id="268" r:id="rId14"/>
    <p:sldId id="282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F4ACC1-3AE1-4968-A03D-158D08C397F5}" v="1" dt="2023-09-04T19:37:48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ino Guterres" userId="546b2db8d41dd59e" providerId="LiveId" clId="{45F4ACC1-3AE1-4968-A03D-158D08C397F5}"/>
    <pc:docChg chg="undo redo custSel addSld modSld">
      <pc:chgData name="Albino Guterres" userId="546b2db8d41dd59e" providerId="LiveId" clId="{45F4ACC1-3AE1-4968-A03D-158D08C397F5}" dt="2023-09-13T13:05:47.086" v="1340" actId="313"/>
      <pc:docMkLst>
        <pc:docMk/>
      </pc:docMkLst>
      <pc:sldChg chg="addSp delSp modSp mod">
        <pc:chgData name="Albino Guterres" userId="546b2db8d41dd59e" providerId="LiveId" clId="{45F4ACC1-3AE1-4968-A03D-158D08C397F5}" dt="2023-09-04T19:34:55.245" v="13" actId="1076"/>
        <pc:sldMkLst>
          <pc:docMk/>
          <pc:sldMk cId="1515195748" sldId="266"/>
        </pc:sldMkLst>
        <pc:spChg chg="del">
          <ac:chgData name="Albino Guterres" userId="546b2db8d41dd59e" providerId="LiveId" clId="{45F4ACC1-3AE1-4968-A03D-158D08C397F5}" dt="2023-09-04T19:33:21.654" v="2" actId="478"/>
          <ac:spMkLst>
            <pc:docMk/>
            <pc:sldMk cId="1515195748" sldId="266"/>
            <ac:spMk id="5" creationId="{F7D0B687-86DA-22C3-8FA6-DEC319E43796}"/>
          </ac:spMkLst>
        </pc:spChg>
        <pc:spChg chg="del">
          <ac:chgData name="Albino Guterres" userId="546b2db8d41dd59e" providerId="LiveId" clId="{45F4ACC1-3AE1-4968-A03D-158D08C397F5}" dt="2023-09-04T19:33:22.846" v="3" actId="478"/>
          <ac:spMkLst>
            <pc:docMk/>
            <pc:sldMk cId="1515195748" sldId="266"/>
            <ac:spMk id="6" creationId="{24EE04E1-F0D0-66B7-2637-508B566A99DA}"/>
          </ac:spMkLst>
        </pc:spChg>
        <pc:spChg chg="mod">
          <ac:chgData name="Albino Guterres" userId="546b2db8d41dd59e" providerId="LiveId" clId="{45F4ACC1-3AE1-4968-A03D-158D08C397F5}" dt="2023-09-04T19:33:32.921" v="6"/>
          <ac:spMkLst>
            <pc:docMk/>
            <pc:sldMk cId="1515195748" sldId="266"/>
            <ac:spMk id="8" creationId="{DE41BAF2-7F82-FE16-D5DE-9861B8102F3D}"/>
          </ac:spMkLst>
        </pc:spChg>
        <pc:spChg chg="del">
          <ac:chgData name="Albino Guterres" userId="546b2db8d41dd59e" providerId="LiveId" clId="{45F4ACC1-3AE1-4968-A03D-158D08C397F5}" dt="2023-09-04T19:33:24.901" v="4" actId="478"/>
          <ac:spMkLst>
            <pc:docMk/>
            <pc:sldMk cId="1515195748" sldId="266"/>
            <ac:spMk id="9" creationId="{D7D1FB4C-714B-B4B5-07EA-C8EFC93608E9}"/>
          </ac:spMkLst>
        </pc:spChg>
        <pc:spChg chg="del mod">
          <ac:chgData name="Albino Guterres" userId="546b2db8d41dd59e" providerId="LiveId" clId="{45F4ACC1-3AE1-4968-A03D-158D08C397F5}" dt="2023-09-04T19:33:19.795" v="1" actId="478"/>
          <ac:spMkLst>
            <pc:docMk/>
            <pc:sldMk cId="1515195748" sldId="266"/>
            <ac:spMk id="10" creationId="{F6841A55-5922-A7B6-832C-196FBF20EF70}"/>
          </ac:spMkLst>
        </pc:spChg>
        <pc:spChg chg="del">
          <ac:chgData name="Albino Guterres" userId="546b2db8d41dd59e" providerId="LiveId" clId="{45F4ACC1-3AE1-4968-A03D-158D08C397F5}" dt="2023-09-04T19:33:43.021" v="7" actId="478"/>
          <ac:spMkLst>
            <pc:docMk/>
            <pc:sldMk cId="1515195748" sldId="266"/>
            <ac:spMk id="11" creationId="{207FC0FB-7CC1-1815-5B7E-9D2A022D08DB}"/>
          </ac:spMkLst>
        </pc:spChg>
        <pc:picChg chg="add del">
          <ac:chgData name="Albino Guterres" userId="546b2db8d41dd59e" providerId="LiveId" clId="{45F4ACC1-3AE1-4968-A03D-158D08C397F5}" dt="2023-09-04T19:34:41.905" v="9" actId="478"/>
          <ac:picMkLst>
            <pc:docMk/>
            <pc:sldMk cId="1515195748" sldId="266"/>
            <ac:picMk id="15" creationId="{E447B07D-534B-8CE5-F510-30FF88305B7C}"/>
          </ac:picMkLst>
        </pc:picChg>
        <pc:picChg chg="add mod">
          <ac:chgData name="Albino Guterres" userId="546b2db8d41dd59e" providerId="LiveId" clId="{45F4ACC1-3AE1-4968-A03D-158D08C397F5}" dt="2023-09-04T19:34:55.245" v="13" actId="1076"/>
          <ac:picMkLst>
            <pc:docMk/>
            <pc:sldMk cId="1515195748" sldId="266"/>
            <ac:picMk id="17" creationId="{B1EDB62D-C2EE-6606-0210-79E61499D925}"/>
          </ac:picMkLst>
        </pc:picChg>
      </pc:sldChg>
      <pc:sldChg chg="addSp delSp modSp add mod">
        <pc:chgData name="Albino Guterres" userId="546b2db8d41dd59e" providerId="LiveId" clId="{45F4ACC1-3AE1-4968-A03D-158D08C397F5}" dt="2023-09-04T21:39:33.214" v="1269" actId="20577"/>
        <pc:sldMkLst>
          <pc:docMk/>
          <pc:sldMk cId="3649630138" sldId="267"/>
        </pc:sldMkLst>
        <pc:spChg chg="mod">
          <ac:chgData name="Albino Guterres" userId="546b2db8d41dd59e" providerId="LiveId" clId="{45F4ACC1-3AE1-4968-A03D-158D08C397F5}" dt="2023-09-04T21:39:33.214" v="1269" actId="20577"/>
          <ac:spMkLst>
            <pc:docMk/>
            <pc:sldMk cId="3649630138" sldId="267"/>
            <ac:spMk id="2" creationId="{00000000-0000-0000-0000-000000000000}"/>
          </ac:spMkLst>
        </pc:spChg>
        <pc:spChg chg="add mod">
          <ac:chgData name="Albino Guterres" userId="546b2db8d41dd59e" providerId="LiveId" clId="{45F4ACC1-3AE1-4968-A03D-158D08C397F5}" dt="2023-09-04T19:38:33.898" v="30" actId="1076"/>
          <ac:spMkLst>
            <pc:docMk/>
            <pc:sldMk cId="3649630138" sldId="267"/>
            <ac:spMk id="5" creationId="{F22CBBCB-FC68-EA48-082C-93A38420F919}"/>
          </ac:spMkLst>
        </pc:spChg>
        <pc:spChg chg="mod">
          <ac:chgData name="Albino Guterres" userId="546b2db8d41dd59e" providerId="LiveId" clId="{45F4ACC1-3AE1-4968-A03D-158D08C397F5}" dt="2023-09-04T19:38:36.708" v="31" actId="1076"/>
          <ac:spMkLst>
            <pc:docMk/>
            <pc:sldMk cId="3649630138" sldId="267"/>
            <ac:spMk id="8" creationId="{DE41BAF2-7F82-FE16-D5DE-9861B8102F3D}"/>
          </ac:spMkLst>
        </pc:spChg>
        <pc:picChg chg="del">
          <ac:chgData name="Albino Guterres" userId="546b2db8d41dd59e" providerId="LiveId" clId="{45F4ACC1-3AE1-4968-A03D-158D08C397F5}" dt="2023-09-04T19:37:09.030" v="21" actId="478"/>
          <ac:picMkLst>
            <pc:docMk/>
            <pc:sldMk cId="3649630138" sldId="267"/>
            <ac:picMk id="17" creationId="{B1EDB62D-C2EE-6606-0210-79E61499D925}"/>
          </ac:picMkLst>
        </pc:picChg>
      </pc:sldChg>
      <pc:sldChg chg="addSp delSp modSp add mod">
        <pc:chgData name="Albino Guterres" userId="546b2db8d41dd59e" providerId="LiveId" clId="{45F4ACC1-3AE1-4968-A03D-158D08C397F5}" dt="2023-09-04T20:37:14.606" v="819" actId="20577"/>
        <pc:sldMkLst>
          <pc:docMk/>
          <pc:sldMk cId="169783734" sldId="268"/>
        </pc:sldMkLst>
        <pc:spChg chg="mod">
          <ac:chgData name="Albino Guterres" userId="546b2db8d41dd59e" providerId="LiveId" clId="{45F4ACC1-3AE1-4968-A03D-158D08C397F5}" dt="2023-09-04T20:37:14.606" v="819" actId="20577"/>
          <ac:spMkLst>
            <pc:docMk/>
            <pc:sldMk cId="169783734" sldId="268"/>
            <ac:spMk id="2" creationId="{00000000-0000-0000-0000-000000000000}"/>
          </ac:spMkLst>
        </pc:spChg>
        <pc:spChg chg="mod">
          <ac:chgData name="Albino Guterres" userId="546b2db8d41dd59e" providerId="LiveId" clId="{45F4ACC1-3AE1-4968-A03D-158D08C397F5}" dt="2023-09-04T19:44:46.773" v="42" actId="21"/>
          <ac:spMkLst>
            <pc:docMk/>
            <pc:sldMk cId="169783734" sldId="268"/>
            <ac:spMk id="5" creationId="{F22CBBCB-FC68-EA48-082C-93A38420F919}"/>
          </ac:spMkLst>
        </pc:spChg>
        <pc:spChg chg="add del">
          <ac:chgData name="Albino Guterres" userId="546b2db8d41dd59e" providerId="LiveId" clId="{45F4ACC1-3AE1-4968-A03D-158D08C397F5}" dt="2023-09-04T19:44:58.318" v="50" actId="22"/>
          <ac:spMkLst>
            <pc:docMk/>
            <pc:sldMk cId="169783734" sldId="268"/>
            <ac:spMk id="7" creationId="{4D599BF0-512A-DC6A-0652-410024E59568}"/>
          </ac:spMkLst>
        </pc:spChg>
        <pc:spChg chg="mod">
          <ac:chgData name="Albino Guterres" userId="546b2db8d41dd59e" providerId="LiveId" clId="{45F4ACC1-3AE1-4968-A03D-158D08C397F5}" dt="2023-09-04T19:43:14.168" v="35" actId="6549"/>
          <ac:spMkLst>
            <pc:docMk/>
            <pc:sldMk cId="169783734" sldId="268"/>
            <ac:spMk id="8" creationId="{DE41BAF2-7F82-FE16-D5DE-9861B8102F3D}"/>
          </ac:spMkLst>
        </pc:spChg>
        <pc:spChg chg="add mod">
          <ac:chgData name="Albino Guterres" userId="546b2db8d41dd59e" providerId="LiveId" clId="{45F4ACC1-3AE1-4968-A03D-158D08C397F5}" dt="2023-09-04T19:45:31.620" v="55" actId="14100"/>
          <ac:spMkLst>
            <pc:docMk/>
            <pc:sldMk cId="169783734" sldId="268"/>
            <ac:spMk id="10" creationId="{2F8244F2-DD0A-6BEB-764C-70B6EA5CF085}"/>
          </ac:spMkLst>
        </pc:spChg>
      </pc:sldChg>
      <pc:sldChg chg="addSp delSp modSp add mod">
        <pc:chgData name="Albino Guterres" userId="546b2db8d41dd59e" providerId="LiveId" clId="{45F4ACC1-3AE1-4968-A03D-158D08C397F5}" dt="2023-09-04T19:48:58.144" v="72" actId="6549"/>
        <pc:sldMkLst>
          <pc:docMk/>
          <pc:sldMk cId="884137418" sldId="269"/>
        </pc:sldMkLst>
        <pc:spChg chg="del">
          <ac:chgData name="Albino Guterres" userId="546b2db8d41dd59e" providerId="LiveId" clId="{45F4ACC1-3AE1-4968-A03D-158D08C397F5}" dt="2023-09-04T19:47:29.612" v="58" actId="478"/>
          <ac:spMkLst>
            <pc:docMk/>
            <pc:sldMk cId="884137418" sldId="269"/>
            <ac:spMk id="5" creationId="{F22CBBCB-FC68-EA48-082C-93A38420F919}"/>
          </ac:spMkLst>
        </pc:spChg>
        <pc:spChg chg="del">
          <ac:chgData name="Albino Guterres" userId="546b2db8d41dd59e" providerId="LiveId" clId="{45F4ACC1-3AE1-4968-A03D-158D08C397F5}" dt="2023-09-04T19:47:32.979" v="60" actId="478"/>
          <ac:spMkLst>
            <pc:docMk/>
            <pc:sldMk cId="884137418" sldId="269"/>
            <ac:spMk id="8" creationId="{DE41BAF2-7F82-FE16-D5DE-9861B8102F3D}"/>
          </ac:spMkLst>
        </pc:spChg>
        <pc:spChg chg="del mod">
          <ac:chgData name="Albino Guterres" userId="546b2db8d41dd59e" providerId="LiveId" clId="{45F4ACC1-3AE1-4968-A03D-158D08C397F5}" dt="2023-09-04T19:47:31.407" v="59" actId="478"/>
          <ac:spMkLst>
            <pc:docMk/>
            <pc:sldMk cId="884137418" sldId="269"/>
            <ac:spMk id="10" creationId="{2F8244F2-DD0A-6BEB-764C-70B6EA5CF085}"/>
          </ac:spMkLst>
        </pc:spChg>
        <pc:spChg chg="add mod">
          <ac:chgData name="Albino Guterres" userId="546b2db8d41dd59e" providerId="LiveId" clId="{45F4ACC1-3AE1-4968-A03D-158D08C397F5}" dt="2023-09-04T19:48:58.144" v="72" actId="6549"/>
          <ac:spMkLst>
            <pc:docMk/>
            <pc:sldMk cId="884137418" sldId="269"/>
            <ac:spMk id="14" creationId="{3A92F688-B109-2A56-AFA4-C469961B8C35}"/>
          </ac:spMkLst>
        </pc:spChg>
        <pc:picChg chg="add del">
          <ac:chgData name="Albino Guterres" userId="546b2db8d41dd59e" providerId="LiveId" clId="{45F4ACC1-3AE1-4968-A03D-158D08C397F5}" dt="2023-09-04T19:47:37.444" v="62" actId="22"/>
          <ac:picMkLst>
            <pc:docMk/>
            <pc:sldMk cId="884137418" sldId="269"/>
            <ac:picMk id="7" creationId="{B808826D-D6AD-ADCE-B270-408798937E15}"/>
          </ac:picMkLst>
        </pc:picChg>
        <pc:picChg chg="add mod">
          <ac:chgData name="Albino Guterres" userId="546b2db8d41dd59e" providerId="LiveId" clId="{45F4ACC1-3AE1-4968-A03D-158D08C397F5}" dt="2023-09-04T19:48:38.727" v="68" actId="1076"/>
          <ac:picMkLst>
            <pc:docMk/>
            <pc:sldMk cId="884137418" sldId="269"/>
            <ac:picMk id="11" creationId="{43D4BD20-CC08-BC2B-0B61-18FF069F3B16}"/>
          </ac:picMkLst>
        </pc:picChg>
        <pc:picChg chg="add mod">
          <ac:chgData name="Albino Guterres" userId="546b2db8d41dd59e" providerId="LiveId" clId="{45F4ACC1-3AE1-4968-A03D-158D08C397F5}" dt="2023-09-04T19:48:40.482" v="69" actId="1076"/>
          <ac:picMkLst>
            <pc:docMk/>
            <pc:sldMk cId="884137418" sldId="269"/>
            <ac:picMk id="13" creationId="{2F14B47D-64F0-0226-F066-8B039AC5E925}"/>
          </ac:picMkLst>
        </pc:picChg>
      </pc:sldChg>
      <pc:sldChg chg="addSp delSp modSp add mod">
        <pc:chgData name="Albino Guterres" userId="546b2db8d41dd59e" providerId="LiveId" clId="{45F4ACC1-3AE1-4968-A03D-158D08C397F5}" dt="2023-09-04T20:16:50.497" v="582" actId="20577"/>
        <pc:sldMkLst>
          <pc:docMk/>
          <pc:sldMk cId="645342782" sldId="270"/>
        </pc:sldMkLst>
        <pc:spChg chg="mod">
          <ac:chgData name="Albino Guterres" userId="546b2db8d41dd59e" providerId="LiveId" clId="{45F4ACC1-3AE1-4968-A03D-158D08C397F5}" dt="2023-09-04T20:07:48.552" v="94" actId="20577"/>
          <ac:spMkLst>
            <pc:docMk/>
            <pc:sldMk cId="645342782" sldId="270"/>
            <ac:spMk id="2" creationId="{00000000-0000-0000-0000-000000000000}"/>
          </ac:spMkLst>
        </pc:spChg>
        <pc:spChg chg="add mod">
          <ac:chgData name="Albino Guterres" userId="546b2db8d41dd59e" providerId="LiveId" clId="{45F4ACC1-3AE1-4968-A03D-158D08C397F5}" dt="2023-09-04T20:16:50.497" v="582" actId="20577"/>
          <ac:spMkLst>
            <pc:docMk/>
            <pc:sldMk cId="645342782" sldId="270"/>
            <ac:spMk id="9" creationId="{CFDFA77E-682E-5FEE-2AE4-5AFAFE50E55D}"/>
          </ac:spMkLst>
        </pc:spChg>
        <pc:spChg chg="mod">
          <ac:chgData name="Albino Guterres" userId="546b2db8d41dd59e" providerId="LiveId" clId="{45F4ACC1-3AE1-4968-A03D-158D08C397F5}" dt="2023-09-04T20:12:39.964" v="571" actId="1076"/>
          <ac:spMkLst>
            <pc:docMk/>
            <pc:sldMk cId="645342782" sldId="270"/>
            <ac:spMk id="14" creationId="{3A92F688-B109-2A56-AFA4-C469961B8C35}"/>
          </ac:spMkLst>
        </pc:spChg>
        <pc:picChg chg="add del">
          <ac:chgData name="Albino Guterres" userId="546b2db8d41dd59e" providerId="LiveId" clId="{45F4ACC1-3AE1-4968-A03D-158D08C397F5}" dt="2023-09-04T20:07:27.437" v="77" actId="22"/>
          <ac:picMkLst>
            <pc:docMk/>
            <pc:sldMk cId="645342782" sldId="270"/>
            <ac:picMk id="6" creationId="{1F7F399C-A915-0BD5-517A-75FC7603FFEC}"/>
          </ac:picMkLst>
        </pc:picChg>
        <pc:picChg chg="add del mod">
          <ac:chgData name="Albino Guterres" userId="546b2db8d41dd59e" providerId="LiveId" clId="{45F4ACC1-3AE1-4968-A03D-158D08C397F5}" dt="2023-09-04T20:12:35.097" v="569" actId="478"/>
          <ac:picMkLst>
            <pc:docMk/>
            <pc:sldMk cId="645342782" sldId="270"/>
            <ac:picMk id="8" creationId="{AD688F65-50E3-EE96-9512-C0EC3166CA0B}"/>
          </ac:picMkLst>
        </pc:picChg>
        <pc:picChg chg="del">
          <ac:chgData name="Albino Guterres" userId="546b2db8d41dd59e" providerId="LiveId" clId="{45F4ACC1-3AE1-4968-A03D-158D08C397F5}" dt="2023-09-04T19:49:07.363" v="74" actId="478"/>
          <ac:picMkLst>
            <pc:docMk/>
            <pc:sldMk cId="645342782" sldId="270"/>
            <ac:picMk id="11" creationId="{43D4BD20-CC08-BC2B-0B61-18FF069F3B16}"/>
          </ac:picMkLst>
        </pc:picChg>
        <pc:picChg chg="del">
          <ac:chgData name="Albino Guterres" userId="546b2db8d41dd59e" providerId="LiveId" clId="{45F4ACC1-3AE1-4968-A03D-158D08C397F5}" dt="2023-09-04T19:49:08.810" v="75" actId="478"/>
          <ac:picMkLst>
            <pc:docMk/>
            <pc:sldMk cId="645342782" sldId="270"/>
            <ac:picMk id="13" creationId="{2F14B47D-64F0-0226-F066-8B039AC5E925}"/>
          </ac:picMkLst>
        </pc:picChg>
      </pc:sldChg>
      <pc:sldChg chg="addSp delSp modSp add mod">
        <pc:chgData name="Albino Guterres" userId="546b2db8d41dd59e" providerId="LiveId" clId="{45F4ACC1-3AE1-4968-A03D-158D08C397F5}" dt="2023-09-04T20:21:21.163" v="794" actId="20577"/>
        <pc:sldMkLst>
          <pc:docMk/>
          <pc:sldMk cId="4071953292" sldId="271"/>
        </pc:sldMkLst>
        <pc:spChg chg="mod">
          <ac:chgData name="Albino Guterres" userId="546b2db8d41dd59e" providerId="LiveId" clId="{45F4ACC1-3AE1-4968-A03D-158D08C397F5}" dt="2023-09-04T20:21:21.163" v="794" actId="20577"/>
          <ac:spMkLst>
            <pc:docMk/>
            <pc:sldMk cId="4071953292" sldId="271"/>
            <ac:spMk id="9" creationId="{CFDFA77E-682E-5FEE-2AE4-5AFAFE50E55D}"/>
          </ac:spMkLst>
        </pc:spChg>
        <pc:spChg chg="mod">
          <ac:chgData name="Albino Guterres" userId="546b2db8d41dd59e" providerId="LiveId" clId="{45F4ACC1-3AE1-4968-A03D-158D08C397F5}" dt="2023-09-04T20:19:47.436" v="785" actId="1076"/>
          <ac:spMkLst>
            <pc:docMk/>
            <pc:sldMk cId="4071953292" sldId="271"/>
            <ac:spMk id="14" creationId="{3A92F688-B109-2A56-AFA4-C469961B8C35}"/>
          </ac:spMkLst>
        </pc:spChg>
        <pc:picChg chg="add del mod">
          <ac:chgData name="Albino Guterres" userId="546b2db8d41dd59e" providerId="LiveId" clId="{45F4ACC1-3AE1-4968-A03D-158D08C397F5}" dt="2023-09-04T20:19:43.715" v="784" actId="478"/>
          <ac:picMkLst>
            <pc:docMk/>
            <pc:sldMk cId="4071953292" sldId="271"/>
            <ac:picMk id="6" creationId="{E7147FAA-F202-02A1-25A2-A77180B1FCFD}"/>
          </ac:picMkLst>
        </pc:picChg>
        <pc:picChg chg="add del">
          <ac:chgData name="Albino Guterres" userId="546b2db8d41dd59e" providerId="LiveId" clId="{45F4ACC1-3AE1-4968-A03D-158D08C397F5}" dt="2023-09-04T20:20:49.316" v="788" actId="22"/>
          <ac:picMkLst>
            <pc:docMk/>
            <pc:sldMk cId="4071953292" sldId="271"/>
            <ac:picMk id="8" creationId="{7BE09360-5331-66A1-EC46-F0132ADA720E}"/>
          </ac:picMkLst>
        </pc:picChg>
        <pc:picChg chg="add mod">
          <ac:chgData name="Albino Guterres" userId="546b2db8d41dd59e" providerId="LiveId" clId="{45F4ACC1-3AE1-4968-A03D-158D08C397F5}" dt="2023-09-04T20:21:08.746" v="793" actId="1076"/>
          <ac:picMkLst>
            <pc:docMk/>
            <pc:sldMk cId="4071953292" sldId="271"/>
            <ac:picMk id="11" creationId="{584D1AD3-B9DB-7536-59B8-6567D966143B}"/>
          </ac:picMkLst>
        </pc:picChg>
      </pc:sldChg>
      <pc:sldChg chg="addSp delSp modSp add mod">
        <pc:chgData name="Albino Guterres" userId="546b2db8d41dd59e" providerId="LiveId" clId="{45F4ACC1-3AE1-4968-A03D-158D08C397F5}" dt="2023-09-04T20:25:02.110" v="806" actId="1076"/>
        <pc:sldMkLst>
          <pc:docMk/>
          <pc:sldMk cId="2841843837" sldId="272"/>
        </pc:sldMkLst>
        <pc:spChg chg="del">
          <ac:chgData name="Albino Guterres" userId="546b2db8d41dd59e" providerId="LiveId" clId="{45F4ACC1-3AE1-4968-A03D-158D08C397F5}" dt="2023-09-04T20:22:58.096" v="797" actId="478"/>
          <ac:spMkLst>
            <pc:docMk/>
            <pc:sldMk cId="2841843837" sldId="272"/>
            <ac:spMk id="9" creationId="{CFDFA77E-682E-5FEE-2AE4-5AFAFE50E55D}"/>
          </ac:spMkLst>
        </pc:spChg>
        <pc:spChg chg="del">
          <ac:chgData name="Albino Guterres" userId="546b2db8d41dd59e" providerId="LiveId" clId="{45F4ACC1-3AE1-4968-A03D-158D08C397F5}" dt="2023-09-04T20:23:11.450" v="801" actId="478"/>
          <ac:spMkLst>
            <pc:docMk/>
            <pc:sldMk cId="2841843837" sldId="272"/>
            <ac:spMk id="14" creationId="{3A92F688-B109-2A56-AFA4-C469961B8C35}"/>
          </ac:spMkLst>
        </pc:spChg>
        <pc:picChg chg="add mod">
          <ac:chgData name="Albino Guterres" userId="546b2db8d41dd59e" providerId="LiveId" clId="{45F4ACC1-3AE1-4968-A03D-158D08C397F5}" dt="2023-09-04T20:23:14.242" v="802" actId="1076"/>
          <ac:picMkLst>
            <pc:docMk/>
            <pc:sldMk cId="2841843837" sldId="272"/>
            <ac:picMk id="6" creationId="{150AB26B-B1D2-298B-887E-E116A1F0E36A}"/>
          </ac:picMkLst>
        </pc:picChg>
        <pc:picChg chg="add del">
          <ac:chgData name="Albino Guterres" userId="546b2db8d41dd59e" providerId="LiveId" clId="{45F4ACC1-3AE1-4968-A03D-158D08C397F5}" dt="2023-09-04T20:24:58.465" v="804" actId="22"/>
          <ac:picMkLst>
            <pc:docMk/>
            <pc:sldMk cId="2841843837" sldId="272"/>
            <ac:picMk id="8" creationId="{66D7856E-1757-F11D-AEE2-3466EA623226}"/>
          </ac:picMkLst>
        </pc:picChg>
        <pc:picChg chg="del">
          <ac:chgData name="Albino Guterres" userId="546b2db8d41dd59e" providerId="LiveId" clId="{45F4ACC1-3AE1-4968-A03D-158D08C397F5}" dt="2023-09-04T20:22:52.600" v="796" actId="478"/>
          <ac:picMkLst>
            <pc:docMk/>
            <pc:sldMk cId="2841843837" sldId="272"/>
            <ac:picMk id="11" creationId="{584D1AD3-B9DB-7536-59B8-6567D966143B}"/>
          </ac:picMkLst>
        </pc:picChg>
        <pc:picChg chg="add mod">
          <ac:chgData name="Albino Guterres" userId="546b2db8d41dd59e" providerId="LiveId" clId="{45F4ACC1-3AE1-4968-A03D-158D08C397F5}" dt="2023-09-04T20:25:02.110" v="806" actId="1076"/>
          <ac:picMkLst>
            <pc:docMk/>
            <pc:sldMk cId="2841843837" sldId="272"/>
            <ac:picMk id="12" creationId="{4C9B6B09-9D14-59B5-5CC9-DA7AFE17F7C3}"/>
          </ac:picMkLst>
        </pc:picChg>
      </pc:sldChg>
      <pc:sldChg chg="addSp modSp add mod">
        <pc:chgData name="Albino Guterres" userId="546b2db8d41dd59e" providerId="LiveId" clId="{45F4ACC1-3AE1-4968-A03D-158D08C397F5}" dt="2023-09-13T13:05:47.086" v="1340" actId="313"/>
        <pc:sldMkLst>
          <pc:docMk/>
          <pc:sldMk cId="3857656815" sldId="273"/>
        </pc:sldMkLst>
        <pc:spChg chg="mod">
          <ac:chgData name="Albino Guterres" userId="546b2db8d41dd59e" providerId="LiveId" clId="{45F4ACC1-3AE1-4968-A03D-158D08C397F5}" dt="2023-09-04T20:37:30.055" v="834" actId="20577"/>
          <ac:spMkLst>
            <pc:docMk/>
            <pc:sldMk cId="3857656815" sldId="273"/>
            <ac:spMk id="2" creationId="{00000000-0000-0000-0000-000000000000}"/>
          </ac:spMkLst>
        </pc:spChg>
        <pc:spChg chg="mod">
          <ac:chgData name="Albino Guterres" userId="546b2db8d41dd59e" providerId="LiveId" clId="{45F4ACC1-3AE1-4968-A03D-158D08C397F5}" dt="2023-09-04T20:42:33.342" v="999" actId="1076"/>
          <ac:spMkLst>
            <pc:docMk/>
            <pc:sldMk cId="3857656815" sldId="273"/>
            <ac:spMk id="5" creationId="{F22CBBCB-FC68-EA48-082C-93A38420F919}"/>
          </ac:spMkLst>
        </pc:spChg>
        <pc:spChg chg="add mod">
          <ac:chgData name="Albino Guterres" userId="546b2db8d41dd59e" providerId="LiveId" clId="{45F4ACC1-3AE1-4968-A03D-158D08C397F5}" dt="2023-09-13T13:05:47.086" v="1340" actId="313"/>
          <ac:spMkLst>
            <pc:docMk/>
            <pc:sldMk cId="3857656815" sldId="273"/>
            <ac:spMk id="6" creationId="{3F99810F-0196-1111-8365-F8DF588BF08F}"/>
          </ac:spMkLst>
        </pc:spChg>
        <pc:spChg chg="mod">
          <ac:chgData name="Albino Guterres" userId="546b2db8d41dd59e" providerId="LiveId" clId="{45F4ACC1-3AE1-4968-A03D-158D08C397F5}" dt="2023-09-04T20:42:30.266" v="998" actId="1076"/>
          <ac:spMkLst>
            <pc:docMk/>
            <pc:sldMk cId="3857656815" sldId="273"/>
            <ac:spMk id="8" creationId="{DE41BAF2-7F82-FE16-D5DE-9861B8102F3D}"/>
          </ac:spMkLst>
        </pc:spChg>
      </pc:sldChg>
      <pc:sldChg chg="delSp modSp add mod">
        <pc:chgData name="Albino Guterres" userId="546b2db8d41dd59e" providerId="LiveId" clId="{45F4ACC1-3AE1-4968-A03D-158D08C397F5}" dt="2023-09-04T20:44:46.409" v="1013" actId="14100"/>
        <pc:sldMkLst>
          <pc:docMk/>
          <pc:sldMk cId="3587356867" sldId="274"/>
        </pc:sldMkLst>
        <pc:spChg chg="del">
          <ac:chgData name="Albino Guterres" userId="546b2db8d41dd59e" providerId="LiveId" clId="{45F4ACC1-3AE1-4968-A03D-158D08C397F5}" dt="2023-09-04T20:43:39.738" v="1005" actId="478"/>
          <ac:spMkLst>
            <pc:docMk/>
            <pc:sldMk cId="3587356867" sldId="274"/>
            <ac:spMk id="5" creationId="{F22CBBCB-FC68-EA48-082C-93A38420F919}"/>
          </ac:spMkLst>
        </pc:spChg>
        <pc:spChg chg="mod">
          <ac:chgData name="Albino Guterres" userId="546b2db8d41dd59e" providerId="LiveId" clId="{45F4ACC1-3AE1-4968-A03D-158D08C397F5}" dt="2023-09-04T20:44:46.409" v="1013" actId="14100"/>
          <ac:spMkLst>
            <pc:docMk/>
            <pc:sldMk cId="3587356867" sldId="274"/>
            <ac:spMk id="6" creationId="{3F99810F-0196-1111-8365-F8DF588BF08F}"/>
          </ac:spMkLst>
        </pc:spChg>
        <pc:spChg chg="mod">
          <ac:chgData name="Albino Guterres" userId="546b2db8d41dd59e" providerId="LiveId" clId="{45F4ACC1-3AE1-4968-A03D-158D08C397F5}" dt="2023-09-04T20:44:42.150" v="1012" actId="14100"/>
          <ac:spMkLst>
            <pc:docMk/>
            <pc:sldMk cId="3587356867" sldId="274"/>
            <ac:spMk id="8" creationId="{DE41BAF2-7F82-FE16-D5DE-9861B8102F3D}"/>
          </ac:spMkLst>
        </pc:spChg>
      </pc:sldChg>
      <pc:sldChg chg="addSp delSp modSp add mod">
        <pc:chgData name="Albino Guterres" userId="546b2db8d41dd59e" providerId="LiveId" clId="{45F4ACC1-3AE1-4968-A03D-158D08C397F5}" dt="2023-09-04T20:47:43.425" v="1028" actId="1076"/>
        <pc:sldMkLst>
          <pc:docMk/>
          <pc:sldMk cId="1943621347" sldId="275"/>
        </pc:sldMkLst>
        <pc:spChg chg="del">
          <ac:chgData name="Albino Guterres" userId="546b2db8d41dd59e" providerId="LiveId" clId="{45F4ACC1-3AE1-4968-A03D-158D08C397F5}" dt="2023-09-04T20:45:14.143" v="1016" actId="478"/>
          <ac:spMkLst>
            <pc:docMk/>
            <pc:sldMk cId="1943621347" sldId="275"/>
            <ac:spMk id="6" creationId="{3F99810F-0196-1111-8365-F8DF588BF08F}"/>
          </ac:spMkLst>
        </pc:spChg>
        <pc:spChg chg="del">
          <ac:chgData name="Albino Guterres" userId="546b2db8d41dd59e" providerId="LiveId" clId="{45F4ACC1-3AE1-4968-A03D-158D08C397F5}" dt="2023-09-04T20:45:10.875" v="1015" actId="478"/>
          <ac:spMkLst>
            <pc:docMk/>
            <pc:sldMk cId="1943621347" sldId="275"/>
            <ac:spMk id="8" creationId="{DE41BAF2-7F82-FE16-D5DE-9861B8102F3D}"/>
          </ac:spMkLst>
        </pc:spChg>
        <pc:picChg chg="add del">
          <ac:chgData name="Albino Guterres" userId="546b2db8d41dd59e" providerId="LiveId" clId="{45F4ACC1-3AE1-4968-A03D-158D08C397F5}" dt="2023-09-04T20:46:24.458" v="1018" actId="22"/>
          <ac:picMkLst>
            <pc:docMk/>
            <pc:sldMk cId="1943621347" sldId="275"/>
            <ac:picMk id="7" creationId="{A8D24B5A-7D81-E1D5-5A93-C0B08466C279}"/>
          </ac:picMkLst>
        </pc:picChg>
        <pc:picChg chg="add mod">
          <ac:chgData name="Albino Guterres" userId="546b2db8d41dd59e" providerId="LiveId" clId="{45F4ACC1-3AE1-4968-A03D-158D08C397F5}" dt="2023-09-04T20:47:42.070" v="1027" actId="1076"/>
          <ac:picMkLst>
            <pc:docMk/>
            <pc:sldMk cId="1943621347" sldId="275"/>
            <ac:picMk id="10" creationId="{EA5962A1-6CE9-51FC-24D0-8CFC9419449D}"/>
          </ac:picMkLst>
        </pc:picChg>
        <pc:picChg chg="add del">
          <ac:chgData name="Albino Guterres" userId="546b2db8d41dd59e" providerId="LiveId" clId="{45F4ACC1-3AE1-4968-A03D-158D08C397F5}" dt="2023-09-04T20:47:30.434" v="1023" actId="22"/>
          <ac:picMkLst>
            <pc:docMk/>
            <pc:sldMk cId="1943621347" sldId="275"/>
            <ac:picMk id="12" creationId="{661AE9A3-6B28-CC45-38DA-7531D9E0237F}"/>
          </ac:picMkLst>
        </pc:picChg>
        <pc:picChg chg="add mod">
          <ac:chgData name="Albino Guterres" userId="546b2db8d41dd59e" providerId="LiveId" clId="{45F4ACC1-3AE1-4968-A03D-158D08C397F5}" dt="2023-09-04T20:47:43.425" v="1028" actId="1076"/>
          <ac:picMkLst>
            <pc:docMk/>
            <pc:sldMk cId="1943621347" sldId="275"/>
            <ac:picMk id="14" creationId="{921FC5D0-9743-4E16-413F-C78668993213}"/>
          </ac:picMkLst>
        </pc:picChg>
      </pc:sldChg>
      <pc:sldChg chg="addSp delSp modSp add mod">
        <pc:chgData name="Albino Guterres" userId="546b2db8d41dd59e" providerId="LiveId" clId="{45F4ACC1-3AE1-4968-A03D-158D08C397F5}" dt="2023-09-04T20:56:51.648" v="1114"/>
        <pc:sldMkLst>
          <pc:docMk/>
          <pc:sldMk cId="1759482285" sldId="276"/>
        </pc:sldMkLst>
        <pc:spChg chg="mod">
          <ac:chgData name="Albino Guterres" userId="546b2db8d41dd59e" providerId="LiveId" clId="{45F4ACC1-3AE1-4968-A03D-158D08C397F5}" dt="2023-09-04T20:48:11.013" v="1036" actId="20577"/>
          <ac:spMkLst>
            <pc:docMk/>
            <pc:sldMk cId="1759482285" sldId="276"/>
            <ac:spMk id="2" creationId="{00000000-0000-0000-0000-000000000000}"/>
          </ac:spMkLst>
        </pc:spChg>
        <pc:spChg chg="add mod">
          <ac:chgData name="Albino Guterres" userId="546b2db8d41dd59e" providerId="LiveId" clId="{45F4ACC1-3AE1-4968-A03D-158D08C397F5}" dt="2023-09-04T20:56:51.648" v="1114"/>
          <ac:spMkLst>
            <pc:docMk/>
            <pc:sldMk cId="1759482285" sldId="276"/>
            <ac:spMk id="5" creationId="{A3D58109-0799-32B9-D20B-DAE132D12F95}"/>
          </ac:spMkLst>
        </pc:spChg>
        <pc:picChg chg="del">
          <ac:chgData name="Albino Guterres" userId="546b2db8d41dd59e" providerId="LiveId" clId="{45F4ACC1-3AE1-4968-A03D-158D08C397F5}" dt="2023-09-04T20:48:23.976" v="1038" actId="478"/>
          <ac:picMkLst>
            <pc:docMk/>
            <pc:sldMk cId="1759482285" sldId="276"/>
            <ac:picMk id="10" creationId="{EA5962A1-6CE9-51FC-24D0-8CFC9419449D}"/>
          </ac:picMkLst>
        </pc:picChg>
        <pc:picChg chg="del">
          <ac:chgData name="Albino Guterres" userId="546b2db8d41dd59e" providerId="LiveId" clId="{45F4ACC1-3AE1-4968-A03D-158D08C397F5}" dt="2023-09-04T20:48:23.115" v="1037" actId="478"/>
          <ac:picMkLst>
            <pc:docMk/>
            <pc:sldMk cId="1759482285" sldId="276"/>
            <ac:picMk id="14" creationId="{921FC5D0-9743-4E16-413F-C78668993213}"/>
          </ac:picMkLst>
        </pc:picChg>
      </pc:sldChg>
      <pc:sldChg chg="modSp add mod">
        <pc:chgData name="Albino Guterres" userId="546b2db8d41dd59e" providerId="LiveId" clId="{45F4ACC1-3AE1-4968-A03D-158D08C397F5}" dt="2023-09-04T21:03:11.091" v="1182" actId="1076"/>
        <pc:sldMkLst>
          <pc:docMk/>
          <pc:sldMk cId="660321271" sldId="277"/>
        </pc:sldMkLst>
        <pc:spChg chg="mod">
          <ac:chgData name="Albino Guterres" userId="546b2db8d41dd59e" providerId="LiveId" clId="{45F4ACC1-3AE1-4968-A03D-158D08C397F5}" dt="2023-09-04T21:03:11.091" v="1182" actId="1076"/>
          <ac:spMkLst>
            <pc:docMk/>
            <pc:sldMk cId="660321271" sldId="277"/>
            <ac:spMk id="5" creationId="{A3D58109-0799-32B9-D20B-DAE132D12F95}"/>
          </ac:spMkLst>
        </pc:spChg>
      </pc:sldChg>
      <pc:sldChg chg="addSp delSp modSp add mod">
        <pc:chgData name="Albino Guterres" userId="546b2db8d41dd59e" providerId="LiveId" clId="{45F4ACC1-3AE1-4968-A03D-158D08C397F5}" dt="2023-09-04T21:08:47.212" v="1204" actId="1076"/>
        <pc:sldMkLst>
          <pc:docMk/>
          <pc:sldMk cId="3182209902" sldId="278"/>
        </pc:sldMkLst>
        <pc:spChg chg="del">
          <ac:chgData name="Albino Guterres" userId="546b2db8d41dd59e" providerId="LiveId" clId="{45F4ACC1-3AE1-4968-A03D-158D08C397F5}" dt="2023-09-04T21:04:45.166" v="1184" actId="478"/>
          <ac:spMkLst>
            <pc:docMk/>
            <pc:sldMk cId="3182209902" sldId="278"/>
            <ac:spMk id="5" creationId="{A3D58109-0799-32B9-D20B-DAE132D12F95}"/>
          </ac:spMkLst>
        </pc:spChg>
        <pc:picChg chg="add mod">
          <ac:chgData name="Albino Guterres" userId="546b2db8d41dd59e" providerId="LiveId" clId="{45F4ACC1-3AE1-4968-A03D-158D08C397F5}" dt="2023-09-04T21:05:31.278" v="1187" actId="1076"/>
          <ac:picMkLst>
            <pc:docMk/>
            <pc:sldMk cId="3182209902" sldId="278"/>
            <ac:picMk id="7" creationId="{050630ED-F816-4147-E4D4-308E0824FB5C}"/>
          </ac:picMkLst>
        </pc:picChg>
        <pc:picChg chg="add del">
          <ac:chgData name="Albino Guterres" userId="546b2db8d41dd59e" providerId="LiveId" clId="{45F4ACC1-3AE1-4968-A03D-158D08C397F5}" dt="2023-09-04T21:06:32.257" v="1189" actId="22"/>
          <ac:picMkLst>
            <pc:docMk/>
            <pc:sldMk cId="3182209902" sldId="278"/>
            <ac:picMk id="9" creationId="{35CD64E5-0B7B-211A-1311-1997A1DAFA61}"/>
          </ac:picMkLst>
        </pc:picChg>
        <pc:picChg chg="add mod">
          <ac:chgData name="Albino Guterres" userId="546b2db8d41dd59e" providerId="LiveId" clId="{45F4ACC1-3AE1-4968-A03D-158D08C397F5}" dt="2023-09-04T21:08:42.683" v="1202" actId="1076"/>
          <ac:picMkLst>
            <pc:docMk/>
            <pc:sldMk cId="3182209902" sldId="278"/>
            <ac:picMk id="11" creationId="{C45C3D8D-90D7-8470-45FC-1635F95545F5}"/>
          </ac:picMkLst>
        </pc:picChg>
        <pc:picChg chg="add mod">
          <ac:chgData name="Albino Guterres" userId="546b2db8d41dd59e" providerId="LiveId" clId="{45F4ACC1-3AE1-4968-A03D-158D08C397F5}" dt="2023-09-04T21:08:47.212" v="1204" actId="1076"/>
          <ac:picMkLst>
            <pc:docMk/>
            <pc:sldMk cId="3182209902" sldId="278"/>
            <ac:picMk id="13" creationId="{089D8F9F-F84C-6F70-59FD-18687B90F282}"/>
          </ac:picMkLst>
        </pc:picChg>
      </pc:sldChg>
      <pc:sldChg chg="addSp delSp modSp add mod">
        <pc:chgData name="Albino Guterres" userId="546b2db8d41dd59e" providerId="LiveId" clId="{45F4ACC1-3AE1-4968-A03D-158D08C397F5}" dt="2023-09-04T21:38:17.916" v="1253" actId="1076"/>
        <pc:sldMkLst>
          <pc:docMk/>
          <pc:sldMk cId="2865619880" sldId="279"/>
        </pc:sldMkLst>
        <pc:spChg chg="add mod">
          <ac:chgData name="Albino Guterres" userId="546b2db8d41dd59e" providerId="LiveId" clId="{45F4ACC1-3AE1-4968-A03D-158D08C397F5}" dt="2023-09-04T21:38:12.992" v="1251" actId="1076"/>
          <ac:spMkLst>
            <pc:docMk/>
            <pc:sldMk cId="2865619880" sldId="279"/>
            <ac:spMk id="5" creationId="{32808CE8-BC7A-AF2E-3B70-5684E2051A87}"/>
          </ac:spMkLst>
        </pc:spChg>
        <pc:spChg chg="add del mod">
          <ac:chgData name="Albino Guterres" userId="546b2db8d41dd59e" providerId="LiveId" clId="{45F4ACC1-3AE1-4968-A03D-158D08C397F5}" dt="2023-09-04T21:36:15.752" v="1237" actId="478"/>
          <ac:spMkLst>
            <pc:docMk/>
            <pc:sldMk cId="2865619880" sldId="279"/>
            <ac:spMk id="6" creationId="{B01B271F-838D-323A-0039-F3D40405E18E}"/>
          </ac:spMkLst>
        </pc:spChg>
        <pc:spChg chg="mod">
          <ac:chgData name="Albino Guterres" userId="546b2db8d41dd59e" providerId="LiveId" clId="{45F4ACC1-3AE1-4968-A03D-158D08C397F5}" dt="2023-09-04T21:38:16.629" v="1252" actId="1076"/>
          <ac:spMkLst>
            <pc:docMk/>
            <pc:sldMk cId="2865619880" sldId="279"/>
            <ac:spMk id="8" creationId="{DE41BAF2-7F82-FE16-D5DE-9861B8102F3D}"/>
          </ac:spMkLst>
        </pc:spChg>
        <pc:picChg chg="add mod">
          <ac:chgData name="Albino Guterres" userId="546b2db8d41dd59e" providerId="LiveId" clId="{45F4ACC1-3AE1-4968-A03D-158D08C397F5}" dt="2023-09-04T21:38:17.916" v="1253" actId="1076"/>
          <ac:picMkLst>
            <pc:docMk/>
            <pc:sldMk cId="2865619880" sldId="279"/>
            <ac:picMk id="9" creationId="{C2ADD1F0-CC62-700A-1FAA-55CDE83AB2CD}"/>
          </ac:picMkLst>
        </pc:picChg>
        <pc:picChg chg="del">
          <ac:chgData name="Albino Guterres" userId="546b2db8d41dd59e" providerId="LiveId" clId="{45F4ACC1-3AE1-4968-A03D-158D08C397F5}" dt="2023-09-04T21:33:28.215" v="1206" actId="478"/>
          <ac:picMkLst>
            <pc:docMk/>
            <pc:sldMk cId="2865619880" sldId="279"/>
            <ac:picMk id="17" creationId="{B1EDB62D-C2EE-6606-0210-79E61499D925}"/>
          </ac:picMkLst>
        </pc:picChg>
      </pc:sldChg>
      <pc:sldChg chg="addSp delSp modSp add mod">
        <pc:chgData name="Albino Guterres" userId="546b2db8d41dd59e" providerId="LiveId" clId="{45F4ACC1-3AE1-4968-A03D-158D08C397F5}" dt="2023-09-13T12:45:31.600" v="1292" actId="1076"/>
        <pc:sldMkLst>
          <pc:docMk/>
          <pc:sldMk cId="3129379884" sldId="280"/>
        </pc:sldMkLst>
        <pc:spChg chg="del">
          <ac:chgData name="Albino Guterres" userId="546b2db8d41dd59e" providerId="LiveId" clId="{45F4ACC1-3AE1-4968-A03D-158D08C397F5}" dt="2023-09-13T12:40:32.924" v="1272" actId="478"/>
          <ac:spMkLst>
            <pc:docMk/>
            <pc:sldMk cId="3129379884" sldId="280"/>
            <ac:spMk id="6" creationId="{3F99810F-0196-1111-8365-F8DF588BF08F}"/>
          </ac:spMkLst>
        </pc:spChg>
        <pc:spChg chg="del">
          <ac:chgData name="Albino Guterres" userId="546b2db8d41dd59e" providerId="LiveId" clId="{45F4ACC1-3AE1-4968-A03D-158D08C397F5}" dt="2023-09-13T12:40:31.874" v="1271" actId="478"/>
          <ac:spMkLst>
            <pc:docMk/>
            <pc:sldMk cId="3129379884" sldId="280"/>
            <ac:spMk id="8" creationId="{DE41BAF2-7F82-FE16-D5DE-9861B8102F3D}"/>
          </ac:spMkLst>
        </pc:spChg>
        <pc:picChg chg="add mod">
          <ac:chgData name="Albino Guterres" userId="546b2db8d41dd59e" providerId="LiveId" clId="{45F4ACC1-3AE1-4968-A03D-158D08C397F5}" dt="2023-09-13T12:40:39.460" v="1274" actId="1076"/>
          <ac:picMkLst>
            <pc:docMk/>
            <pc:sldMk cId="3129379884" sldId="280"/>
            <ac:picMk id="7" creationId="{98517BAC-1D69-8A78-B2D1-A501089DEFEC}"/>
          </ac:picMkLst>
        </pc:picChg>
        <pc:picChg chg="add mod">
          <ac:chgData name="Albino Guterres" userId="546b2db8d41dd59e" providerId="LiveId" clId="{45F4ACC1-3AE1-4968-A03D-158D08C397F5}" dt="2023-09-13T12:43:33.818" v="1281" actId="1076"/>
          <ac:picMkLst>
            <pc:docMk/>
            <pc:sldMk cId="3129379884" sldId="280"/>
            <ac:picMk id="10" creationId="{9B18F924-AEB6-4C99-8A21-0B0AD1E92B3D}"/>
          </ac:picMkLst>
        </pc:picChg>
        <pc:picChg chg="add mod">
          <ac:chgData name="Albino Guterres" userId="546b2db8d41dd59e" providerId="LiveId" clId="{45F4ACC1-3AE1-4968-A03D-158D08C397F5}" dt="2023-09-13T12:45:08.278" v="1288" actId="1076"/>
          <ac:picMkLst>
            <pc:docMk/>
            <pc:sldMk cId="3129379884" sldId="280"/>
            <ac:picMk id="12" creationId="{C37A655E-13E4-D824-DAD6-702031866A2A}"/>
          </ac:picMkLst>
        </pc:picChg>
        <pc:picChg chg="add mod">
          <ac:chgData name="Albino Guterres" userId="546b2db8d41dd59e" providerId="LiveId" clId="{45F4ACC1-3AE1-4968-A03D-158D08C397F5}" dt="2023-09-13T12:45:06.851" v="1287" actId="1076"/>
          <ac:picMkLst>
            <pc:docMk/>
            <pc:sldMk cId="3129379884" sldId="280"/>
            <ac:picMk id="14" creationId="{4B3943DD-52C0-8E3B-5340-23CE248889F6}"/>
          </ac:picMkLst>
        </pc:picChg>
        <pc:picChg chg="add del">
          <ac:chgData name="Albino Guterres" userId="546b2db8d41dd59e" providerId="LiveId" clId="{45F4ACC1-3AE1-4968-A03D-158D08C397F5}" dt="2023-09-13T12:45:00.204" v="1284" actId="22"/>
          <ac:picMkLst>
            <pc:docMk/>
            <pc:sldMk cId="3129379884" sldId="280"/>
            <ac:picMk id="16" creationId="{2E95F364-624C-CCEF-3910-8A0B5CA2D8E4}"/>
          </ac:picMkLst>
        </pc:picChg>
        <pc:picChg chg="add mod">
          <ac:chgData name="Albino Guterres" userId="546b2db8d41dd59e" providerId="LiveId" clId="{45F4ACC1-3AE1-4968-A03D-158D08C397F5}" dt="2023-09-13T12:45:31.600" v="1292" actId="1076"/>
          <ac:picMkLst>
            <pc:docMk/>
            <pc:sldMk cId="3129379884" sldId="280"/>
            <ac:picMk id="18" creationId="{C8CE7217-713F-A8BB-DA89-DEDB45BF2A3B}"/>
          </ac:picMkLst>
        </pc:picChg>
      </pc:sldChg>
      <pc:sldChg chg="addSp delSp modSp add mod">
        <pc:chgData name="Albino Guterres" userId="546b2db8d41dd59e" providerId="LiveId" clId="{45F4ACC1-3AE1-4968-A03D-158D08C397F5}" dt="2023-09-13T12:51:11.193" v="1305" actId="1076"/>
        <pc:sldMkLst>
          <pc:docMk/>
          <pc:sldMk cId="2827208298" sldId="281"/>
        </pc:sldMkLst>
        <pc:spChg chg="del">
          <ac:chgData name="Albino Guterres" userId="546b2db8d41dd59e" providerId="LiveId" clId="{45F4ACC1-3AE1-4968-A03D-158D08C397F5}" dt="2023-09-13T12:46:47.801" v="1294" actId="478"/>
          <ac:spMkLst>
            <pc:docMk/>
            <pc:sldMk cId="2827208298" sldId="281"/>
            <ac:spMk id="5" creationId="{A3D58109-0799-32B9-D20B-DAE132D12F95}"/>
          </ac:spMkLst>
        </pc:spChg>
        <pc:picChg chg="add del">
          <ac:chgData name="Albino Guterres" userId="546b2db8d41dd59e" providerId="LiveId" clId="{45F4ACC1-3AE1-4968-A03D-158D08C397F5}" dt="2023-09-13T12:46:52.067" v="1296" actId="478"/>
          <ac:picMkLst>
            <pc:docMk/>
            <pc:sldMk cId="2827208298" sldId="281"/>
            <ac:picMk id="7" creationId="{DD57B53F-952C-0FBD-F88D-DF333D76ABF5}"/>
          </ac:picMkLst>
        </pc:picChg>
        <pc:picChg chg="add mod">
          <ac:chgData name="Albino Guterres" userId="546b2db8d41dd59e" providerId="LiveId" clId="{45F4ACC1-3AE1-4968-A03D-158D08C397F5}" dt="2023-09-13T12:46:55.992" v="1298" actId="1076"/>
          <ac:picMkLst>
            <pc:docMk/>
            <pc:sldMk cId="2827208298" sldId="281"/>
            <ac:picMk id="9" creationId="{BED09B54-DEAB-3BE5-1615-EF1D426164CA}"/>
          </ac:picMkLst>
        </pc:picChg>
        <pc:picChg chg="add mod">
          <ac:chgData name="Albino Guterres" userId="546b2db8d41dd59e" providerId="LiveId" clId="{45F4ACC1-3AE1-4968-A03D-158D08C397F5}" dt="2023-09-13T12:51:11.193" v="1305" actId="1076"/>
          <ac:picMkLst>
            <pc:docMk/>
            <pc:sldMk cId="2827208298" sldId="281"/>
            <ac:picMk id="11" creationId="{6B7CA2AB-3DA3-F880-8EB8-F236C6D35BC1}"/>
          </ac:picMkLst>
        </pc:picChg>
        <pc:picChg chg="add mod">
          <ac:chgData name="Albino Guterres" userId="546b2db8d41dd59e" providerId="LiveId" clId="{45F4ACC1-3AE1-4968-A03D-158D08C397F5}" dt="2023-09-13T12:49:47.279" v="1302" actId="1076"/>
          <ac:picMkLst>
            <pc:docMk/>
            <pc:sldMk cId="2827208298" sldId="281"/>
            <ac:picMk id="13" creationId="{CC011E88-BE32-9F1A-6010-EF3E32ABC1BE}"/>
          </ac:picMkLst>
        </pc:picChg>
        <pc:picChg chg="add mod">
          <ac:chgData name="Albino Guterres" userId="546b2db8d41dd59e" providerId="LiveId" clId="{45F4ACC1-3AE1-4968-A03D-158D08C397F5}" dt="2023-09-13T12:51:08.697" v="1304" actId="1076"/>
          <ac:picMkLst>
            <pc:docMk/>
            <pc:sldMk cId="2827208298" sldId="281"/>
            <ac:picMk id="15" creationId="{0A91679D-C2E1-562E-3E94-FE560D80FBEF}"/>
          </ac:picMkLst>
        </pc:picChg>
      </pc:sldChg>
      <pc:sldChg chg="addSp delSp modSp add mod">
        <pc:chgData name="Albino Guterres" userId="546b2db8d41dd59e" providerId="LiveId" clId="{45F4ACC1-3AE1-4968-A03D-158D08C397F5}" dt="2023-09-13T12:58:02.549" v="1339" actId="1076"/>
        <pc:sldMkLst>
          <pc:docMk/>
          <pc:sldMk cId="3725168479" sldId="282"/>
        </pc:sldMkLst>
        <pc:spChg chg="del">
          <ac:chgData name="Albino Guterres" userId="546b2db8d41dd59e" providerId="LiveId" clId="{45F4ACC1-3AE1-4968-A03D-158D08C397F5}" dt="2023-09-13T12:51:36.389" v="1309" actId="478"/>
          <ac:spMkLst>
            <pc:docMk/>
            <pc:sldMk cId="3725168479" sldId="282"/>
            <ac:spMk id="5" creationId="{F22CBBCB-FC68-EA48-082C-93A38420F919}"/>
          </ac:spMkLst>
        </pc:spChg>
        <pc:spChg chg="del mod">
          <ac:chgData name="Albino Guterres" userId="546b2db8d41dd59e" providerId="LiveId" clId="{45F4ACC1-3AE1-4968-A03D-158D08C397F5}" dt="2023-09-13T12:51:35.226" v="1308" actId="478"/>
          <ac:spMkLst>
            <pc:docMk/>
            <pc:sldMk cId="3725168479" sldId="282"/>
            <ac:spMk id="8" creationId="{DE41BAF2-7F82-FE16-D5DE-9861B8102F3D}"/>
          </ac:spMkLst>
        </pc:spChg>
        <pc:spChg chg="del">
          <ac:chgData name="Albino Guterres" userId="546b2db8d41dd59e" providerId="LiveId" clId="{45F4ACC1-3AE1-4968-A03D-158D08C397F5}" dt="2023-09-13T12:51:38.493" v="1310" actId="478"/>
          <ac:spMkLst>
            <pc:docMk/>
            <pc:sldMk cId="3725168479" sldId="282"/>
            <ac:spMk id="10" creationId="{2F8244F2-DD0A-6BEB-764C-70B6EA5CF085}"/>
          </ac:spMkLst>
        </pc:spChg>
        <pc:picChg chg="add mod ord">
          <ac:chgData name="Albino Guterres" userId="546b2db8d41dd59e" providerId="LiveId" clId="{45F4ACC1-3AE1-4968-A03D-158D08C397F5}" dt="2023-09-13T12:58:01.263" v="1338" actId="166"/>
          <ac:picMkLst>
            <pc:docMk/>
            <pc:sldMk cId="3725168479" sldId="282"/>
            <ac:picMk id="7" creationId="{E18D863A-6D1A-2211-86DA-9CBCBAB25CAD}"/>
          </ac:picMkLst>
        </pc:picChg>
        <pc:picChg chg="add del">
          <ac:chgData name="Albino Guterres" userId="546b2db8d41dd59e" providerId="LiveId" clId="{45F4ACC1-3AE1-4968-A03D-158D08C397F5}" dt="2023-09-13T12:53:28.336" v="1314" actId="22"/>
          <ac:picMkLst>
            <pc:docMk/>
            <pc:sldMk cId="3725168479" sldId="282"/>
            <ac:picMk id="11" creationId="{0007120F-7A16-87E7-8506-F423929FC3E3}"/>
          </ac:picMkLst>
        </pc:picChg>
        <pc:picChg chg="add del mod">
          <ac:chgData name="Albino Guterres" userId="546b2db8d41dd59e" providerId="LiveId" clId="{45F4ACC1-3AE1-4968-A03D-158D08C397F5}" dt="2023-09-13T12:56:46.084" v="1327" actId="478"/>
          <ac:picMkLst>
            <pc:docMk/>
            <pc:sldMk cId="3725168479" sldId="282"/>
            <ac:picMk id="13" creationId="{CF9E470C-11F4-1D80-0E0C-BABDD2C9BDD3}"/>
          </ac:picMkLst>
        </pc:picChg>
        <pc:picChg chg="add mod">
          <ac:chgData name="Albino Guterres" userId="546b2db8d41dd59e" providerId="LiveId" clId="{45F4ACC1-3AE1-4968-A03D-158D08C397F5}" dt="2023-09-13T12:57:55.990" v="1336" actId="1076"/>
          <ac:picMkLst>
            <pc:docMk/>
            <pc:sldMk cId="3725168479" sldId="282"/>
            <ac:picMk id="15" creationId="{B4BD9B46-E7AE-C256-9459-FDF2FA80B96F}"/>
          </ac:picMkLst>
        </pc:picChg>
        <pc:picChg chg="add mod">
          <ac:chgData name="Albino Guterres" userId="546b2db8d41dd59e" providerId="LiveId" clId="{45F4ACC1-3AE1-4968-A03D-158D08C397F5}" dt="2023-09-13T12:56:43.351" v="1325" actId="1076"/>
          <ac:picMkLst>
            <pc:docMk/>
            <pc:sldMk cId="3725168479" sldId="282"/>
            <ac:picMk id="17" creationId="{FDF41295-79AA-4761-2E10-BF88FF736F20}"/>
          </ac:picMkLst>
        </pc:picChg>
        <pc:picChg chg="add mod">
          <ac:chgData name="Albino Guterres" userId="546b2db8d41dd59e" providerId="LiveId" clId="{45F4ACC1-3AE1-4968-A03D-158D08C397F5}" dt="2023-09-13T12:58:02.549" v="1339" actId="1076"/>
          <ac:picMkLst>
            <pc:docMk/>
            <pc:sldMk cId="3725168479" sldId="282"/>
            <ac:picMk id="19" creationId="{2F86B501-294B-F81B-899C-A7399D3AF61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6E53E-5AFD-4628-AC81-A6DAE0B457C8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A406D-78C6-4E6A-9515-FE678CEC5E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34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574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3776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9160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483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819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1167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983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2840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431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62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219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2413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275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310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3525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8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821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406D-78C6-4E6A-9515-FE678CEC5E92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9019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nico em Mecâ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 userDrawn="1"/>
        </p:nvSpPr>
        <p:spPr>
          <a:xfrm>
            <a:off x="0" y="-7188"/>
            <a:ext cx="12191999" cy="109671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52338" y="95196"/>
            <a:ext cx="5876926" cy="891404"/>
          </a:xfrm>
          <a:noFill/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440173" y="6492875"/>
            <a:ext cx="2743200" cy="365125"/>
          </a:xfr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0C4E5F-8295-493E-857F-0942EE004B5D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" name="CaixaDeTexto 7"/>
          <p:cNvSpPr txBox="1"/>
          <p:nvPr userDrawn="1"/>
        </p:nvSpPr>
        <p:spPr>
          <a:xfrm>
            <a:off x="0" y="1097610"/>
            <a:ext cx="871267" cy="5760390"/>
          </a:xfrm>
          <a:prstGeom prst="rect">
            <a:avLst/>
          </a:prstGeom>
          <a:pattFill prst="wdUp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8"/>
            <a:ext cx="1929036" cy="1080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1144" y="1438"/>
            <a:ext cx="1312229" cy="1080000"/>
          </a:xfrm>
          <a:prstGeom prst="rect">
            <a:avLst/>
          </a:prstGeom>
        </p:spPr>
      </p:pic>
      <p:sp>
        <p:nvSpPr>
          <p:cNvPr id="12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36240" y="21891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idx="13"/>
          </p:nvPr>
        </p:nvSpPr>
        <p:spPr>
          <a:xfrm rot="16200000">
            <a:off x="-2265135" y="3606717"/>
            <a:ext cx="5401536" cy="7421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968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C4E5F-8295-493E-857F-0942EE004B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87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65304" y="1945311"/>
            <a:ext cx="10515600" cy="4306528"/>
          </a:xfrm>
        </p:spPr>
        <p:txBody>
          <a:bodyPr>
            <a:normAutofit/>
          </a:bodyPr>
          <a:lstStyle/>
          <a:p>
            <a:pPr lvl="0"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4800" b="1" dirty="0">
                <a:solidFill>
                  <a:srgbClr val="000000"/>
                </a:solidFill>
                <a:latin typeface="Arial" charset="0"/>
              </a:rPr>
              <a:t>Tecnologia dos Materiais</a:t>
            </a:r>
          </a:p>
          <a:p>
            <a:pPr lvl="0"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t-BR" sz="4800" b="1" dirty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lvl="0"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3200" b="1" i="1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Aula 15 – </a:t>
            </a:r>
            <a:r>
              <a:rPr lang="pt-BR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  <a:endParaRPr lang="pt-BR" sz="4000" b="1" dirty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lvl="0"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t-BR" sz="1200" b="1" dirty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lvl="0"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t-BR" sz="2800" b="1" i="1" dirty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lvl="0"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2800" b="1" i="1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Prof. Dr. Albino Moura Guterres</a:t>
            </a:r>
          </a:p>
          <a:p>
            <a:pPr lvl="0"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t-BR" sz="2800" b="1" i="1" dirty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lvl="0"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2800" b="1" i="1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E-mail: albinoguterres@ifsul.edu.br</a:t>
            </a:r>
            <a:endParaRPr lang="pt-BR" sz="2800" i="1" dirty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47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Fibra de Carbono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10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3D58109-0799-32B9-D20B-DAE132D12F95}"/>
              </a:ext>
            </a:extLst>
          </p:cNvPr>
          <p:cNvSpPr txBox="1">
            <a:spLocks/>
          </p:cNvSpPr>
          <p:nvPr/>
        </p:nvSpPr>
        <p:spPr>
          <a:xfrm>
            <a:off x="1009924" y="1940883"/>
            <a:ext cx="11039546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As fibras de carbono são utilizadas para garantir leveza e resistência aos produtos em que são aplicadas. </a:t>
            </a:r>
          </a:p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Próteses</a:t>
            </a:r>
          </a:p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Utilizadas em aviões </a:t>
            </a:r>
          </a:p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carros criados com fibras de carbono – Formula 1</a:t>
            </a:r>
          </a:p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tacos de golfe, raquetes de tênis, esquis, snowboards, tacos do hóquei e varas de pescar</a:t>
            </a:r>
          </a:p>
        </p:txBody>
      </p:sp>
    </p:spTree>
    <p:extLst>
      <p:ext uri="{BB962C8B-B14F-4D97-AF65-F5344CB8AC3E}">
        <p14:creationId xmlns:p14="http://schemas.microsoft.com/office/powerpoint/2010/main" val="660321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Fibra de Carbono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11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ED09B54-DEAB-3BE5-1615-EF1D42616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44" y="1087835"/>
            <a:ext cx="4552682" cy="283399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B7CA2AB-3DA3-F880-8EB8-F236C6D35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491" y="1193833"/>
            <a:ext cx="5009882" cy="278211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C011E88-BE32-9F1A-6010-EF3E32ABC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291" y="4138072"/>
            <a:ext cx="4398135" cy="262646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A91679D-C2E1-562E-3E94-FE560D80F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3672" y="4069404"/>
            <a:ext cx="3309870" cy="278859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688938A-935C-532D-A098-EB92895FC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4426" y="3028583"/>
            <a:ext cx="25500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08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Fibra de Carbono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12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50630ED-F816-4147-E4D4-308E0824F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21" y="1206073"/>
            <a:ext cx="5557234" cy="411155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45C3D8D-90D7-8470-45FC-1635F9554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023" y="1132318"/>
            <a:ext cx="4069164" cy="288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89D8F9F-F84C-6F70-59FD-18687B90F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185" y="3978000"/>
            <a:ext cx="289258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09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Fibra Aramida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13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:a16="http://schemas.microsoft.com/office/drawing/2014/main" id="{DE41BAF2-7F82-FE16-D5DE-9861B8102F3D}"/>
              </a:ext>
            </a:extLst>
          </p:cNvPr>
          <p:cNvSpPr txBox="1">
            <a:spLocks/>
          </p:cNvSpPr>
          <p:nvPr/>
        </p:nvSpPr>
        <p:spPr>
          <a:xfrm>
            <a:off x="950930" y="1710009"/>
            <a:ext cx="10723218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A fibra de aramida (poliamida) é uma fibra sintética, obtida a partir de nylons, em que as moléculas formam cadeias longas e altamente orientadas..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22CBBCB-FC68-EA48-082C-93A38420F919}"/>
              </a:ext>
            </a:extLst>
          </p:cNvPr>
          <p:cNvSpPr txBox="1">
            <a:spLocks/>
          </p:cNvSpPr>
          <p:nvPr/>
        </p:nvSpPr>
        <p:spPr>
          <a:xfrm>
            <a:off x="950930" y="2921752"/>
            <a:ext cx="10723218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Muito leve e resistente, de cor amarelada, possui excelentes propriedades, tais como, resistência mecânica, térmica, à abrasão, à corrosão, ao impacto e ao fogo, estabilidade dimensional.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F8244F2-DD0A-6BEB-764C-70B6EA5CF085}"/>
              </a:ext>
            </a:extLst>
          </p:cNvPr>
          <p:cNvSpPr txBox="1"/>
          <p:nvPr/>
        </p:nvSpPr>
        <p:spPr>
          <a:xfrm>
            <a:off x="950929" y="4612541"/>
            <a:ext cx="10723218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Amplo campo de aplicações, como por exemplo, em produtos de balística e segurança pessoal (capacetes, coletes, jaquetas, roupas de bombeiro, luvas,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etc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na blindagem de automóveis, entre outros. 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3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Fibra Aramida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14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4BD9B46-E7AE-C256-9459-FDF2FA80B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887" y="2764918"/>
            <a:ext cx="2736761" cy="391051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DF41295-79AA-4761-2E10-BF88FF736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48" y="1707204"/>
            <a:ext cx="5705341" cy="344359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F86B501-294B-F81B-899C-A7399D3AF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115" y="1707204"/>
            <a:ext cx="1938270" cy="40791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18D863A-6D1A-2211-86DA-9CBCBAB25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5674" y="1156061"/>
            <a:ext cx="127790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68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Principais Materiais Compósitos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15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3D4BD20-CC08-BC2B-0B61-18FF069F3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145" y="2059700"/>
            <a:ext cx="5048518" cy="317121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F14B47D-64F0-0226-F066-8B039AC5E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160" y="1834885"/>
            <a:ext cx="4772025" cy="4752975"/>
          </a:xfrm>
          <a:prstGeom prst="rect">
            <a:avLst/>
          </a:prstGeom>
        </p:spPr>
      </p:pic>
      <p:sp>
        <p:nvSpPr>
          <p:cNvPr id="14" name="Espaço Reservado para Conteúdo 4">
            <a:extLst>
              <a:ext uri="{FF2B5EF4-FFF2-40B4-BE49-F238E27FC236}">
                <a16:creationId xmlns:a16="http://schemas.microsoft.com/office/drawing/2014/main" id="{3A92F688-B109-2A56-AFA4-C469961B8C35}"/>
              </a:ext>
            </a:extLst>
          </p:cNvPr>
          <p:cNvSpPr txBox="1">
            <a:spLocks/>
          </p:cNvSpPr>
          <p:nvPr/>
        </p:nvSpPr>
        <p:spPr>
          <a:xfrm>
            <a:off x="904054" y="1166575"/>
            <a:ext cx="10723218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A fibra de aramida (poliamida)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37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 Fase Matriz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16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sp>
        <p:nvSpPr>
          <p:cNvPr id="14" name="Espaço Reservado para Conteúdo 4">
            <a:extLst>
              <a:ext uri="{FF2B5EF4-FFF2-40B4-BE49-F238E27FC236}">
                <a16:creationId xmlns:a16="http://schemas.microsoft.com/office/drawing/2014/main" id="{3A92F688-B109-2A56-AFA4-C469961B8C35}"/>
              </a:ext>
            </a:extLst>
          </p:cNvPr>
          <p:cNvSpPr txBox="1">
            <a:spLocks/>
          </p:cNvSpPr>
          <p:nvPr/>
        </p:nvSpPr>
        <p:spPr>
          <a:xfrm>
            <a:off x="1049252" y="1444907"/>
            <a:ext cx="10723218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A matriz de um compósito desempenha diversas funções: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:a16="http://schemas.microsoft.com/office/drawing/2014/main" id="{CFDFA77E-682E-5FEE-2AE4-5AFAFE50E55D}"/>
              </a:ext>
            </a:extLst>
          </p:cNvPr>
          <p:cNvSpPr txBox="1">
            <a:spLocks/>
          </p:cNvSpPr>
          <p:nvPr/>
        </p:nvSpPr>
        <p:spPr>
          <a:xfrm>
            <a:off x="1604774" y="2162872"/>
            <a:ext cx="9957961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q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Mantém as fibras unidas (entre si);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q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 material deve ser dúctil e apresentar módulo de elasticidade muito menor que o da fibra.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q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Protege as fibras individuais contra danos superficiais, resultantes de abrasão mecânica ou reações químicas com o ambiente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q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Separa as fibras e impede a propagação de trincas frágeis de uma fibra para a outra</a:t>
            </a:r>
          </a:p>
        </p:txBody>
      </p:sp>
    </p:spTree>
    <p:extLst>
      <p:ext uri="{BB962C8B-B14F-4D97-AF65-F5344CB8AC3E}">
        <p14:creationId xmlns:p14="http://schemas.microsoft.com/office/powerpoint/2010/main" val="645342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 Fase Matriz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17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sp>
        <p:nvSpPr>
          <p:cNvPr id="14" name="Espaço Reservado para Conteúdo 4">
            <a:extLst>
              <a:ext uri="{FF2B5EF4-FFF2-40B4-BE49-F238E27FC236}">
                <a16:creationId xmlns:a16="http://schemas.microsoft.com/office/drawing/2014/main" id="{3A92F688-B109-2A56-AFA4-C469961B8C35}"/>
              </a:ext>
            </a:extLst>
          </p:cNvPr>
          <p:cNvSpPr txBox="1">
            <a:spLocks/>
          </p:cNvSpPr>
          <p:nvPr/>
        </p:nvSpPr>
        <p:spPr>
          <a:xfrm>
            <a:off x="1049252" y="1213296"/>
            <a:ext cx="10723218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Principais polímeros utilizados como matriz em compósitos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:a16="http://schemas.microsoft.com/office/drawing/2014/main" id="{CFDFA77E-682E-5FEE-2AE4-5AFAFE50E55D}"/>
              </a:ext>
            </a:extLst>
          </p:cNvPr>
          <p:cNvSpPr txBox="1">
            <a:spLocks/>
          </p:cNvSpPr>
          <p:nvPr/>
        </p:nvSpPr>
        <p:spPr>
          <a:xfrm>
            <a:off x="1594942" y="1928326"/>
            <a:ext cx="9957961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q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Poliésteres insaturados (mais utilizados)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q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Resina epóxi (mais caras)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q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Poliamidas (para aplicações a alta temperaturas)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q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Resinas fenólicas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84D1AD3-B9DB-7536-59B8-6567D9661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37" y="4564704"/>
            <a:ext cx="851493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53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 Fase Matriz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18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50AB26B-B1D2-298B-887E-E116A1F0E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239" y="1244600"/>
            <a:ext cx="4791075" cy="52482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C9B6B09-9D14-59B5-5CC9-DA7AFE17F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203" y="1842475"/>
            <a:ext cx="2846231" cy="438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43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2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:a16="http://schemas.microsoft.com/office/drawing/2014/main" id="{DE41BAF2-7F82-FE16-D5DE-9861B8102F3D}"/>
              </a:ext>
            </a:extLst>
          </p:cNvPr>
          <p:cNvSpPr txBox="1">
            <a:spLocks/>
          </p:cNvSpPr>
          <p:nvPr/>
        </p:nvSpPr>
        <p:spPr>
          <a:xfrm>
            <a:off x="950930" y="1452855"/>
            <a:ext cx="10723218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Os materiais compósitos consistem em duas ou mais fases físicas distintas em que, pelo menos uma delas apresenta característica filamentar e envolta em uma fase contínua denominada matriz polimérica (ligante), com o objetivo de se obter um produto de maior qualidade.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1EDB62D-C2EE-6606-0210-79E61499D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539" y="3767714"/>
            <a:ext cx="987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95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3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:a16="http://schemas.microsoft.com/office/drawing/2014/main" id="{DE41BAF2-7F82-FE16-D5DE-9861B8102F3D}"/>
              </a:ext>
            </a:extLst>
          </p:cNvPr>
          <p:cNvSpPr txBox="1">
            <a:spLocks/>
          </p:cNvSpPr>
          <p:nvPr/>
        </p:nvSpPr>
        <p:spPr>
          <a:xfrm>
            <a:off x="1118078" y="1707686"/>
            <a:ext cx="6020141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O concreto armado, em que suas propriedades conhecidas são decorrentes de cada componente: cimento, areia e brita, os quais elevam a resistência à compressão e intempéries, porém, conferem também baixa resistência à tração e flexão. Já o aço, quando incorporado ao concreto na forma de barras e treliças, promove a resistência necessária à tração e flexão, graças à absorção de cargas dinâmicas atuantes. 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2808CE8-BC7A-AF2E-3B70-5684E2051A87}"/>
              </a:ext>
            </a:extLst>
          </p:cNvPr>
          <p:cNvSpPr txBox="1">
            <a:spLocks/>
          </p:cNvSpPr>
          <p:nvPr/>
        </p:nvSpPr>
        <p:spPr>
          <a:xfrm>
            <a:off x="936182" y="1172235"/>
            <a:ext cx="10723218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Exemplo – Concreto Armado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2ADD1F0-CC62-700A-1FAA-55CDE83AB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959" y="2516585"/>
            <a:ext cx="465535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1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Principais Materiais Compósitos na Indústria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4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:a16="http://schemas.microsoft.com/office/drawing/2014/main" id="{DE41BAF2-7F82-FE16-D5DE-9861B8102F3D}"/>
              </a:ext>
            </a:extLst>
          </p:cNvPr>
          <p:cNvSpPr txBox="1">
            <a:spLocks/>
          </p:cNvSpPr>
          <p:nvPr/>
        </p:nvSpPr>
        <p:spPr>
          <a:xfrm>
            <a:off x="950930" y="1710009"/>
            <a:ext cx="10723218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Em relação à matriz, temos que os principais componentes nesse caso podem ser metais, polímeros e cerâmicas. As resinas poliméricas são amplamente utilizadas nesse caso.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22CBBCB-FC68-EA48-082C-93A38420F919}"/>
              </a:ext>
            </a:extLst>
          </p:cNvPr>
          <p:cNvSpPr txBox="1">
            <a:spLocks/>
          </p:cNvSpPr>
          <p:nvPr/>
        </p:nvSpPr>
        <p:spPr>
          <a:xfrm>
            <a:off x="950930" y="3992654"/>
            <a:ext cx="10723218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Em relação à fase dispersa, os 3 materiais mais utilizados são a fibra de aramida, também conhecida comercialmente como Kevlar ® , a fibra de vidro e a fibra de carbono. 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63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Fibra de Vidro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5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:a16="http://schemas.microsoft.com/office/drawing/2014/main" id="{DE41BAF2-7F82-FE16-D5DE-9861B8102F3D}"/>
              </a:ext>
            </a:extLst>
          </p:cNvPr>
          <p:cNvSpPr txBox="1">
            <a:spLocks/>
          </p:cNvSpPr>
          <p:nvPr/>
        </p:nvSpPr>
        <p:spPr>
          <a:xfrm>
            <a:off x="950930" y="1284503"/>
            <a:ext cx="10723218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É um material composto pela aglomeração de finíssimos filamentos de vidro não rígidos e flexíveis.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22CBBCB-FC68-EA48-082C-93A38420F919}"/>
              </a:ext>
            </a:extLst>
          </p:cNvPr>
          <p:cNvSpPr txBox="1">
            <a:spLocks/>
          </p:cNvSpPr>
          <p:nvPr/>
        </p:nvSpPr>
        <p:spPr>
          <a:xfrm>
            <a:off x="950930" y="2524647"/>
            <a:ext cx="10723218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Característica da Fibra de Vidro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Conteúdo 4">
            <a:extLst>
              <a:ext uri="{FF2B5EF4-FFF2-40B4-BE49-F238E27FC236}">
                <a16:creationId xmlns:a16="http://schemas.microsoft.com/office/drawing/2014/main" id="{3F99810F-0196-1111-8365-F8DF588BF08F}"/>
              </a:ext>
            </a:extLst>
          </p:cNvPr>
          <p:cNvSpPr txBox="1">
            <a:spLocks/>
          </p:cNvSpPr>
          <p:nvPr/>
        </p:nvSpPr>
        <p:spPr>
          <a:xfrm>
            <a:off x="1468782" y="3161274"/>
            <a:ext cx="10723218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Leveza;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Resistência;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Baixa Condutividade Térmica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Isolante Elétrico;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Flexível;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Reciclável.</a:t>
            </a:r>
          </a:p>
        </p:txBody>
      </p:sp>
    </p:spTree>
    <p:extLst>
      <p:ext uri="{BB962C8B-B14F-4D97-AF65-F5344CB8AC3E}">
        <p14:creationId xmlns:p14="http://schemas.microsoft.com/office/powerpoint/2010/main" val="385765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Fibra de Vidro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6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:a16="http://schemas.microsoft.com/office/drawing/2014/main" id="{DE41BAF2-7F82-FE16-D5DE-9861B8102F3D}"/>
              </a:ext>
            </a:extLst>
          </p:cNvPr>
          <p:cNvSpPr txBox="1">
            <a:spLocks/>
          </p:cNvSpPr>
          <p:nvPr/>
        </p:nvSpPr>
        <p:spPr>
          <a:xfrm>
            <a:off x="921434" y="1213296"/>
            <a:ext cx="11039546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Normalmente, utilizam-se os polímeros reforçados com fibra de vidro para os seguintes artefatos: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Conteúdo 4">
            <a:extLst>
              <a:ext uri="{FF2B5EF4-FFF2-40B4-BE49-F238E27FC236}">
                <a16:creationId xmlns:a16="http://schemas.microsoft.com/office/drawing/2014/main" id="{3F99810F-0196-1111-8365-F8DF588BF08F}"/>
              </a:ext>
            </a:extLst>
          </p:cNvPr>
          <p:cNvSpPr txBox="1">
            <a:spLocks/>
          </p:cNvSpPr>
          <p:nvPr/>
        </p:nvSpPr>
        <p:spPr>
          <a:xfrm>
            <a:off x="1237762" y="2315700"/>
            <a:ext cx="10723218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Artigos náuticos: boias de sinalização, cascos de embarcações e pranchas de surf;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Aviação: hélice de helicópteros e aviões e fuselagem;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Automotivos: carrocerias, carenagens, etc.;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Recipientes para armazenamento: reservatórios, caixas d’ água e piscinas;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Construção civil: telhas, painéis decorativos, sistemas de isolamento térmico e elétrico;</a:t>
            </a:r>
          </a:p>
          <a:p>
            <a:pPr marL="1143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Reforço para plásticos: capacetes de segurança, recipiente de carga, escudos de solda, etc.</a:t>
            </a:r>
          </a:p>
        </p:txBody>
      </p:sp>
    </p:spTree>
    <p:extLst>
      <p:ext uri="{BB962C8B-B14F-4D97-AF65-F5344CB8AC3E}">
        <p14:creationId xmlns:p14="http://schemas.microsoft.com/office/powerpoint/2010/main" val="3587356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Fibra de Vidro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7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8517BAC-1D69-8A78-B2D1-A501089D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977" y="1468732"/>
            <a:ext cx="2917065" cy="210117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B18F924-AEB6-4C99-8A21-0B0AD1E92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032" y="4004921"/>
            <a:ext cx="2395470" cy="262646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37A655E-13E4-D824-DAD6-702031866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909" y="1380319"/>
            <a:ext cx="3032975" cy="193256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B3943DD-52C0-8E3B-5340-23CE24888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34" y="1562766"/>
            <a:ext cx="2929944" cy="384566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8CE7217-713F-A8BB-DA89-DEDB45BF2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7102" y="3642878"/>
            <a:ext cx="387973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79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Fibra de Vidro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8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A5962A1-6CE9-51FC-24D0-8CFC94194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29" y="1304041"/>
            <a:ext cx="4940782" cy="252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21FC5D0-9743-4E16-413F-C78668993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791" y="2564041"/>
            <a:ext cx="5190186" cy="344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2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404" y="142313"/>
            <a:ext cx="5338915" cy="89140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Fibra de Carbono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4E5F-8295-493E-857F-0942EE004B5D}" type="slidenum">
              <a:rPr lang="pt-BR" smtClean="0"/>
              <a:t>9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530" y="1481022"/>
            <a:ext cx="553998" cy="51068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Compósitos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3D58109-0799-32B9-D20B-DAE132D12F95}"/>
              </a:ext>
            </a:extLst>
          </p:cNvPr>
          <p:cNvSpPr txBox="1">
            <a:spLocks/>
          </p:cNvSpPr>
          <p:nvPr/>
        </p:nvSpPr>
        <p:spPr>
          <a:xfrm>
            <a:off x="921434" y="1213296"/>
            <a:ext cx="11039546" cy="53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É um material sintético,</a:t>
            </a:r>
            <a:r>
              <a:rPr lang="pt-BR" sz="2000" b="1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fibra de carbono é composta por filamentos construídos majoritariamente de carbono.</a:t>
            </a:r>
          </a:p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 principal matéria-prima das fibras de carbono é o polímero de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poliacrilonitrila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— obtido a partir da polimerização de uma variação do acrílico. A vantagem dessa fonte é a alta concentração de carbono, uma vez que mais de 90% dos átomos no material são justamente disso.</a:t>
            </a:r>
          </a:p>
          <a:p>
            <a:pPr marL="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v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 produção das fibras de carbono é dividida em quatro etapas indispensáveis: polimerização por pirólise (extração do carbono a partir do superaquecimento da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poliacrilonitrila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ciclização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(método de esticamento dos polímeros para o eixo da fibra); oxidação (extração do hidrogênio e adição do oxigênio); e adição de reagente (quando o epóxi será adicionado para a moldagem das placas de carbono).</a:t>
            </a:r>
          </a:p>
          <a:p>
            <a:pPr marL="0" indent="0" algn="just">
              <a:lnSpc>
                <a:spcPct val="150000"/>
              </a:lnSpc>
              <a:buClr>
                <a:srgbClr val="FF0000"/>
              </a:buClr>
              <a:buSzPct val="110000"/>
              <a:buNone/>
            </a:pP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822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3373</TotalTime>
  <Words>872</Words>
  <Application>Microsoft Office PowerPoint</Application>
  <PresentationFormat>Widescreen</PresentationFormat>
  <Paragraphs>120</Paragraphs>
  <Slides>18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Tema do Office</vt:lpstr>
      <vt:lpstr>Apresentação do PowerPoint</vt:lpstr>
      <vt:lpstr>Materiais Compósitos</vt:lpstr>
      <vt:lpstr>Materiais Compósitos</vt:lpstr>
      <vt:lpstr>Principais Materiais Compósitos na Indústria</vt:lpstr>
      <vt:lpstr>Fibra de Vidro</vt:lpstr>
      <vt:lpstr>Fibra de Vidro</vt:lpstr>
      <vt:lpstr>Fibra de Vidro</vt:lpstr>
      <vt:lpstr>Fibra de Vidro</vt:lpstr>
      <vt:lpstr>Fibra de Carbono</vt:lpstr>
      <vt:lpstr>Fibra de Carbono</vt:lpstr>
      <vt:lpstr>Fibra de Carbono</vt:lpstr>
      <vt:lpstr>Fibra de Carbono</vt:lpstr>
      <vt:lpstr>Fibra Aramida</vt:lpstr>
      <vt:lpstr>Fibra Aramida</vt:lpstr>
      <vt:lpstr>Principais Materiais Compósitos</vt:lpstr>
      <vt:lpstr>A Fase Matriz</vt:lpstr>
      <vt:lpstr>A Fase Matriz</vt:lpstr>
      <vt:lpstr>A Fase Matriz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Conta da Microsoft</dc:creator>
  <cp:lastModifiedBy>Albino Guterres</cp:lastModifiedBy>
  <cp:revision>139</cp:revision>
  <dcterms:created xsi:type="dcterms:W3CDTF">2023-01-20T19:42:25Z</dcterms:created>
  <dcterms:modified xsi:type="dcterms:W3CDTF">2023-10-11T11:19:08Z</dcterms:modified>
</cp:coreProperties>
</file>