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58" r:id="rId6"/>
    <p:sldId id="256" r:id="rId7"/>
    <p:sldId id="261" r:id="rId8"/>
    <p:sldId id="263" r:id="rId9"/>
    <p:sldId id="264" r:id="rId10"/>
    <p:sldId id="265" r:id="rId11"/>
    <p:sldId id="266" r:id="rId1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1476" y="396875"/>
            <a:ext cx="4849813" cy="84518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71476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97301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F7EA-7E2D-4879-99A3-7EBB57B66119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2863-D35E-46F7-A92F-F5C94AAFBE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19098" y="642918"/>
            <a:ext cx="4886328" cy="4525963"/>
          </a:xfrm>
        </p:spPr>
        <p:txBody>
          <a:bodyPr/>
          <a:lstStyle/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endParaRPr lang="pt-BR" b="1" dirty="0"/>
          </a:p>
          <a:p>
            <a:pPr algn="ctr">
              <a:buNone/>
            </a:pPr>
            <a:r>
              <a:rPr lang="pt-BR" sz="4400" b="1" dirty="0" smtClean="0"/>
              <a:t>MULHERES </a:t>
            </a:r>
            <a:r>
              <a:rPr lang="pt-BR" sz="4400" b="1" dirty="0"/>
              <a:t>NO CONTEXTO SOCIAL, CULTURAL E CIENTÍFICO</a:t>
            </a:r>
            <a:endParaRPr lang="pt-BR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44107" t="17578" r="23865" b="6250"/>
          <a:stretch>
            <a:fillRect/>
          </a:stretch>
        </p:blipFill>
        <p:spPr bwMode="auto">
          <a:xfrm>
            <a:off x="4777174" y="0"/>
            <a:ext cx="512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Série de entrevistas: Meninas Protagonistas — #4 Bruna Lopes — Parlamento  Jovem Brasileiro, Yale Young Global Scholars | by Raphaele Godinho |  Resgatando e Valorizando a Mulher | 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00" y="0"/>
            <a:ext cx="6929486" cy="69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Julho - Infográfico sobre a Manutenção do Carro - Full Pn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54167"/>
            <a:ext cx="9596470" cy="6732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406" y="-357214"/>
            <a:ext cx="89154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Infográfico 1</a:t>
            </a:r>
            <a:endParaRPr lang="pt-BR" sz="2800" dirty="0"/>
          </a:p>
        </p:txBody>
      </p:sp>
      <p:pic>
        <p:nvPicPr>
          <p:cNvPr id="5" name="Imagem 4" descr="dia mulher infográfic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20" y="500042"/>
            <a:ext cx="8501122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00B050"/>
                </a:solidFill>
              </a:rPr>
              <a:t>Língua e linguagem</a:t>
            </a:r>
            <a:endParaRPr lang="pt-BR" sz="6000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406" y="-285776"/>
            <a:ext cx="89154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Infográfico 2</a:t>
            </a:r>
            <a:endParaRPr lang="pt-BR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2811" t="9765" r="36127" b="13086"/>
          <a:stretch>
            <a:fillRect/>
          </a:stretch>
        </p:blipFill>
        <p:spPr bwMode="auto">
          <a:xfrm>
            <a:off x="1095347" y="514637"/>
            <a:ext cx="7467503" cy="63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s://pbs.twimg.com/media/CV6Y3f8WsAA1wl7?format=png&amp;name=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392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00B050"/>
                </a:solidFill>
              </a:rPr>
              <a:t>Gêneros e tipos textuais</a:t>
            </a:r>
            <a:endParaRPr lang="pt-BR" sz="6000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dia-da-mulher"/>
          <p:cNvPicPr/>
          <p:nvPr/>
        </p:nvPicPr>
        <p:blipFill>
          <a:blip r:embed="rId2" cstate="print"/>
          <a:srcRect b="41304"/>
          <a:stretch>
            <a:fillRect/>
          </a:stretch>
        </p:blipFill>
        <p:spPr bwMode="auto">
          <a:xfrm>
            <a:off x="881034" y="0"/>
            <a:ext cx="3857652" cy="6858000"/>
          </a:xfrm>
          <a:prstGeom prst="rect">
            <a:avLst/>
          </a:prstGeom>
          <a:noFill/>
        </p:spPr>
      </p:pic>
      <p:pic>
        <p:nvPicPr>
          <p:cNvPr id="6" name="Imagem 5" descr="dia-da-mulher"/>
          <p:cNvPicPr/>
          <p:nvPr/>
        </p:nvPicPr>
        <p:blipFill>
          <a:blip r:embed="rId2" cstate="print"/>
          <a:srcRect t="58696"/>
          <a:stretch>
            <a:fillRect/>
          </a:stretch>
        </p:blipFill>
        <p:spPr bwMode="auto">
          <a:xfrm>
            <a:off x="5381628" y="0"/>
            <a:ext cx="4000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lunas de cursos de Engenharia relatam assédio moral em Universidades de  Ponta Grossa"/>
          <p:cNvPicPr>
            <a:picLocks noChangeAspect="1" noChangeArrowheads="1"/>
          </p:cNvPicPr>
          <p:nvPr/>
        </p:nvPicPr>
        <p:blipFill>
          <a:blip r:embed="rId2"/>
          <a:srcRect b="34047"/>
          <a:stretch>
            <a:fillRect/>
          </a:stretch>
        </p:blipFill>
        <p:spPr bwMode="auto">
          <a:xfrm>
            <a:off x="0" y="0"/>
            <a:ext cx="5442886" cy="6858000"/>
          </a:xfrm>
          <a:prstGeom prst="rect">
            <a:avLst/>
          </a:prstGeom>
          <a:noFill/>
        </p:spPr>
      </p:pic>
      <p:pic>
        <p:nvPicPr>
          <p:cNvPr id="8" name="Picture 2" descr="Alunas de cursos de Engenharia relatam assédio moral em Universidades de  Ponta Grossa"/>
          <p:cNvPicPr>
            <a:picLocks noChangeAspect="1" noChangeArrowheads="1"/>
          </p:cNvPicPr>
          <p:nvPr/>
        </p:nvPicPr>
        <p:blipFill>
          <a:blip r:embed="rId2"/>
          <a:srcRect t="65953"/>
          <a:stretch>
            <a:fillRect/>
          </a:stretch>
        </p:blipFill>
        <p:spPr bwMode="auto">
          <a:xfrm>
            <a:off x="5512887" y="1928802"/>
            <a:ext cx="439311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Sobre meninas, direitos e empoder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14" y="0"/>
            <a:ext cx="7577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</Words>
  <Application>Microsoft Office PowerPoint</Application>
  <PresentationFormat>Papel A4 (210 x 297 mm)</PresentationFormat>
  <Paragraphs>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Infográfico 1</vt:lpstr>
      <vt:lpstr>Língua e linguagem</vt:lpstr>
      <vt:lpstr>Infográfico 2</vt:lpstr>
      <vt:lpstr>Slide 5</vt:lpstr>
      <vt:lpstr>Gêneros e tipos textuais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</cp:revision>
  <dcterms:created xsi:type="dcterms:W3CDTF">2023-02-10T12:16:13Z</dcterms:created>
  <dcterms:modified xsi:type="dcterms:W3CDTF">2023-02-13T19:34:12Z</dcterms:modified>
</cp:coreProperties>
</file>