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ino Guterres" userId="546b2db8d41dd59e" providerId="LiveId" clId="{9818F4BB-BA40-4AAC-93D9-25FD9678C345}"/>
    <pc:docChg chg="undo custSel addSld delSld modSld">
      <pc:chgData name="Albino Guterres" userId="546b2db8d41dd59e" providerId="LiveId" clId="{9818F4BB-BA40-4AAC-93D9-25FD9678C345}" dt="2023-04-02T18:19:41.559" v="726" actId="20577"/>
      <pc:docMkLst>
        <pc:docMk/>
      </pc:docMkLst>
      <pc:sldChg chg="delSp modSp mod">
        <pc:chgData name="Albino Guterres" userId="546b2db8d41dd59e" providerId="LiveId" clId="{9818F4BB-BA40-4AAC-93D9-25FD9678C345}" dt="2023-03-27T15:04:08.386" v="26" actId="20577"/>
        <pc:sldMkLst>
          <pc:docMk/>
          <pc:sldMk cId="2228664671" sldId="261"/>
        </pc:sldMkLst>
        <pc:spChg chg="mod">
          <ac:chgData name="Albino Guterres" userId="546b2db8d41dd59e" providerId="LiveId" clId="{9818F4BB-BA40-4AAC-93D9-25FD9678C345}" dt="2023-03-27T15:02:46.871" v="21" actId="1076"/>
          <ac:spMkLst>
            <pc:docMk/>
            <pc:sldMk cId="2228664671" sldId="261"/>
            <ac:spMk id="2" creationId="{00000000-0000-0000-0000-000000000000}"/>
          </ac:spMkLst>
        </pc:spChg>
        <pc:spChg chg="mod">
          <ac:chgData name="Albino Guterres" userId="546b2db8d41dd59e" providerId="LiveId" clId="{9818F4BB-BA40-4AAC-93D9-25FD9678C345}" dt="2023-03-27T15:02:31.635" v="17" actId="1076"/>
          <ac:spMkLst>
            <pc:docMk/>
            <pc:sldMk cId="2228664671" sldId="261"/>
            <ac:spMk id="4" creationId="{00000000-0000-0000-0000-000000000000}"/>
          </ac:spMkLst>
        </pc:spChg>
        <pc:spChg chg="mod">
          <ac:chgData name="Albino Guterres" userId="546b2db8d41dd59e" providerId="LiveId" clId="{9818F4BB-BA40-4AAC-93D9-25FD9678C345}" dt="2023-03-27T15:03:21.292" v="24" actId="1076"/>
          <ac:spMkLst>
            <pc:docMk/>
            <pc:sldMk cId="2228664671" sldId="261"/>
            <ac:spMk id="5" creationId="{00000000-0000-0000-0000-000000000000}"/>
          </ac:spMkLst>
        </pc:spChg>
        <pc:spChg chg="mod">
          <ac:chgData name="Albino Guterres" userId="546b2db8d41dd59e" providerId="LiveId" clId="{9818F4BB-BA40-4AAC-93D9-25FD9678C345}" dt="2023-03-27T15:04:08.386" v="26" actId="20577"/>
          <ac:spMkLst>
            <pc:docMk/>
            <pc:sldMk cId="2228664671" sldId="261"/>
            <ac:spMk id="7" creationId="{52307A20-4243-B561-A334-B0F0843BD462}"/>
          </ac:spMkLst>
        </pc:spChg>
        <pc:spChg chg="del">
          <ac:chgData name="Albino Guterres" userId="546b2db8d41dd59e" providerId="LiveId" clId="{9818F4BB-BA40-4AAC-93D9-25FD9678C345}" dt="2023-03-27T15:03:17.584" v="23" actId="478"/>
          <ac:spMkLst>
            <pc:docMk/>
            <pc:sldMk cId="2228664671" sldId="261"/>
            <ac:spMk id="9" creationId="{01213AEE-4FD7-BBE1-8ADF-9B3FA6A91C31}"/>
          </ac:spMkLst>
        </pc:spChg>
      </pc:sldChg>
      <pc:sldChg chg="del">
        <pc:chgData name="Albino Guterres" userId="546b2db8d41dd59e" providerId="LiveId" clId="{9818F4BB-BA40-4AAC-93D9-25FD9678C345}" dt="2023-03-27T15:02:09.076" v="14" actId="47"/>
        <pc:sldMkLst>
          <pc:docMk/>
          <pc:sldMk cId="728360668" sldId="262"/>
        </pc:sldMkLst>
      </pc:sldChg>
      <pc:sldChg chg="addSp delSp modSp add mod">
        <pc:chgData name="Albino Guterres" userId="546b2db8d41dd59e" providerId="LiveId" clId="{9818F4BB-BA40-4AAC-93D9-25FD9678C345}" dt="2023-03-27T15:07:40.882" v="44" actId="1076"/>
        <pc:sldMkLst>
          <pc:docMk/>
          <pc:sldMk cId="3040410568" sldId="262"/>
        </pc:sldMkLst>
        <pc:spChg chg="mod">
          <ac:chgData name="Albino Guterres" userId="546b2db8d41dd59e" providerId="LiveId" clId="{9818F4BB-BA40-4AAC-93D9-25FD9678C345}" dt="2023-03-27T15:04:51.647" v="28"/>
          <ac:spMkLst>
            <pc:docMk/>
            <pc:sldMk cId="3040410568" sldId="262"/>
            <ac:spMk id="2" creationId="{00000000-0000-0000-0000-000000000000}"/>
          </ac:spMkLst>
        </pc:spChg>
        <pc:spChg chg="mod">
          <ac:chgData name="Albino Guterres" userId="546b2db8d41dd59e" providerId="LiveId" clId="{9818F4BB-BA40-4AAC-93D9-25FD9678C345}" dt="2023-03-27T15:07:18.824" v="43" actId="20577"/>
          <ac:spMkLst>
            <pc:docMk/>
            <pc:sldMk cId="3040410568" sldId="262"/>
            <ac:spMk id="5" creationId="{00000000-0000-0000-0000-000000000000}"/>
          </ac:spMkLst>
        </pc:spChg>
        <pc:spChg chg="del">
          <ac:chgData name="Albino Guterres" userId="546b2db8d41dd59e" providerId="LiveId" clId="{9818F4BB-BA40-4AAC-93D9-25FD9678C345}" dt="2023-03-27T15:05:00.089" v="30" actId="478"/>
          <ac:spMkLst>
            <pc:docMk/>
            <pc:sldMk cId="3040410568" sldId="262"/>
            <ac:spMk id="7" creationId="{52307A20-4243-B561-A334-B0F0843BD462}"/>
          </ac:spMkLst>
        </pc:spChg>
        <pc:picChg chg="add mod">
          <ac:chgData name="Albino Guterres" userId="546b2db8d41dd59e" providerId="LiveId" clId="{9818F4BB-BA40-4AAC-93D9-25FD9678C345}" dt="2023-03-27T15:07:40.882" v="44" actId="1076"/>
          <ac:picMkLst>
            <pc:docMk/>
            <pc:sldMk cId="3040410568" sldId="262"/>
            <ac:picMk id="8" creationId="{1DF4D52A-AE45-F55C-F8D7-1CB180704680}"/>
          </ac:picMkLst>
        </pc:picChg>
      </pc:sldChg>
      <pc:sldChg chg="modSp add mod">
        <pc:chgData name="Albino Guterres" userId="546b2db8d41dd59e" providerId="LiveId" clId="{9818F4BB-BA40-4AAC-93D9-25FD9678C345}" dt="2023-03-27T15:13:58.686" v="121" actId="114"/>
        <pc:sldMkLst>
          <pc:docMk/>
          <pc:sldMk cId="1596559883" sldId="263"/>
        </pc:sldMkLst>
        <pc:spChg chg="mod">
          <ac:chgData name="Albino Guterres" userId="546b2db8d41dd59e" providerId="LiveId" clId="{9818F4BB-BA40-4AAC-93D9-25FD9678C345}" dt="2023-03-27T15:13:58.686" v="121" actId="114"/>
          <ac:spMkLst>
            <pc:docMk/>
            <pc:sldMk cId="1596559883" sldId="263"/>
            <ac:spMk id="5" creationId="{00000000-0000-0000-0000-000000000000}"/>
          </ac:spMkLst>
        </pc:spChg>
        <pc:picChg chg="mod">
          <ac:chgData name="Albino Guterres" userId="546b2db8d41dd59e" providerId="LiveId" clId="{9818F4BB-BA40-4AAC-93D9-25FD9678C345}" dt="2023-03-27T15:08:43.110" v="48" actId="1076"/>
          <ac:picMkLst>
            <pc:docMk/>
            <pc:sldMk cId="1596559883" sldId="263"/>
            <ac:picMk id="8" creationId="{1DF4D52A-AE45-F55C-F8D7-1CB180704680}"/>
          </ac:picMkLst>
        </pc:picChg>
      </pc:sldChg>
      <pc:sldChg chg="del">
        <pc:chgData name="Albino Guterres" userId="546b2db8d41dd59e" providerId="LiveId" clId="{9818F4BB-BA40-4AAC-93D9-25FD9678C345}" dt="2023-03-27T15:02:07.603" v="13" actId="47"/>
        <pc:sldMkLst>
          <pc:docMk/>
          <pc:sldMk cId="4182541210" sldId="263"/>
        </pc:sldMkLst>
      </pc:sldChg>
      <pc:sldChg chg="addSp delSp modSp add mod">
        <pc:chgData name="Albino Guterres" userId="546b2db8d41dd59e" providerId="LiveId" clId="{9818F4BB-BA40-4AAC-93D9-25FD9678C345}" dt="2023-03-27T15:21:27.017" v="173" actId="1076"/>
        <pc:sldMkLst>
          <pc:docMk/>
          <pc:sldMk cId="382500807" sldId="264"/>
        </pc:sldMkLst>
        <pc:spChg chg="mod">
          <ac:chgData name="Albino Guterres" userId="546b2db8d41dd59e" providerId="LiveId" clId="{9818F4BB-BA40-4AAC-93D9-25FD9678C345}" dt="2023-03-27T15:15:39.403" v="123"/>
          <ac:spMkLst>
            <pc:docMk/>
            <pc:sldMk cId="382500807" sldId="264"/>
            <ac:spMk id="2" creationId="{00000000-0000-0000-0000-000000000000}"/>
          </ac:spMkLst>
        </pc:spChg>
        <pc:spChg chg="mod">
          <ac:chgData name="Albino Guterres" userId="546b2db8d41dd59e" providerId="LiveId" clId="{9818F4BB-BA40-4AAC-93D9-25FD9678C345}" dt="2023-03-27T15:21:27.017" v="173" actId="1076"/>
          <ac:spMkLst>
            <pc:docMk/>
            <pc:sldMk cId="382500807" sldId="264"/>
            <ac:spMk id="5" creationId="{00000000-0000-0000-0000-000000000000}"/>
          </ac:spMkLst>
        </pc:spChg>
        <pc:spChg chg="add del mod">
          <ac:chgData name="Albino Guterres" userId="546b2db8d41dd59e" providerId="LiveId" clId="{9818F4BB-BA40-4AAC-93D9-25FD9678C345}" dt="2023-03-27T15:21:08.305" v="170"/>
          <ac:spMkLst>
            <pc:docMk/>
            <pc:sldMk cId="382500807" sldId="264"/>
            <ac:spMk id="6" creationId="{46302C7D-D91F-B1F0-1802-99667FB46E1A}"/>
          </ac:spMkLst>
        </pc:spChg>
        <pc:spChg chg="add mod">
          <ac:chgData name="Albino Guterres" userId="546b2db8d41dd59e" providerId="LiveId" clId="{9818F4BB-BA40-4AAC-93D9-25FD9678C345}" dt="2023-03-27T15:21:19.484" v="172" actId="1076"/>
          <ac:spMkLst>
            <pc:docMk/>
            <pc:sldMk cId="382500807" sldId="264"/>
            <ac:spMk id="7" creationId="{342FD980-3366-7879-A937-D4263356F865}"/>
          </ac:spMkLst>
        </pc:spChg>
        <pc:picChg chg="del">
          <ac:chgData name="Albino Guterres" userId="546b2db8d41dd59e" providerId="LiveId" clId="{9818F4BB-BA40-4AAC-93D9-25FD9678C345}" dt="2023-03-27T15:15:41.295" v="124" actId="478"/>
          <ac:picMkLst>
            <pc:docMk/>
            <pc:sldMk cId="382500807" sldId="264"/>
            <ac:picMk id="8" creationId="{1DF4D52A-AE45-F55C-F8D7-1CB180704680}"/>
          </ac:picMkLst>
        </pc:picChg>
      </pc:sldChg>
      <pc:sldChg chg="del">
        <pc:chgData name="Albino Guterres" userId="546b2db8d41dd59e" providerId="LiveId" clId="{9818F4BB-BA40-4AAC-93D9-25FD9678C345}" dt="2023-03-27T15:02:06.647" v="12" actId="47"/>
        <pc:sldMkLst>
          <pc:docMk/>
          <pc:sldMk cId="3825739973" sldId="264"/>
        </pc:sldMkLst>
      </pc:sldChg>
      <pc:sldChg chg="del">
        <pc:chgData name="Albino Guterres" userId="546b2db8d41dd59e" providerId="LiveId" clId="{9818F4BB-BA40-4AAC-93D9-25FD9678C345}" dt="2023-03-27T15:02:05.959" v="11" actId="47"/>
        <pc:sldMkLst>
          <pc:docMk/>
          <pc:sldMk cId="1043904882" sldId="265"/>
        </pc:sldMkLst>
      </pc:sldChg>
      <pc:sldChg chg="addSp delSp modSp add mod">
        <pc:chgData name="Albino Guterres" userId="546b2db8d41dd59e" providerId="LiveId" clId="{9818F4BB-BA40-4AAC-93D9-25FD9678C345}" dt="2023-03-27T15:23:45.342" v="192" actId="1076"/>
        <pc:sldMkLst>
          <pc:docMk/>
          <pc:sldMk cId="3293642738" sldId="265"/>
        </pc:sldMkLst>
        <pc:spChg chg="mod">
          <ac:chgData name="Albino Guterres" userId="546b2db8d41dd59e" providerId="LiveId" clId="{9818F4BB-BA40-4AAC-93D9-25FD9678C345}" dt="2023-03-27T15:22:16.491" v="176" actId="27636"/>
          <ac:spMkLst>
            <pc:docMk/>
            <pc:sldMk cId="3293642738" sldId="265"/>
            <ac:spMk id="2" creationId="{00000000-0000-0000-0000-000000000000}"/>
          </ac:spMkLst>
        </pc:spChg>
        <pc:spChg chg="mod">
          <ac:chgData name="Albino Guterres" userId="546b2db8d41dd59e" providerId="LiveId" clId="{9818F4BB-BA40-4AAC-93D9-25FD9678C345}" dt="2023-03-27T15:23:45.342" v="192" actId="1076"/>
          <ac:spMkLst>
            <pc:docMk/>
            <pc:sldMk cId="3293642738" sldId="265"/>
            <ac:spMk id="5" creationId="{00000000-0000-0000-0000-000000000000}"/>
          </ac:spMkLst>
        </pc:spChg>
        <pc:spChg chg="add mod">
          <ac:chgData name="Albino Guterres" userId="546b2db8d41dd59e" providerId="LiveId" clId="{9818F4BB-BA40-4AAC-93D9-25FD9678C345}" dt="2023-03-27T15:23:34.767" v="189" actId="1076"/>
          <ac:spMkLst>
            <pc:docMk/>
            <pc:sldMk cId="3293642738" sldId="265"/>
            <ac:spMk id="6" creationId="{C8563086-EC06-6532-15E5-26E32A94B6D0}"/>
          </ac:spMkLst>
        </pc:spChg>
        <pc:spChg chg="del mod">
          <ac:chgData name="Albino Guterres" userId="546b2db8d41dd59e" providerId="LiveId" clId="{9818F4BB-BA40-4AAC-93D9-25FD9678C345}" dt="2023-03-27T15:22:51.168" v="182" actId="478"/>
          <ac:spMkLst>
            <pc:docMk/>
            <pc:sldMk cId="3293642738" sldId="265"/>
            <ac:spMk id="7" creationId="{342FD980-3366-7879-A937-D4263356F865}"/>
          </ac:spMkLst>
        </pc:spChg>
        <pc:picChg chg="add mod">
          <ac:chgData name="Albino Guterres" userId="546b2db8d41dd59e" providerId="LiveId" clId="{9818F4BB-BA40-4AAC-93D9-25FD9678C345}" dt="2023-03-27T15:23:39.900" v="191" actId="1076"/>
          <ac:picMkLst>
            <pc:docMk/>
            <pc:sldMk cId="3293642738" sldId="265"/>
            <ac:picMk id="8" creationId="{81E34CB5-AAC4-BD22-39BD-DE8DE3F93EA9}"/>
          </ac:picMkLst>
        </pc:picChg>
      </pc:sldChg>
      <pc:sldChg chg="addSp delSp modSp add mod">
        <pc:chgData name="Albino Guterres" userId="546b2db8d41dd59e" providerId="LiveId" clId="{9818F4BB-BA40-4AAC-93D9-25FD9678C345}" dt="2023-03-27T16:21:30.900" v="263" actId="255"/>
        <pc:sldMkLst>
          <pc:docMk/>
          <pc:sldMk cId="1998828264" sldId="266"/>
        </pc:sldMkLst>
        <pc:spChg chg="mod">
          <ac:chgData name="Albino Guterres" userId="546b2db8d41dd59e" providerId="LiveId" clId="{9818F4BB-BA40-4AAC-93D9-25FD9678C345}" dt="2023-03-27T16:21:30.900" v="263" actId="255"/>
          <ac:spMkLst>
            <pc:docMk/>
            <pc:sldMk cId="1998828264" sldId="266"/>
            <ac:spMk id="2" creationId="{00000000-0000-0000-0000-000000000000}"/>
          </ac:spMkLst>
        </pc:spChg>
        <pc:spChg chg="mod">
          <ac:chgData name="Albino Guterres" userId="546b2db8d41dd59e" providerId="LiveId" clId="{9818F4BB-BA40-4AAC-93D9-25FD9678C345}" dt="2023-03-27T15:27:01.311" v="211" actId="1076"/>
          <ac:spMkLst>
            <pc:docMk/>
            <pc:sldMk cId="1998828264" sldId="266"/>
            <ac:spMk id="5" creationId="{00000000-0000-0000-0000-000000000000}"/>
          </ac:spMkLst>
        </pc:spChg>
        <pc:spChg chg="mod">
          <ac:chgData name="Albino Guterres" userId="546b2db8d41dd59e" providerId="LiveId" clId="{9818F4BB-BA40-4AAC-93D9-25FD9678C345}" dt="2023-03-27T15:27:06.450" v="212" actId="1076"/>
          <ac:spMkLst>
            <pc:docMk/>
            <pc:sldMk cId="1998828264" sldId="266"/>
            <ac:spMk id="6" creationId="{C8563086-EC06-6532-15E5-26E32A94B6D0}"/>
          </ac:spMkLst>
        </pc:spChg>
        <pc:picChg chg="add mod">
          <ac:chgData name="Albino Guterres" userId="546b2db8d41dd59e" providerId="LiveId" clId="{9818F4BB-BA40-4AAC-93D9-25FD9678C345}" dt="2023-03-27T15:26:41.231" v="207" actId="1076"/>
          <ac:picMkLst>
            <pc:docMk/>
            <pc:sldMk cId="1998828264" sldId="266"/>
            <ac:picMk id="7" creationId="{C800F4D1-690F-C5F0-C8F1-C507A9B76748}"/>
          </ac:picMkLst>
        </pc:picChg>
        <pc:picChg chg="del">
          <ac:chgData name="Albino Guterres" userId="546b2db8d41dd59e" providerId="LiveId" clId="{9818F4BB-BA40-4AAC-93D9-25FD9678C345}" dt="2023-03-27T15:24:04.220" v="194" actId="478"/>
          <ac:picMkLst>
            <pc:docMk/>
            <pc:sldMk cId="1998828264" sldId="266"/>
            <ac:picMk id="8" creationId="{81E34CB5-AAC4-BD22-39BD-DE8DE3F93EA9}"/>
          </ac:picMkLst>
        </pc:picChg>
      </pc:sldChg>
      <pc:sldChg chg="del">
        <pc:chgData name="Albino Guterres" userId="546b2db8d41dd59e" providerId="LiveId" clId="{9818F4BB-BA40-4AAC-93D9-25FD9678C345}" dt="2023-03-27T15:02:05.397" v="10" actId="47"/>
        <pc:sldMkLst>
          <pc:docMk/>
          <pc:sldMk cId="2586625149" sldId="266"/>
        </pc:sldMkLst>
      </pc:sldChg>
      <pc:sldChg chg="del">
        <pc:chgData name="Albino Guterres" userId="546b2db8d41dd59e" providerId="LiveId" clId="{9818F4BB-BA40-4AAC-93D9-25FD9678C345}" dt="2023-03-27T15:02:04.865" v="9" actId="47"/>
        <pc:sldMkLst>
          <pc:docMk/>
          <pc:sldMk cId="1034580828" sldId="267"/>
        </pc:sldMkLst>
      </pc:sldChg>
      <pc:sldChg chg="addSp delSp modSp add mod">
        <pc:chgData name="Albino Guterres" userId="546b2db8d41dd59e" providerId="LiveId" clId="{9818F4BB-BA40-4AAC-93D9-25FD9678C345}" dt="2023-03-27T16:21:24.182" v="262" actId="255"/>
        <pc:sldMkLst>
          <pc:docMk/>
          <pc:sldMk cId="1410153097" sldId="267"/>
        </pc:sldMkLst>
        <pc:spChg chg="mod">
          <ac:chgData name="Albino Guterres" userId="546b2db8d41dd59e" providerId="LiveId" clId="{9818F4BB-BA40-4AAC-93D9-25FD9678C345}" dt="2023-03-27T16:21:24.182" v="262" actId="255"/>
          <ac:spMkLst>
            <pc:docMk/>
            <pc:sldMk cId="1410153097" sldId="267"/>
            <ac:spMk id="2" creationId="{00000000-0000-0000-0000-000000000000}"/>
          </ac:spMkLst>
        </pc:spChg>
        <pc:spChg chg="mod">
          <ac:chgData name="Albino Guterres" userId="546b2db8d41dd59e" providerId="LiveId" clId="{9818F4BB-BA40-4AAC-93D9-25FD9678C345}" dt="2023-03-27T16:15:20.463" v="237" actId="1076"/>
          <ac:spMkLst>
            <pc:docMk/>
            <pc:sldMk cId="1410153097" sldId="267"/>
            <ac:spMk id="5" creationId="{00000000-0000-0000-0000-000000000000}"/>
          </ac:spMkLst>
        </pc:spChg>
        <pc:spChg chg="mod">
          <ac:chgData name="Albino Guterres" userId="546b2db8d41dd59e" providerId="LiveId" clId="{9818F4BB-BA40-4AAC-93D9-25FD9678C345}" dt="2023-03-27T16:15:18.199" v="236" actId="1076"/>
          <ac:spMkLst>
            <pc:docMk/>
            <pc:sldMk cId="1410153097" sldId="267"/>
            <ac:spMk id="6" creationId="{C8563086-EC06-6532-15E5-26E32A94B6D0}"/>
          </ac:spMkLst>
        </pc:spChg>
        <pc:picChg chg="del">
          <ac:chgData name="Albino Guterres" userId="546b2db8d41dd59e" providerId="LiveId" clId="{9818F4BB-BA40-4AAC-93D9-25FD9678C345}" dt="2023-03-27T16:08:14.903" v="221" actId="478"/>
          <ac:picMkLst>
            <pc:docMk/>
            <pc:sldMk cId="1410153097" sldId="267"/>
            <ac:picMk id="7" creationId="{C800F4D1-690F-C5F0-C8F1-C507A9B76748}"/>
          </ac:picMkLst>
        </pc:picChg>
        <pc:picChg chg="add mod">
          <ac:chgData name="Albino Guterres" userId="546b2db8d41dd59e" providerId="LiveId" clId="{9818F4BB-BA40-4AAC-93D9-25FD9678C345}" dt="2023-03-27T16:15:14.541" v="235" actId="1076"/>
          <ac:picMkLst>
            <pc:docMk/>
            <pc:sldMk cId="1410153097" sldId="267"/>
            <ac:picMk id="8" creationId="{ADAB4D9D-5BF6-211C-BFDA-51CE0CDB2103}"/>
          </ac:picMkLst>
        </pc:picChg>
      </pc:sldChg>
      <pc:sldChg chg="del">
        <pc:chgData name="Albino Guterres" userId="546b2db8d41dd59e" providerId="LiveId" clId="{9818F4BB-BA40-4AAC-93D9-25FD9678C345}" dt="2023-03-27T15:02:04.316" v="8" actId="47"/>
        <pc:sldMkLst>
          <pc:docMk/>
          <pc:sldMk cId="355947653" sldId="268"/>
        </pc:sldMkLst>
      </pc:sldChg>
      <pc:sldChg chg="addSp delSp modSp add mod">
        <pc:chgData name="Albino Guterres" userId="546b2db8d41dd59e" providerId="LiveId" clId="{9818F4BB-BA40-4AAC-93D9-25FD9678C345}" dt="2023-03-27T16:21:54.343" v="275" actId="1036"/>
        <pc:sldMkLst>
          <pc:docMk/>
          <pc:sldMk cId="996933971" sldId="268"/>
        </pc:sldMkLst>
        <pc:spChg chg="del">
          <ac:chgData name="Albino Guterres" userId="546b2db8d41dd59e" providerId="LiveId" clId="{9818F4BB-BA40-4AAC-93D9-25FD9678C345}" dt="2023-03-27T16:16:18.137" v="240" actId="478"/>
          <ac:spMkLst>
            <pc:docMk/>
            <pc:sldMk cId="996933971" sldId="268"/>
            <ac:spMk id="5" creationId="{00000000-0000-0000-0000-000000000000}"/>
          </ac:spMkLst>
        </pc:spChg>
        <pc:spChg chg="del">
          <ac:chgData name="Albino Guterres" userId="546b2db8d41dd59e" providerId="LiveId" clId="{9818F4BB-BA40-4AAC-93D9-25FD9678C345}" dt="2023-03-27T16:16:20.743" v="241" actId="478"/>
          <ac:spMkLst>
            <pc:docMk/>
            <pc:sldMk cId="996933971" sldId="268"/>
            <ac:spMk id="6" creationId="{C8563086-EC06-6532-15E5-26E32A94B6D0}"/>
          </ac:spMkLst>
        </pc:spChg>
        <pc:picChg chg="add mod">
          <ac:chgData name="Albino Guterres" userId="546b2db8d41dd59e" providerId="LiveId" clId="{9818F4BB-BA40-4AAC-93D9-25FD9678C345}" dt="2023-03-27T16:21:54.343" v="275" actId="1036"/>
          <ac:picMkLst>
            <pc:docMk/>
            <pc:sldMk cId="996933971" sldId="268"/>
            <ac:picMk id="7" creationId="{D7E9F4F3-610E-B377-6401-C77C85E0CB98}"/>
          </ac:picMkLst>
        </pc:picChg>
        <pc:picChg chg="del">
          <ac:chgData name="Albino Guterres" userId="546b2db8d41dd59e" providerId="LiveId" clId="{9818F4BB-BA40-4AAC-93D9-25FD9678C345}" dt="2023-03-27T16:16:15.242" v="239" actId="478"/>
          <ac:picMkLst>
            <pc:docMk/>
            <pc:sldMk cId="996933971" sldId="268"/>
            <ac:picMk id="8" creationId="{ADAB4D9D-5BF6-211C-BFDA-51CE0CDB2103}"/>
          </ac:picMkLst>
        </pc:picChg>
      </pc:sldChg>
      <pc:sldChg chg="addSp delSp modSp add mod">
        <pc:chgData name="Albino Guterres" userId="546b2db8d41dd59e" providerId="LiveId" clId="{9818F4BB-BA40-4AAC-93D9-25FD9678C345}" dt="2023-03-27T16:22:28.849" v="279" actId="1076"/>
        <pc:sldMkLst>
          <pc:docMk/>
          <pc:sldMk cId="1945239570" sldId="269"/>
        </pc:sldMkLst>
        <pc:spChg chg="mod">
          <ac:chgData name="Albino Guterres" userId="546b2db8d41dd59e" providerId="LiveId" clId="{9818F4BB-BA40-4AAC-93D9-25FD9678C345}" dt="2023-03-27T16:21:16.500" v="261" actId="255"/>
          <ac:spMkLst>
            <pc:docMk/>
            <pc:sldMk cId="1945239570" sldId="269"/>
            <ac:spMk id="2" creationId="{00000000-0000-0000-0000-000000000000}"/>
          </ac:spMkLst>
        </pc:spChg>
        <pc:spChg chg="add mod">
          <ac:chgData name="Albino Guterres" userId="546b2db8d41dd59e" providerId="LiveId" clId="{9818F4BB-BA40-4AAC-93D9-25FD9678C345}" dt="2023-03-27T16:21:07.479" v="260" actId="207"/>
          <ac:spMkLst>
            <pc:docMk/>
            <pc:sldMk cId="1945239570" sldId="269"/>
            <ac:spMk id="6" creationId="{E77B4930-3875-D88A-0551-E66E1361AA94}"/>
          </ac:spMkLst>
        </pc:spChg>
        <pc:picChg chg="del">
          <ac:chgData name="Albino Guterres" userId="546b2db8d41dd59e" providerId="LiveId" clId="{9818F4BB-BA40-4AAC-93D9-25FD9678C345}" dt="2023-03-27T16:20:42.373" v="254" actId="478"/>
          <ac:picMkLst>
            <pc:docMk/>
            <pc:sldMk cId="1945239570" sldId="269"/>
            <ac:picMk id="7" creationId="{D7E9F4F3-610E-B377-6401-C77C85E0CB98}"/>
          </ac:picMkLst>
        </pc:picChg>
        <pc:picChg chg="add mod">
          <ac:chgData name="Albino Guterres" userId="546b2db8d41dd59e" providerId="LiveId" clId="{9818F4BB-BA40-4AAC-93D9-25FD9678C345}" dt="2023-03-27T16:22:28.849" v="279" actId="1076"/>
          <ac:picMkLst>
            <pc:docMk/>
            <pc:sldMk cId="1945239570" sldId="269"/>
            <ac:picMk id="8" creationId="{5CF388D0-3BA5-5177-3FF8-CC618CCA9BFB}"/>
          </ac:picMkLst>
        </pc:picChg>
      </pc:sldChg>
      <pc:sldChg chg="del">
        <pc:chgData name="Albino Guterres" userId="546b2db8d41dd59e" providerId="LiveId" clId="{9818F4BB-BA40-4AAC-93D9-25FD9678C345}" dt="2023-03-27T15:02:03.582" v="7" actId="47"/>
        <pc:sldMkLst>
          <pc:docMk/>
          <pc:sldMk cId="4128672592" sldId="269"/>
        </pc:sldMkLst>
      </pc:sldChg>
      <pc:sldChg chg="del">
        <pc:chgData name="Albino Guterres" userId="546b2db8d41dd59e" providerId="LiveId" clId="{9818F4BB-BA40-4AAC-93D9-25FD9678C345}" dt="2023-03-27T15:02:03.109" v="6" actId="47"/>
        <pc:sldMkLst>
          <pc:docMk/>
          <pc:sldMk cId="958128056" sldId="270"/>
        </pc:sldMkLst>
      </pc:sldChg>
      <pc:sldChg chg="addSp delSp modSp add mod">
        <pc:chgData name="Albino Guterres" userId="546b2db8d41dd59e" providerId="LiveId" clId="{9818F4BB-BA40-4AAC-93D9-25FD9678C345}" dt="2023-03-27T16:27:00.982" v="315" actId="14100"/>
        <pc:sldMkLst>
          <pc:docMk/>
          <pc:sldMk cId="1676923996" sldId="270"/>
        </pc:sldMkLst>
        <pc:spChg chg="add mod">
          <ac:chgData name="Albino Guterres" userId="546b2db8d41dd59e" providerId="LiveId" clId="{9818F4BB-BA40-4AAC-93D9-25FD9678C345}" dt="2023-03-27T16:24:15.713" v="288" actId="1076"/>
          <ac:spMkLst>
            <pc:docMk/>
            <pc:sldMk cId="1676923996" sldId="270"/>
            <ac:spMk id="5" creationId="{EEF5BA33-775C-7ACA-7E44-7B18306EC069}"/>
          </ac:spMkLst>
        </pc:spChg>
        <pc:spChg chg="mod">
          <ac:chgData name="Albino Guterres" userId="546b2db8d41dd59e" providerId="LiveId" clId="{9818F4BB-BA40-4AAC-93D9-25FD9678C345}" dt="2023-03-27T16:26:23.401" v="307" actId="14100"/>
          <ac:spMkLst>
            <pc:docMk/>
            <pc:sldMk cId="1676923996" sldId="270"/>
            <ac:spMk id="6" creationId="{E77B4930-3875-D88A-0551-E66E1361AA94}"/>
          </ac:spMkLst>
        </pc:spChg>
        <pc:spChg chg="add mod">
          <ac:chgData name="Albino Guterres" userId="546b2db8d41dd59e" providerId="LiveId" clId="{9818F4BB-BA40-4AAC-93D9-25FD9678C345}" dt="2023-03-27T16:26:28.607" v="309" actId="1076"/>
          <ac:spMkLst>
            <pc:docMk/>
            <pc:sldMk cId="1676923996" sldId="270"/>
            <ac:spMk id="7" creationId="{82473D16-CAA1-8F9B-6B71-8F3304A526C5}"/>
          </ac:spMkLst>
        </pc:spChg>
        <pc:spChg chg="add mod">
          <ac:chgData name="Albino Guterres" userId="546b2db8d41dd59e" providerId="LiveId" clId="{9818F4BB-BA40-4AAC-93D9-25FD9678C345}" dt="2023-03-27T16:26:34.691" v="311" actId="1076"/>
          <ac:spMkLst>
            <pc:docMk/>
            <pc:sldMk cId="1676923996" sldId="270"/>
            <ac:spMk id="9" creationId="{3F5953E9-C915-909C-E408-C601457AA28B}"/>
          </ac:spMkLst>
        </pc:spChg>
        <pc:picChg chg="del">
          <ac:chgData name="Albino Guterres" userId="546b2db8d41dd59e" providerId="LiveId" clId="{9818F4BB-BA40-4AAC-93D9-25FD9678C345}" dt="2023-03-27T16:22:47.969" v="281" actId="478"/>
          <ac:picMkLst>
            <pc:docMk/>
            <pc:sldMk cId="1676923996" sldId="270"/>
            <ac:picMk id="8" creationId="{5CF388D0-3BA5-5177-3FF8-CC618CCA9BFB}"/>
          </ac:picMkLst>
        </pc:picChg>
        <pc:picChg chg="add mod">
          <ac:chgData name="Albino Guterres" userId="546b2db8d41dd59e" providerId="LiveId" clId="{9818F4BB-BA40-4AAC-93D9-25FD9678C345}" dt="2023-03-27T16:27:00.982" v="315" actId="14100"/>
          <ac:picMkLst>
            <pc:docMk/>
            <pc:sldMk cId="1676923996" sldId="270"/>
            <ac:picMk id="10" creationId="{FA692DE3-E673-5969-0E53-1E9FBEF01CC3}"/>
          </ac:picMkLst>
        </pc:picChg>
      </pc:sldChg>
      <pc:sldChg chg="del">
        <pc:chgData name="Albino Guterres" userId="546b2db8d41dd59e" providerId="LiveId" clId="{9818F4BB-BA40-4AAC-93D9-25FD9678C345}" dt="2023-03-27T15:02:02.623" v="5" actId="47"/>
        <pc:sldMkLst>
          <pc:docMk/>
          <pc:sldMk cId="1930893358" sldId="271"/>
        </pc:sldMkLst>
      </pc:sldChg>
      <pc:sldChg chg="addSp delSp modSp add mod">
        <pc:chgData name="Albino Guterres" userId="546b2db8d41dd59e" providerId="LiveId" clId="{9818F4BB-BA40-4AAC-93D9-25FD9678C345}" dt="2023-03-27T16:28:41.995" v="332" actId="1076"/>
        <pc:sldMkLst>
          <pc:docMk/>
          <pc:sldMk cId="2478876262" sldId="271"/>
        </pc:sldMkLst>
        <pc:spChg chg="del">
          <ac:chgData name="Albino Guterres" userId="546b2db8d41dd59e" providerId="LiveId" clId="{9818F4BB-BA40-4AAC-93D9-25FD9678C345}" dt="2023-03-27T16:27:44.449" v="318" actId="478"/>
          <ac:spMkLst>
            <pc:docMk/>
            <pc:sldMk cId="2478876262" sldId="271"/>
            <ac:spMk id="6" creationId="{E77B4930-3875-D88A-0551-E66E1361AA94}"/>
          </ac:spMkLst>
        </pc:spChg>
        <pc:spChg chg="del">
          <ac:chgData name="Albino Guterres" userId="546b2db8d41dd59e" providerId="LiveId" clId="{9818F4BB-BA40-4AAC-93D9-25FD9678C345}" dt="2023-03-27T16:27:46.149" v="319" actId="478"/>
          <ac:spMkLst>
            <pc:docMk/>
            <pc:sldMk cId="2478876262" sldId="271"/>
            <ac:spMk id="7" creationId="{82473D16-CAA1-8F9B-6B71-8F3304A526C5}"/>
          </ac:spMkLst>
        </pc:spChg>
        <pc:spChg chg="add del mod">
          <ac:chgData name="Albino Guterres" userId="546b2db8d41dd59e" providerId="LiveId" clId="{9818F4BB-BA40-4AAC-93D9-25FD9678C345}" dt="2023-03-27T16:27:52.001" v="323" actId="478"/>
          <ac:spMkLst>
            <pc:docMk/>
            <pc:sldMk cId="2478876262" sldId="271"/>
            <ac:spMk id="8" creationId="{50A8B7D8-F411-76D6-C255-68238DCE766F}"/>
          </ac:spMkLst>
        </pc:spChg>
        <pc:spChg chg="del">
          <ac:chgData name="Albino Guterres" userId="546b2db8d41dd59e" providerId="LiveId" clId="{9818F4BB-BA40-4AAC-93D9-25FD9678C345}" dt="2023-03-27T16:27:47.451" v="320" actId="478"/>
          <ac:spMkLst>
            <pc:docMk/>
            <pc:sldMk cId="2478876262" sldId="271"/>
            <ac:spMk id="9" creationId="{3F5953E9-C915-909C-E408-C601457AA28B}"/>
          </ac:spMkLst>
        </pc:spChg>
        <pc:spChg chg="add del mod">
          <ac:chgData name="Albino Guterres" userId="546b2db8d41dd59e" providerId="LiveId" clId="{9818F4BB-BA40-4AAC-93D9-25FD9678C345}" dt="2023-03-27T16:28:00.919" v="325" actId="478"/>
          <ac:spMkLst>
            <pc:docMk/>
            <pc:sldMk cId="2478876262" sldId="271"/>
            <ac:spMk id="12" creationId="{A5F43029-B30F-20FE-01AF-2CB59FBB91AA}"/>
          </ac:spMkLst>
        </pc:spChg>
        <pc:picChg chg="del">
          <ac:chgData name="Albino Guterres" userId="546b2db8d41dd59e" providerId="LiveId" clId="{9818F4BB-BA40-4AAC-93D9-25FD9678C345}" dt="2023-03-27T16:27:40.993" v="317" actId="478"/>
          <ac:picMkLst>
            <pc:docMk/>
            <pc:sldMk cId="2478876262" sldId="271"/>
            <ac:picMk id="10" creationId="{FA692DE3-E673-5969-0E53-1E9FBEF01CC3}"/>
          </ac:picMkLst>
        </pc:picChg>
        <pc:picChg chg="add del mod">
          <ac:chgData name="Albino Guterres" userId="546b2db8d41dd59e" providerId="LiveId" clId="{9818F4BB-BA40-4AAC-93D9-25FD9678C345}" dt="2023-03-27T16:27:52.001" v="323" actId="478"/>
          <ac:picMkLst>
            <pc:docMk/>
            <pc:sldMk cId="2478876262" sldId="271"/>
            <ac:picMk id="11" creationId="{2B553566-49A9-554F-E8C2-6C076102ECC4}"/>
          </ac:picMkLst>
        </pc:picChg>
        <pc:picChg chg="add mod">
          <ac:chgData name="Albino Guterres" userId="546b2db8d41dd59e" providerId="LiveId" clId="{9818F4BB-BA40-4AAC-93D9-25FD9678C345}" dt="2023-03-27T16:28:41.995" v="332" actId="1076"/>
          <ac:picMkLst>
            <pc:docMk/>
            <pc:sldMk cId="2478876262" sldId="271"/>
            <ac:picMk id="13" creationId="{1E8CDCC1-6A6F-C080-2261-D691B8150B06}"/>
          </ac:picMkLst>
        </pc:picChg>
      </pc:sldChg>
      <pc:sldChg chg="addSp delSp modSp add mod">
        <pc:chgData name="Albino Guterres" userId="546b2db8d41dd59e" providerId="LiveId" clId="{9818F4BB-BA40-4AAC-93D9-25FD9678C345}" dt="2023-03-27T16:30:37.448" v="349" actId="207"/>
        <pc:sldMkLst>
          <pc:docMk/>
          <pc:sldMk cId="3263907130" sldId="272"/>
        </pc:sldMkLst>
        <pc:spChg chg="del">
          <ac:chgData name="Albino Guterres" userId="546b2db8d41dd59e" providerId="LiveId" clId="{9818F4BB-BA40-4AAC-93D9-25FD9678C345}" dt="2023-03-27T16:29:54.568" v="335" actId="478"/>
          <ac:spMkLst>
            <pc:docMk/>
            <pc:sldMk cId="3263907130" sldId="272"/>
            <ac:spMk id="5" creationId="{EEF5BA33-775C-7ACA-7E44-7B18306EC069}"/>
          </ac:spMkLst>
        </pc:spChg>
        <pc:spChg chg="add mod">
          <ac:chgData name="Albino Guterres" userId="546b2db8d41dd59e" providerId="LiveId" clId="{9818F4BB-BA40-4AAC-93D9-25FD9678C345}" dt="2023-03-27T16:30:37.448" v="349" actId="207"/>
          <ac:spMkLst>
            <pc:docMk/>
            <pc:sldMk cId="3263907130" sldId="272"/>
            <ac:spMk id="6" creationId="{F6A692EA-6A11-6555-1E1D-FE9936E36600}"/>
          </ac:spMkLst>
        </pc:spChg>
        <pc:spChg chg="add mod">
          <ac:chgData name="Albino Guterres" userId="546b2db8d41dd59e" providerId="LiveId" clId="{9818F4BB-BA40-4AAC-93D9-25FD9678C345}" dt="2023-03-27T16:30:20.401" v="344" actId="1076"/>
          <ac:spMkLst>
            <pc:docMk/>
            <pc:sldMk cId="3263907130" sldId="272"/>
            <ac:spMk id="7" creationId="{C04B69F1-3C4F-504B-6692-44E532F0FD93}"/>
          </ac:spMkLst>
        </pc:spChg>
        <pc:picChg chg="add mod">
          <ac:chgData name="Albino Guterres" userId="546b2db8d41dd59e" providerId="LiveId" clId="{9818F4BB-BA40-4AAC-93D9-25FD9678C345}" dt="2023-03-27T16:30:16.175" v="343" actId="1076"/>
          <ac:picMkLst>
            <pc:docMk/>
            <pc:sldMk cId="3263907130" sldId="272"/>
            <ac:picMk id="8" creationId="{2E64D7A3-9E0E-C7C3-D68F-B77F0DA2C354}"/>
          </ac:picMkLst>
        </pc:picChg>
        <pc:picChg chg="del">
          <ac:chgData name="Albino Guterres" userId="546b2db8d41dd59e" providerId="LiveId" clId="{9818F4BB-BA40-4AAC-93D9-25FD9678C345}" dt="2023-03-27T16:29:51.996" v="334" actId="478"/>
          <ac:picMkLst>
            <pc:docMk/>
            <pc:sldMk cId="3263907130" sldId="272"/>
            <ac:picMk id="13" creationId="{1E8CDCC1-6A6F-C080-2261-D691B8150B06}"/>
          </ac:picMkLst>
        </pc:picChg>
      </pc:sldChg>
      <pc:sldChg chg="del">
        <pc:chgData name="Albino Guterres" userId="546b2db8d41dd59e" providerId="LiveId" clId="{9818F4BB-BA40-4AAC-93D9-25FD9678C345}" dt="2023-03-27T15:02:02.248" v="4" actId="47"/>
        <pc:sldMkLst>
          <pc:docMk/>
          <pc:sldMk cId="3944490281" sldId="272"/>
        </pc:sldMkLst>
      </pc:sldChg>
      <pc:sldChg chg="addSp delSp modSp add mod">
        <pc:chgData name="Albino Guterres" userId="546b2db8d41dd59e" providerId="LiveId" clId="{9818F4BB-BA40-4AAC-93D9-25FD9678C345}" dt="2023-03-27T16:31:36.465" v="362" actId="207"/>
        <pc:sldMkLst>
          <pc:docMk/>
          <pc:sldMk cId="2341087461" sldId="273"/>
        </pc:sldMkLst>
        <pc:spChg chg="add mod">
          <ac:chgData name="Albino Guterres" userId="546b2db8d41dd59e" providerId="LiveId" clId="{9818F4BB-BA40-4AAC-93D9-25FD9678C345}" dt="2023-03-27T16:31:36.465" v="362" actId="207"/>
          <ac:spMkLst>
            <pc:docMk/>
            <pc:sldMk cId="2341087461" sldId="273"/>
            <ac:spMk id="5" creationId="{FF99A2E4-2512-A6AC-6A29-CCD49B7063C6}"/>
          </ac:spMkLst>
        </pc:spChg>
        <pc:spChg chg="del">
          <ac:chgData name="Albino Guterres" userId="546b2db8d41dd59e" providerId="LiveId" clId="{9818F4BB-BA40-4AAC-93D9-25FD9678C345}" dt="2023-03-27T16:30:52.324" v="351" actId="478"/>
          <ac:spMkLst>
            <pc:docMk/>
            <pc:sldMk cId="2341087461" sldId="273"/>
            <ac:spMk id="6" creationId="{F6A692EA-6A11-6555-1E1D-FE9936E36600}"/>
          </ac:spMkLst>
        </pc:spChg>
        <pc:spChg chg="mod">
          <ac:chgData name="Albino Guterres" userId="546b2db8d41dd59e" providerId="LiveId" clId="{9818F4BB-BA40-4AAC-93D9-25FD9678C345}" dt="2023-03-27T16:31:31.154" v="361" actId="1076"/>
          <ac:spMkLst>
            <pc:docMk/>
            <pc:sldMk cId="2341087461" sldId="273"/>
            <ac:spMk id="7" creationId="{C04B69F1-3C4F-504B-6692-44E532F0FD93}"/>
          </ac:spMkLst>
        </pc:spChg>
        <pc:picChg chg="del">
          <ac:chgData name="Albino Guterres" userId="546b2db8d41dd59e" providerId="LiveId" clId="{9818F4BB-BA40-4AAC-93D9-25FD9678C345}" dt="2023-03-27T16:30:53.169" v="352" actId="478"/>
          <ac:picMkLst>
            <pc:docMk/>
            <pc:sldMk cId="2341087461" sldId="273"/>
            <ac:picMk id="8" creationId="{2E64D7A3-9E0E-C7C3-D68F-B77F0DA2C354}"/>
          </ac:picMkLst>
        </pc:picChg>
        <pc:picChg chg="add mod">
          <ac:chgData name="Albino Guterres" userId="546b2db8d41dd59e" providerId="LiveId" clId="{9818F4BB-BA40-4AAC-93D9-25FD9678C345}" dt="2023-03-27T16:31:26.587" v="359" actId="1076"/>
          <ac:picMkLst>
            <pc:docMk/>
            <pc:sldMk cId="2341087461" sldId="273"/>
            <ac:picMk id="9" creationId="{158FC242-15B6-0B0C-B1DB-8833D532827B}"/>
          </ac:picMkLst>
        </pc:picChg>
      </pc:sldChg>
      <pc:sldChg chg="del">
        <pc:chgData name="Albino Guterres" userId="546b2db8d41dd59e" providerId="LiveId" clId="{9818F4BB-BA40-4AAC-93D9-25FD9678C345}" dt="2023-03-27T15:02:01.904" v="3" actId="47"/>
        <pc:sldMkLst>
          <pc:docMk/>
          <pc:sldMk cId="2705730783" sldId="273"/>
        </pc:sldMkLst>
      </pc:sldChg>
      <pc:sldChg chg="addSp delSp modSp add mod">
        <pc:chgData name="Albino Guterres" userId="546b2db8d41dd59e" providerId="LiveId" clId="{9818F4BB-BA40-4AAC-93D9-25FD9678C345}" dt="2023-03-27T16:39:30.294" v="444" actId="1037"/>
        <pc:sldMkLst>
          <pc:docMk/>
          <pc:sldMk cId="1395506193" sldId="274"/>
        </pc:sldMkLst>
        <pc:spChg chg="del">
          <ac:chgData name="Albino Guterres" userId="546b2db8d41dd59e" providerId="LiveId" clId="{9818F4BB-BA40-4AAC-93D9-25FD9678C345}" dt="2023-03-27T16:37:32.368" v="364" actId="478"/>
          <ac:spMkLst>
            <pc:docMk/>
            <pc:sldMk cId="1395506193" sldId="274"/>
            <ac:spMk id="5" creationId="{FF99A2E4-2512-A6AC-6A29-CCD49B7063C6}"/>
          </ac:spMkLst>
        </pc:spChg>
        <pc:spChg chg="add mod">
          <ac:chgData name="Albino Guterres" userId="546b2db8d41dd59e" providerId="LiveId" clId="{9818F4BB-BA40-4AAC-93D9-25FD9678C345}" dt="2023-03-27T16:38:34.537" v="380" actId="1076"/>
          <ac:spMkLst>
            <pc:docMk/>
            <pc:sldMk cId="1395506193" sldId="274"/>
            <ac:spMk id="6" creationId="{1F43CF16-943D-3D8D-5761-C9BF450007F5}"/>
          </ac:spMkLst>
        </pc:spChg>
        <pc:spChg chg="del">
          <ac:chgData name="Albino Guterres" userId="546b2db8d41dd59e" providerId="LiveId" clId="{9818F4BB-BA40-4AAC-93D9-25FD9678C345}" dt="2023-03-27T16:37:34.946" v="365" actId="478"/>
          <ac:spMkLst>
            <pc:docMk/>
            <pc:sldMk cId="1395506193" sldId="274"/>
            <ac:spMk id="7" creationId="{C04B69F1-3C4F-504B-6692-44E532F0FD93}"/>
          </ac:spMkLst>
        </pc:spChg>
        <pc:spChg chg="add mod">
          <ac:chgData name="Albino Guterres" userId="546b2db8d41dd59e" providerId="LiveId" clId="{9818F4BB-BA40-4AAC-93D9-25FD9678C345}" dt="2023-03-27T16:38:58.166" v="398" actId="207"/>
          <ac:spMkLst>
            <pc:docMk/>
            <pc:sldMk cId="1395506193" sldId="274"/>
            <ac:spMk id="8" creationId="{DB0F91B5-B6AE-8916-5EF7-3A67FFC13ABB}"/>
          </ac:spMkLst>
        </pc:spChg>
        <pc:spChg chg="add mod">
          <ac:chgData name="Albino Guterres" userId="546b2db8d41dd59e" providerId="LiveId" clId="{9818F4BB-BA40-4AAC-93D9-25FD9678C345}" dt="2023-03-27T16:39:30.294" v="444" actId="1037"/>
          <ac:spMkLst>
            <pc:docMk/>
            <pc:sldMk cId="1395506193" sldId="274"/>
            <ac:spMk id="12" creationId="{C42C3369-0B39-CA8E-C607-9CFF15FA0B74}"/>
          </ac:spMkLst>
        </pc:spChg>
        <pc:picChg chg="del">
          <ac:chgData name="Albino Guterres" userId="546b2db8d41dd59e" providerId="LiveId" clId="{9818F4BB-BA40-4AAC-93D9-25FD9678C345}" dt="2023-03-27T16:37:35.654" v="366" actId="478"/>
          <ac:picMkLst>
            <pc:docMk/>
            <pc:sldMk cId="1395506193" sldId="274"/>
            <ac:picMk id="9" creationId="{158FC242-15B6-0B0C-B1DB-8833D532827B}"/>
          </ac:picMkLst>
        </pc:picChg>
        <pc:picChg chg="add mod">
          <ac:chgData name="Albino Guterres" userId="546b2db8d41dd59e" providerId="LiveId" clId="{9818F4BB-BA40-4AAC-93D9-25FD9678C345}" dt="2023-03-27T16:38:46.144" v="397" actId="1037"/>
          <ac:picMkLst>
            <pc:docMk/>
            <pc:sldMk cId="1395506193" sldId="274"/>
            <ac:picMk id="10" creationId="{B9241871-3DFE-8A72-737A-2BBC3555DFA4}"/>
          </ac:picMkLst>
        </pc:picChg>
        <pc:picChg chg="add mod">
          <ac:chgData name="Albino Guterres" userId="546b2db8d41dd59e" providerId="LiveId" clId="{9818F4BB-BA40-4AAC-93D9-25FD9678C345}" dt="2023-03-27T16:39:18.518" v="412" actId="1038"/>
          <ac:picMkLst>
            <pc:docMk/>
            <pc:sldMk cId="1395506193" sldId="274"/>
            <ac:picMk id="11" creationId="{0312CEC5-16AF-FC6B-37AE-744F592415AC}"/>
          </ac:picMkLst>
        </pc:picChg>
      </pc:sldChg>
      <pc:sldChg chg="del">
        <pc:chgData name="Albino Guterres" userId="546b2db8d41dd59e" providerId="LiveId" clId="{9818F4BB-BA40-4AAC-93D9-25FD9678C345}" dt="2023-03-27T15:02:01.590" v="2" actId="47"/>
        <pc:sldMkLst>
          <pc:docMk/>
          <pc:sldMk cId="2382483033" sldId="274"/>
        </pc:sldMkLst>
      </pc:sldChg>
      <pc:sldChg chg="del">
        <pc:chgData name="Albino Guterres" userId="546b2db8d41dd59e" providerId="LiveId" clId="{9818F4BB-BA40-4AAC-93D9-25FD9678C345}" dt="2023-03-27T15:02:01.293" v="1" actId="47"/>
        <pc:sldMkLst>
          <pc:docMk/>
          <pc:sldMk cId="490431651" sldId="275"/>
        </pc:sldMkLst>
      </pc:sldChg>
      <pc:sldChg chg="addSp delSp modSp add mod">
        <pc:chgData name="Albino Guterres" userId="546b2db8d41dd59e" providerId="LiveId" clId="{9818F4BB-BA40-4AAC-93D9-25FD9678C345}" dt="2023-03-27T16:42:07.313" v="462" actId="1076"/>
        <pc:sldMkLst>
          <pc:docMk/>
          <pc:sldMk cId="557647992" sldId="275"/>
        </pc:sldMkLst>
        <pc:spChg chg="add mod">
          <ac:chgData name="Albino Guterres" userId="546b2db8d41dd59e" providerId="LiveId" clId="{9818F4BB-BA40-4AAC-93D9-25FD9678C345}" dt="2023-03-27T16:41:55.823" v="459" actId="1076"/>
          <ac:spMkLst>
            <pc:docMk/>
            <pc:sldMk cId="557647992" sldId="275"/>
            <ac:spMk id="5" creationId="{289B7FF6-A86C-5078-46A6-2E977A5F914F}"/>
          </ac:spMkLst>
        </pc:spChg>
        <pc:spChg chg="del">
          <ac:chgData name="Albino Guterres" userId="546b2db8d41dd59e" providerId="LiveId" clId="{9818F4BB-BA40-4AAC-93D9-25FD9678C345}" dt="2023-03-27T16:41:27.932" v="451" actId="478"/>
          <ac:spMkLst>
            <pc:docMk/>
            <pc:sldMk cId="557647992" sldId="275"/>
            <ac:spMk id="6" creationId="{1F43CF16-943D-3D8D-5761-C9BF450007F5}"/>
          </ac:spMkLst>
        </pc:spChg>
        <pc:spChg chg="add mod">
          <ac:chgData name="Albino Guterres" userId="546b2db8d41dd59e" providerId="LiveId" clId="{9818F4BB-BA40-4AAC-93D9-25FD9678C345}" dt="2023-03-27T16:42:07.313" v="462" actId="1076"/>
          <ac:spMkLst>
            <pc:docMk/>
            <pc:sldMk cId="557647992" sldId="275"/>
            <ac:spMk id="7" creationId="{84677C8E-925B-60ED-DAB5-637AC41C5FCC}"/>
          </ac:spMkLst>
        </pc:spChg>
        <pc:spChg chg="del">
          <ac:chgData name="Albino Guterres" userId="546b2db8d41dd59e" providerId="LiveId" clId="{9818F4BB-BA40-4AAC-93D9-25FD9678C345}" dt="2023-03-27T16:41:26.454" v="450" actId="478"/>
          <ac:spMkLst>
            <pc:docMk/>
            <pc:sldMk cId="557647992" sldId="275"/>
            <ac:spMk id="8" creationId="{DB0F91B5-B6AE-8916-5EF7-3A67FFC13ABB}"/>
          </ac:spMkLst>
        </pc:spChg>
        <pc:spChg chg="del mod">
          <ac:chgData name="Albino Guterres" userId="546b2db8d41dd59e" providerId="LiveId" clId="{9818F4BB-BA40-4AAC-93D9-25FD9678C345}" dt="2023-03-27T16:41:24.569" v="449" actId="478"/>
          <ac:spMkLst>
            <pc:docMk/>
            <pc:sldMk cId="557647992" sldId="275"/>
            <ac:spMk id="12" creationId="{C42C3369-0B39-CA8E-C607-9CFF15FA0B74}"/>
          </ac:spMkLst>
        </pc:spChg>
        <pc:picChg chg="add mod">
          <ac:chgData name="Albino Guterres" userId="546b2db8d41dd59e" providerId="LiveId" clId="{9818F4BB-BA40-4AAC-93D9-25FD9678C345}" dt="2023-03-27T16:41:51.482" v="458" actId="1076"/>
          <ac:picMkLst>
            <pc:docMk/>
            <pc:sldMk cId="557647992" sldId="275"/>
            <ac:picMk id="9" creationId="{34B35D56-0F26-A0AB-95F1-AF1E10C7EC0C}"/>
          </ac:picMkLst>
        </pc:picChg>
        <pc:picChg chg="del">
          <ac:chgData name="Albino Guterres" userId="546b2db8d41dd59e" providerId="LiveId" clId="{9818F4BB-BA40-4AAC-93D9-25FD9678C345}" dt="2023-03-27T16:41:22.136" v="446" actId="478"/>
          <ac:picMkLst>
            <pc:docMk/>
            <pc:sldMk cId="557647992" sldId="275"/>
            <ac:picMk id="10" creationId="{B9241871-3DFE-8A72-737A-2BBC3555DFA4}"/>
          </ac:picMkLst>
        </pc:picChg>
        <pc:picChg chg="del">
          <ac:chgData name="Albino Guterres" userId="546b2db8d41dd59e" providerId="LiveId" clId="{9818F4BB-BA40-4AAC-93D9-25FD9678C345}" dt="2023-03-27T16:41:22.983" v="447" actId="478"/>
          <ac:picMkLst>
            <pc:docMk/>
            <pc:sldMk cId="557647992" sldId="275"/>
            <ac:picMk id="11" creationId="{0312CEC5-16AF-FC6B-37AE-744F592415AC}"/>
          </ac:picMkLst>
        </pc:picChg>
      </pc:sldChg>
      <pc:sldChg chg="del">
        <pc:chgData name="Albino Guterres" userId="546b2db8d41dd59e" providerId="LiveId" clId="{9818F4BB-BA40-4AAC-93D9-25FD9678C345}" dt="2023-03-27T15:02:00.980" v="0" actId="47"/>
        <pc:sldMkLst>
          <pc:docMk/>
          <pc:sldMk cId="2107008889" sldId="276"/>
        </pc:sldMkLst>
      </pc:sldChg>
      <pc:sldChg chg="addSp delSp modSp add mod">
        <pc:chgData name="Albino Guterres" userId="546b2db8d41dd59e" providerId="LiveId" clId="{9818F4BB-BA40-4AAC-93D9-25FD9678C345}" dt="2023-04-02T17:41:39.482" v="500" actId="20577"/>
        <pc:sldMkLst>
          <pc:docMk/>
          <pc:sldMk cId="4068516659" sldId="276"/>
        </pc:sldMkLst>
        <pc:spChg chg="del">
          <ac:chgData name="Albino Guterres" userId="546b2db8d41dd59e" providerId="LiveId" clId="{9818F4BB-BA40-4AAC-93D9-25FD9678C345}" dt="2023-03-27T16:42:51.500" v="465" actId="478"/>
          <ac:spMkLst>
            <pc:docMk/>
            <pc:sldMk cId="4068516659" sldId="276"/>
            <ac:spMk id="5" creationId="{289B7FF6-A86C-5078-46A6-2E977A5F914F}"/>
          </ac:spMkLst>
        </pc:spChg>
        <pc:spChg chg="add mod">
          <ac:chgData name="Albino Guterres" userId="546b2db8d41dd59e" providerId="LiveId" clId="{9818F4BB-BA40-4AAC-93D9-25FD9678C345}" dt="2023-04-02T17:41:39.482" v="500" actId="20577"/>
          <ac:spMkLst>
            <pc:docMk/>
            <pc:sldMk cId="4068516659" sldId="276"/>
            <ac:spMk id="6" creationId="{BD4BA190-1801-708B-E1F1-DFEED825807A}"/>
          </ac:spMkLst>
        </pc:spChg>
        <pc:spChg chg="del">
          <ac:chgData name="Albino Guterres" userId="546b2db8d41dd59e" providerId="LiveId" clId="{9818F4BB-BA40-4AAC-93D9-25FD9678C345}" dt="2023-03-27T16:42:52.784" v="466" actId="478"/>
          <ac:spMkLst>
            <pc:docMk/>
            <pc:sldMk cId="4068516659" sldId="276"/>
            <ac:spMk id="7" creationId="{84677C8E-925B-60ED-DAB5-637AC41C5FCC}"/>
          </ac:spMkLst>
        </pc:spChg>
        <pc:spChg chg="add mod">
          <ac:chgData name="Albino Guterres" userId="546b2db8d41dd59e" providerId="LiveId" clId="{9818F4BB-BA40-4AAC-93D9-25FD9678C345}" dt="2023-03-27T16:43:35.153" v="474" actId="255"/>
          <ac:spMkLst>
            <pc:docMk/>
            <pc:sldMk cId="4068516659" sldId="276"/>
            <ac:spMk id="10" creationId="{F51004B7-3D1D-9B0D-EC8D-7F9EB035398A}"/>
          </ac:spMkLst>
        </pc:spChg>
        <pc:picChg chg="add mod">
          <ac:chgData name="Albino Guterres" userId="546b2db8d41dd59e" providerId="LiveId" clId="{9818F4BB-BA40-4AAC-93D9-25FD9678C345}" dt="2023-03-27T16:43:43.942" v="476" actId="1076"/>
          <ac:picMkLst>
            <pc:docMk/>
            <pc:sldMk cId="4068516659" sldId="276"/>
            <ac:picMk id="8" creationId="{FA271082-55E9-296A-5896-DC651E558EE4}"/>
          </ac:picMkLst>
        </pc:picChg>
        <pc:picChg chg="del">
          <ac:chgData name="Albino Guterres" userId="546b2db8d41dd59e" providerId="LiveId" clId="{9818F4BB-BA40-4AAC-93D9-25FD9678C345}" dt="2023-03-27T16:42:49.523" v="464" actId="478"/>
          <ac:picMkLst>
            <pc:docMk/>
            <pc:sldMk cId="4068516659" sldId="276"/>
            <ac:picMk id="9" creationId="{34B35D56-0F26-A0AB-95F1-AF1E10C7EC0C}"/>
          </ac:picMkLst>
        </pc:picChg>
      </pc:sldChg>
      <pc:sldChg chg="addSp delSp modSp add mod">
        <pc:chgData name="Albino Guterres" userId="546b2db8d41dd59e" providerId="LiveId" clId="{9818F4BB-BA40-4AAC-93D9-25FD9678C345}" dt="2023-03-27T16:47:08.951" v="498" actId="14100"/>
        <pc:sldMkLst>
          <pc:docMk/>
          <pc:sldMk cId="3253102990" sldId="277"/>
        </pc:sldMkLst>
        <pc:spChg chg="del">
          <ac:chgData name="Albino Guterres" userId="546b2db8d41dd59e" providerId="LiveId" clId="{9818F4BB-BA40-4AAC-93D9-25FD9678C345}" dt="2023-03-27T16:46:22.306" v="488" actId="478"/>
          <ac:spMkLst>
            <pc:docMk/>
            <pc:sldMk cId="3253102990" sldId="277"/>
            <ac:spMk id="2" creationId="{00000000-0000-0000-0000-000000000000}"/>
          </ac:spMkLst>
        </pc:spChg>
        <pc:spChg chg="add mod">
          <ac:chgData name="Albino Guterres" userId="546b2db8d41dd59e" providerId="LiveId" clId="{9818F4BB-BA40-4AAC-93D9-25FD9678C345}" dt="2023-03-27T16:46:38.662" v="492" actId="1076"/>
          <ac:spMkLst>
            <pc:docMk/>
            <pc:sldMk cId="3253102990" sldId="277"/>
            <ac:spMk id="5" creationId="{C4464AE6-AEC7-6D96-BD5A-4B0AEEED680C}"/>
          </ac:spMkLst>
        </pc:spChg>
        <pc:spChg chg="del">
          <ac:chgData name="Albino Guterres" userId="546b2db8d41dd59e" providerId="LiveId" clId="{9818F4BB-BA40-4AAC-93D9-25FD9678C345}" dt="2023-03-27T16:46:13.099" v="486" actId="478"/>
          <ac:spMkLst>
            <pc:docMk/>
            <pc:sldMk cId="3253102990" sldId="277"/>
            <ac:spMk id="6" creationId="{BD4BA190-1801-708B-E1F1-DFEED825807A}"/>
          </ac:spMkLst>
        </pc:spChg>
        <pc:spChg chg="add del mod">
          <ac:chgData name="Albino Guterres" userId="546b2db8d41dd59e" providerId="LiveId" clId="{9818F4BB-BA40-4AAC-93D9-25FD9678C345}" dt="2023-03-27T16:46:26.915" v="489" actId="478"/>
          <ac:spMkLst>
            <pc:docMk/>
            <pc:sldMk cId="3253102990" sldId="277"/>
            <ac:spMk id="9" creationId="{947AE453-C666-DA42-79F3-EAFDC9AA619E}"/>
          </ac:spMkLst>
        </pc:spChg>
        <pc:spChg chg="del">
          <ac:chgData name="Albino Guterres" userId="546b2db8d41dd59e" providerId="LiveId" clId="{9818F4BB-BA40-4AAC-93D9-25FD9678C345}" dt="2023-03-27T16:46:10.465" v="485" actId="478"/>
          <ac:spMkLst>
            <pc:docMk/>
            <pc:sldMk cId="3253102990" sldId="277"/>
            <ac:spMk id="10" creationId="{F51004B7-3D1D-9B0D-EC8D-7F9EB035398A}"/>
          </ac:spMkLst>
        </pc:spChg>
        <pc:spChg chg="add mod">
          <ac:chgData name="Albino Guterres" userId="546b2db8d41dd59e" providerId="LiveId" clId="{9818F4BB-BA40-4AAC-93D9-25FD9678C345}" dt="2023-03-27T16:47:08.951" v="498" actId="14100"/>
          <ac:spMkLst>
            <pc:docMk/>
            <pc:sldMk cId="3253102990" sldId="277"/>
            <ac:spMk id="11" creationId="{3CFE27B6-367C-4569-1B3D-8888FFB01D13}"/>
          </ac:spMkLst>
        </pc:spChg>
        <pc:picChg chg="del">
          <ac:chgData name="Albino Guterres" userId="546b2db8d41dd59e" providerId="LiveId" clId="{9818F4BB-BA40-4AAC-93D9-25FD9678C345}" dt="2023-03-27T16:46:07.479" v="484" actId="478"/>
          <ac:picMkLst>
            <pc:docMk/>
            <pc:sldMk cId="3253102990" sldId="277"/>
            <ac:picMk id="8" creationId="{FA271082-55E9-296A-5896-DC651E558EE4}"/>
          </ac:picMkLst>
        </pc:picChg>
      </pc:sldChg>
      <pc:sldChg chg="addSp delSp modSp add mod">
        <pc:chgData name="Albino Guterres" userId="546b2db8d41dd59e" providerId="LiveId" clId="{9818F4BB-BA40-4AAC-93D9-25FD9678C345}" dt="2023-04-02T17:46:49.970" v="504" actId="1076"/>
        <pc:sldMkLst>
          <pc:docMk/>
          <pc:sldMk cId="913053798" sldId="278"/>
        </pc:sldMkLst>
        <pc:spChg chg="del">
          <ac:chgData name="Albino Guterres" userId="546b2db8d41dd59e" providerId="LiveId" clId="{9818F4BB-BA40-4AAC-93D9-25FD9678C345}" dt="2023-04-02T17:46:45.089" v="502" actId="478"/>
          <ac:spMkLst>
            <pc:docMk/>
            <pc:sldMk cId="913053798" sldId="278"/>
            <ac:spMk id="11" creationId="{3CFE27B6-367C-4569-1B3D-8888FFB01D13}"/>
          </ac:spMkLst>
        </pc:spChg>
        <pc:picChg chg="add mod">
          <ac:chgData name="Albino Guterres" userId="546b2db8d41dd59e" providerId="LiveId" clId="{9818F4BB-BA40-4AAC-93D9-25FD9678C345}" dt="2023-04-02T17:46:49.970" v="504" actId="1076"/>
          <ac:picMkLst>
            <pc:docMk/>
            <pc:sldMk cId="913053798" sldId="278"/>
            <ac:picMk id="2" creationId="{3E21EA30-5942-1CD1-2193-C8B253815E3A}"/>
          </ac:picMkLst>
        </pc:picChg>
      </pc:sldChg>
      <pc:sldChg chg="addSp delSp modSp add">
        <pc:chgData name="Albino Guterres" userId="546b2db8d41dd59e" providerId="LiveId" clId="{9818F4BB-BA40-4AAC-93D9-25FD9678C345}" dt="2023-04-02T17:47:33.296" v="511" actId="1076"/>
        <pc:sldMkLst>
          <pc:docMk/>
          <pc:sldMk cId="2662918390" sldId="279"/>
        </pc:sldMkLst>
        <pc:picChg chg="del">
          <ac:chgData name="Albino Guterres" userId="546b2db8d41dd59e" providerId="LiveId" clId="{9818F4BB-BA40-4AAC-93D9-25FD9678C345}" dt="2023-04-02T17:46:59.279" v="506" actId="478"/>
          <ac:picMkLst>
            <pc:docMk/>
            <pc:sldMk cId="2662918390" sldId="279"/>
            <ac:picMk id="2" creationId="{3E21EA30-5942-1CD1-2193-C8B253815E3A}"/>
          </ac:picMkLst>
        </pc:picChg>
        <pc:picChg chg="add mod">
          <ac:chgData name="Albino Guterres" userId="546b2db8d41dd59e" providerId="LiveId" clId="{9818F4BB-BA40-4AAC-93D9-25FD9678C345}" dt="2023-04-02T17:47:33.296" v="511" actId="1076"/>
          <ac:picMkLst>
            <pc:docMk/>
            <pc:sldMk cId="2662918390" sldId="279"/>
            <ac:picMk id="6" creationId="{DDD18D78-C73E-F561-1F96-B3F844034DC2}"/>
          </ac:picMkLst>
        </pc:picChg>
      </pc:sldChg>
      <pc:sldChg chg="addSp delSp modSp add mod">
        <pc:chgData name="Albino Guterres" userId="546b2db8d41dd59e" providerId="LiveId" clId="{9818F4BB-BA40-4AAC-93D9-25FD9678C345}" dt="2023-04-02T17:56:55.524" v="575" actId="1076"/>
        <pc:sldMkLst>
          <pc:docMk/>
          <pc:sldMk cId="2824298974" sldId="280"/>
        </pc:sldMkLst>
        <pc:spChg chg="add mod">
          <ac:chgData name="Albino Guterres" userId="546b2db8d41dd59e" providerId="LiveId" clId="{9818F4BB-BA40-4AAC-93D9-25FD9678C345}" dt="2023-04-02T17:56:15.269" v="567" actId="1076"/>
          <ac:spMkLst>
            <pc:docMk/>
            <pc:sldMk cId="2824298974" sldId="280"/>
            <ac:spMk id="2" creationId="{54859E8A-DEBE-6621-8179-CAD64A6416EA}"/>
          </ac:spMkLst>
        </pc:spChg>
        <pc:spChg chg="mod">
          <ac:chgData name="Albino Guterres" userId="546b2db8d41dd59e" providerId="LiveId" clId="{9818F4BB-BA40-4AAC-93D9-25FD9678C345}" dt="2023-04-02T17:48:16.724" v="514"/>
          <ac:spMkLst>
            <pc:docMk/>
            <pc:sldMk cId="2824298974" sldId="280"/>
            <ac:spMk id="5" creationId="{C4464AE6-AEC7-6D96-BD5A-4B0AEEED680C}"/>
          </ac:spMkLst>
        </pc:spChg>
        <pc:spChg chg="add del mod">
          <ac:chgData name="Albino Guterres" userId="546b2db8d41dd59e" providerId="LiveId" clId="{9818F4BB-BA40-4AAC-93D9-25FD9678C345}" dt="2023-04-02T17:56:55.004" v="574" actId="22"/>
          <ac:spMkLst>
            <pc:docMk/>
            <pc:sldMk cId="2824298974" sldId="280"/>
            <ac:spMk id="12" creationId="{DC0B9AF2-51F1-E4A4-0C53-637A2636DC3F}"/>
          </ac:spMkLst>
        </pc:spChg>
        <pc:picChg chg="del">
          <ac:chgData name="Albino Guterres" userId="546b2db8d41dd59e" providerId="LiveId" clId="{9818F4BB-BA40-4AAC-93D9-25FD9678C345}" dt="2023-04-02T17:47:43.272" v="513" actId="478"/>
          <ac:picMkLst>
            <pc:docMk/>
            <pc:sldMk cId="2824298974" sldId="280"/>
            <ac:picMk id="6" creationId="{DDD18D78-C73E-F561-1F96-B3F844034DC2}"/>
          </ac:picMkLst>
        </pc:picChg>
        <pc:picChg chg="add del mod">
          <ac:chgData name="Albino Guterres" userId="546b2db8d41dd59e" providerId="LiveId" clId="{9818F4BB-BA40-4AAC-93D9-25FD9678C345}" dt="2023-04-02T17:52:34.590" v="534" actId="478"/>
          <ac:picMkLst>
            <pc:docMk/>
            <pc:sldMk cId="2824298974" sldId="280"/>
            <ac:picMk id="7" creationId="{5B822876-0765-161B-5DC9-371894FAECB0}"/>
          </ac:picMkLst>
        </pc:picChg>
        <pc:picChg chg="add mod">
          <ac:chgData name="Albino Guterres" userId="546b2db8d41dd59e" providerId="LiveId" clId="{9818F4BB-BA40-4AAC-93D9-25FD9678C345}" dt="2023-04-02T17:53:44.532" v="554" actId="1035"/>
          <ac:picMkLst>
            <pc:docMk/>
            <pc:sldMk cId="2824298974" sldId="280"/>
            <ac:picMk id="8" creationId="{8824F1AD-F106-25CC-8313-ED7B8D9AEC8C}"/>
          </ac:picMkLst>
        </pc:picChg>
        <pc:picChg chg="add del mod">
          <ac:chgData name="Albino Guterres" userId="546b2db8d41dd59e" providerId="LiveId" clId="{9818F4BB-BA40-4AAC-93D9-25FD9678C345}" dt="2023-04-02T17:54:04.309" v="557" actId="478"/>
          <ac:picMkLst>
            <pc:docMk/>
            <pc:sldMk cId="2824298974" sldId="280"/>
            <ac:picMk id="9" creationId="{9D8679D2-2447-A790-6C04-42D4CACC2218}"/>
          </ac:picMkLst>
        </pc:picChg>
        <pc:picChg chg="add mod">
          <ac:chgData name="Albino Guterres" userId="546b2db8d41dd59e" providerId="LiveId" clId="{9818F4BB-BA40-4AAC-93D9-25FD9678C345}" dt="2023-04-02T17:56:55.524" v="575" actId="1076"/>
          <ac:picMkLst>
            <pc:docMk/>
            <pc:sldMk cId="2824298974" sldId="280"/>
            <ac:picMk id="10" creationId="{DB734D35-95D8-E043-9816-9D6435219D84}"/>
          </ac:picMkLst>
        </pc:picChg>
      </pc:sldChg>
      <pc:sldChg chg="addSp delSp modSp add mod">
        <pc:chgData name="Albino Guterres" userId="546b2db8d41dd59e" providerId="LiveId" clId="{9818F4BB-BA40-4AAC-93D9-25FD9678C345}" dt="2023-04-02T18:01:53.750" v="599" actId="207"/>
        <pc:sldMkLst>
          <pc:docMk/>
          <pc:sldMk cId="3952628751" sldId="281"/>
        </pc:sldMkLst>
        <pc:spChg chg="del">
          <ac:chgData name="Albino Guterres" userId="546b2db8d41dd59e" providerId="LiveId" clId="{9818F4BB-BA40-4AAC-93D9-25FD9678C345}" dt="2023-04-02T18:00:08.446" v="583" actId="478"/>
          <ac:spMkLst>
            <pc:docMk/>
            <pc:sldMk cId="3952628751" sldId="281"/>
            <ac:spMk id="2" creationId="{54859E8A-DEBE-6621-8179-CAD64A6416EA}"/>
          </ac:spMkLst>
        </pc:spChg>
        <pc:spChg chg="del">
          <ac:chgData name="Albino Guterres" userId="546b2db8d41dd59e" providerId="LiveId" clId="{9818F4BB-BA40-4AAC-93D9-25FD9678C345}" dt="2023-04-02T17:59:43.682" v="577" actId="478"/>
          <ac:spMkLst>
            <pc:docMk/>
            <pc:sldMk cId="3952628751" sldId="281"/>
            <ac:spMk id="5" creationId="{C4464AE6-AEC7-6D96-BD5A-4B0AEEED680C}"/>
          </ac:spMkLst>
        </pc:spChg>
        <pc:spChg chg="add mod">
          <ac:chgData name="Albino Guterres" userId="546b2db8d41dd59e" providerId="LiveId" clId="{9818F4BB-BA40-4AAC-93D9-25FD9678C345}" dt="2023-04-02T18:00:01.538" v="581" actId="1076"/>
          <ac:spMkLst>
            <pc:docMk/>
            <pc:sldMk cId="3952628751" sldId="281"/>
            <ac:spMk id="6" creationId="{80817D52-08EA-DFDC-8BD1-8F491D0E7902}"/>
          </ac:spMkLst>
        </pc:spChg>
        <pc:spChg chg="add mod">
          <ac:chgData name="Albino Guterres" userId="546b2db8d41dd59e" providerId="LiveId" clId="{9818F4BB-BA40-4AAC-93D9-25FD9678C345}" dt="2023-04-02T18:01:53.750" v="599" actId="207"/>
          <ac:spMkLst>
            <pc:docMk/>
            <pc:sldMk cId="3952628751" sldId="281"/>
            <ac:spMk id="7" creationId="{81E828A4-0CD9-95B2-CFA4-DA119C519978}"/>
          </ac:spMkLst>
        </pc:spChg>
        <pc:picChg chg="del">
          <ac:chgData name="Albino Guterres" userId="546b2db8d41dd59e" providerId="LiveId" clId="{9818F4BB-BA40-4AAC-93D9-25FD9678C345}" dt="2023-04-02T18:00:05.868" v="582" actId="478"/>
          <ac:picMkLst>
            <pc:docMk/>
            <pc:sldMk cId="3952628751" sldId="281"/>
            <ac:picMk id="8" creationId="{8824F1AD-F106-25CC-8313-ED7B8D9AEC8C}"/>
          </ac:picMkLst>
        </pc:picChg>
        <pc:picChg chg="add mod">
          <ac:chgData name="Albino Guterres" userId="546b2db8d41dd59e" providerId="LiveId" clId="{9818F4BB-BA40-4AAC-93D9-25FD9678C345}" dt="2023-04-02T18:01:24.212" v="595" actId="14100"/>
          <ac:picMkLst>
            <pc:docMk/>
            <pc:sldMk cId="3952628751" sldId="281"/>
            <ac:picMk id="9" creationId="{93ACFD49-A0CB-D6BC-731F-6A5C3785487C}"/>
          </ac:picMkLst>
        </pc:picChg>
        <pc:picChg chg="del">
          <ac:chgData name="Albino Guterres" userId="546b2db8d41dd59e" providerId="LiveId" clId="{9818F4BB-BA40-4AAC-93D9-25FD9678C345}" dt="2023-04-02T18:00:09.588" v="584" actId="478"/>
          <ac:picMkLst>
            <pc:docMk/>
            <pc:sldMk cId="3952628751" sldId="281"/>
            <ac:picMk id="10" creationId="{DB734D35-95D8-E043-9816-9D6435219D84}"/>
          </ac:picMkLst>
        </pc:picChg>
      </pc:sldChg>
      <pc:sldChg chg="addSp delSp modSp add mod">
        <pc:chgData name="Albino Guterres" userId="546b2db8d41dd59e" providerId="LiveId" clId="{9818F4BB-BA40-4AAC-93D9-25FD9678C345}" dt="2023-04-02T18:03:51.782" v="617" actId="20577"/>
        <pc:sldMkLst>
          <pc:docMk/>
          <pc:sldMk cId="2819996458" sldId="282"/>
        </pc:sldMkLst>
        <pc:spChg chg="add mod">
          <ac:chgData name="Albino Guterres" userId="546b2db8d41dd59e" providerId="LiveId" clId="{9818F4BB-BA40-4AAC-93D9-25FD9678C345}" dt="2023-04-02T18:03:51.782" v="617" actId="20577"/>
          <ac:spMkLst>
            <pc:docMk/>
            <pc:sldMk cId="2819996458" sldId="282"/>
            <ac:spMk id="2" creationId="{AFBD263B-1898-7EE9-4D05-DD5862E335A8}"/>
          </ac:spMkLst>
        </pc:spChg>
        <pc:spChg chg="del">
          <ac:chgData name="Albino Guterres" userId="546b2db8d41dd59e" providerId="LiveId" clId="{9818F4BB-BA40-4AAC-93D9-25FD9678C345}" dt="2023-04-02T18:02:40.306" v="601" actId="478"/>
          <ac:spMkLst>
            <pc:docMk/>
            <pc:sldMk cId="2819996458" sldId="282"/>
            <ac:spMk id="7" creationId="{81E828A4-0CD9-95B2-CFA4-DA119C519978}"/>
          </ac:spMkLst>
        </pc:spChg>
        <pc:picChg chg="add mod">
          <ac:chgData name="Albino Guterres" userId="546b2db8d41dd59e" providerId="LiveId" clId="{9818F4BB-BA40-4AAC-93D9-25FD9678C345}" dt="2023-04-02T18:03:47.527" v="615" actId="1076"/>
          <ac:picMkLst>
            <pc:docMk/>
            <pc:sldMk cId="2819996458" sldId="282"/>
            <ac:picMk id="5" creationId="{5CBF38B6-AF51-62D2-8605-5643B7610DB8}"/>
          </ac:picMkLst>
        </pc:picChg>
        <pc:picChg chg="del">
          <ac:chgData name="Albino Guterres" userId="546b2db8d41dd59e" providerId="LiveId" clId="{9818F4BB-BA40-4AAC-93D9-25FD9678C345}" dt="2023-04-02T18:03:27.307" v="610" actId="478"/>
          <ac:picMkLst>
            <pc:docMk/>
            <pc:sldMk cId="2819996458" sldId="282"/>
            <ac:picMk id="9" creationId="{93ACFD49-A0CB-D6BC-731F-6A5C3785487C}"/>
          </ac:picMkLst>
        </pc:picChg>
      </pc:sldChg>
      <pc:sldChg chg="addSp delSp modSp add mod">
        <pc:chgData name="Albino Guterres" userId="546b2db8d41dd59e" providerId="LiveId" clId="{9818F4BB-BA40-4AAC-93D9-25FD9678C345}" dt="2023-04-02T18:06:20.912" v="635" actId="1076"/>
        <pc:sldMkLst>
          <pc:docMk/>
          <pc:sldMk cId="2107873619" sldId="283"/>
        </pc:sldMkLst>
        <pc:spChg chg="del">
          <ac:chgData name="Albino Guterres" userId="546b2db8d41dd59e" providerId="LiveId" clId="{9818F4BB-BA40-4AAC-93D9-25FD9678C345}" dt="2023-04-02T18:04:05.229" v="619" actId="478"/>
          <ac:spMkLst>
            <pc:docMk/>
            <pc:sldMk cId="2107873619" sldId="283"/>
            <ac:spMk id="2" creationId="{AFBD263B-1898-7EE9-4D05-DD5862E335A8}"/>
          </ac:spMkLst>
        </pc:spChg>
        <pc:spChg chg="add mod">
          <ac:chgData name="Albino Guterres" userId="546b2db8d41dd59e" providerId="LiveId" clId="{9818F4BB-BA40-4AAC-93D9-25FD9678C345}" dt="2023-04-02T18:05:51.969" v="631" actId="207"/>
          <ac:spMkLst>
            <pc:docMk/>
            <pc:sldMk cId="2107873619" sldId="283"/>
            <ac:spMk id="7" creationId="{E318848B-AB13-4301-CE8B-5D50AC7E65F2}"/>
          </ac:spMkLst>
        </pc:spChg>
        <pc:picChg chg="del">
          <ac:chgData name="Albino Guterres" userId="546b2db8d41dd59e" providerId="LiveId" clId="{9818F4BB-BA40-4AAC-93D9-25FD9678C345}" dt="2023-04-02T18:04:06.721" v="620" actId="478"/>
          <ac:picMkLst>
            <pc:docMk/>
            <pc:sldMk cId="2107873619" sldId="283"/>
            <ac:picMk id="5" creationId="{5CBF38B6-AF51-62D2-8605-5643B7610DB8}"/>
          </ac:picMkLst>
        </pc:picChg>
        <pc:picChg chg="add mod">
          <ac:chgData name="Albino Guterres" userId="546b2db8d41dd59e" providerId="LiveId" clId="{9818F4BB-BA40-4AAC-93D9-25FD9678C345}" dt="2023-04-02T18:06:20.912" v="635" actId="1076"/>
          <ac:picMkLst>
            <pc:docMk/>
            <pc:sldMk cId="2107873619" sldId="283"/>
            <ac:picMk id="8" creationId="{267D5F57-86BA-77E2-D443-33751FF2D568}"/>
          </ac:picMkLst>
        </pc:picChg>
      </pc:sldChg>
      <pc:sldChg chg="addSp delSp modSp add mod">
        <pc:chgData name="Albino Guterres" userId="546b2db8d41dd59e" providerId="LiveId" clId="{9818F4BB-BA40-4AAC-93D9-25FD9678C345}" dt="2023-04-02T18:19:41.559" v="726" actId="20577"/>
        <pc:sldMkLst>
          <pc:docMk/>
          <pc:sldMk cId="3595435930" sldId="284"/>
        </pc:sldMkLst>
        <pc:spChg chg="add mod">
          <ac:chgData name="Albino Guterres" userId="546b2db8d41dd59e" providerId="LiveId" clId="{9818F4BB-BA40-4AAC-93D9-25FD9678C345}" dt="2023-04-02T18:19:41.559" v="726" actId="20577"/>
          <ac:spMkLst>
            <pc:docMk/>
            <pc:sldMk cId="3595435930" sldId="284"/>
            <ac:spMk id="2" creationId="{81EFBFED-2C6D-79BF-7B43-305B7CC56E79}"/>
          </ac:spMkLst>
        </pc:spChg>
        <pc:spChg chg="mod">
          <ac:chgData name="Albino Guterres" userId="546b2db8d41dd59e" providerId="LiveId" clId="{9818F4BB-BA40-4AAC-93D9-25FD9678C345}" dt="2023-04-02T18:07:00.911" v="642" actId="1076"/>
          <ac:spMkLst>
            <pc:docMk/>
            <pc:sldMk cId="3595435930" sldId="284"/>
            <ac:spMk id="6" creationId="{80817D52-08EA-DFDC-8BD1-8F491D0E7902}"/>
          </ac:spMkLst>
        </pc:spChg>
        <pc:spChg chg="del mod">
          <ac:chgData name="Albino Guterres" userId="546b2db8d41dd59e" providerId="LiveId" clId="{9818F4BB-BA40-4AAC-93D9-25FD9678C345}" dt="2023-04-02T18:06:37.649" v="638" actId="478"/>
          <ac:spMkLst>
            <pc:docMk/>
            <pc:sldMk cId="3595435930" sldId="284"/>
            <ac:spMk id="7" creationId="{E318848B-AB13-4301-CE8B-5D50AC7E65F2}"/>
          </ac:spMkLst>
        </pc:spChg>
        <pc:picChg chg="del">
          <ac:chgData name="Albino Guterres" userId="546b2db8d41dd59e" providerId="LiveId" clId="{9818F4BB-BA40-4AAC-93D9-25FD9678C345}" dt="2023-04-02T18:06:38.374" v="639" actId="478"/>
          <ac:picMkLst>
            <pc:docMk/>
            <pc:sldMk cId="3595435930" sldId="284"/>
            <ac:picMk id="8" creationId="{267D5F57-86BA-77E2-D443-33751FF2D568}"/>
          </ac:picMkLst>
        </pc:picChg>
      </pc:sldChg>
      <pc:sldChg chg="addSp delSp modSp add mod">
        <pc:chgData name="Albino Guterres" userId="546b2db8d41dd59e" providerId="LiveId" clId="{9818F4BB-BA40-4AAC-93D9-25FD9678C345}" dt="2023-04-02T18:09:27.321" v="661" actId="20577"/>
        <pc:sldMkLst>
          <pc:docMk/>
          <pc:sldMk cId="3521215156" sldId="285"/>
        </pc:sldMkLst>
        <pc:spChg chg="del">
          <ac:chgData name="Albino Guterres" userId="546b2db8d41dd59e" providerId="LiveId" clId="{9818F4BB-BA40-4AAC-93D9-25FD9678C345}" dt="2023-04-02T18:07:45.678" v="647" actId="478"/>
          <ac:spMkLst>
            <pc:docMk/>
            <pc:sldMk cId="3521215156" sldId="285"/>
            <ac:spMk id="2" creationId="{81EFBFED-2C6D-79BF-7B43-305B7CC56E79}"/>
          </ac:spMkLst>
        </pc:spChg>
        <pc:spChg chg="add mod">
          <ac:chgData name="Albino Guterres" userId="546b2db8d41dd59e" providerId="LiveId" clId="{9818F4BB-BA40-4AAC-93D9-25FD9678C345}" dt="2023-04-02T18:08:55.198" v="653" actId="1076"/>
          <ac:spMkLst>
            <pc:docMk/>
            <pc:sldMk cId="3521215156" sldId="285"/>
            <ac:spMk id="5" creationId="{55E63602-E791-8C52-C05A-A1B00A9F0173}"/>
          </ac:spMkLst>
        </pc:spChg>
        <pc:spChg chg="add mod">
          <ac:chgData name="Albino Guterres" userId="546b2db8d41dd59e" providerId="LiveId" clId="{9818F4BB-BA40-4AAC-93D9-25FD9678C345}" dt="2023-04-02T18:09:27.321" v="661" actId="20577"/>
          <ac:spMkLst>
            <pc:docMk/>
            <pc:sldMk cId="3521215156" sldId="285"/>
            <ac:spMk id="7" creationId="{CE80743E-BA1C-DD72-DADF-AE8040778B15}"/>
          </ac:spMkLst>
        </pc:spChg>
        <pc:picChg chg="add mod">
          <ac:chgData name="Albino Guterres" userId="546b2db8d41dd59e" providerId="LiveId" clId="{9818F4BB-BA40-4AAC-93D9-25FD9678C345}" dt="2023-04-02T18:09:21.943" v="660" actId="1076"/>
          <ac:picMkLst>
            <pc:docMk/>
            <pc:sldMk cId="3521215156" sldId="285"/>
            <ac:picMk id="8" creationId="{B45CFE89-4DEA-A449-0360-D0EA57BBBACD}"/>
          </ac:picMkLst>
        </pc:picChg>
        <pc:picChg chg="add mod">
          <ac:chgData name="Albino Guterres" userId="546b2db8d41dd59e" providerId="LiveId" clId="{9818F4BB-BA40-4AAC-93D9-25FD9678C345}" dt="2023-04-02T18:09:20.042" v="659" actId="1076"/>
          <ac:picMkLst>
            <pc:docMk/>
            <pc:sldMk cId="3521215156" sldId="285"/>
            <ac:picMk id="9" creationId="{2CC14F9C-3C0D-6C74-00F0-0DA9FEFBF978}"/>
          </ac:picMkLst>
        </pc:picChg>
      </pc:sldChg>
      <pc:sldChg chg="addSp delSp modSp add mod">
        <pc:chgData name="Albino Guterres" userId="546b2db8d41dd59e" providerId="LiveId" clId="{9818F4BB-BA40-4AAC-93D9-25FD9678C345}" dt="2023-04-02T18:11:22.632" v="680" actId="1076"/>
        <pc:sldMkLst>
          <pc:docMk/>
          <pc:sldMk cId="543080680" sldId="286"/>
        </pc:sldMkLst>
        <pc:spChg chg="add mod">
          <ac:chgData name="Albino Guterres" userId="546b2db8d41dd59e" providerId="LiveId" clId="{9818F4BB-BA40-4AAC-93D9-25FD9678C345}" dt="2023-04-02T18:11:18.234" v="679" actId="1076"/>
          <ac:spMkLst>
            <pc:docMk/>
            <pc:sldMk cId="543080680" sldId="286"/>
            <ac:spMk id="2" creationId="{2A6193BC-E59D-F6E8-49B7-75787E393914}"/>
          </ac:spMkLst>
        </pc:spChg>
        <pc:spChg chg="del">
          <ac:chgData name="Albino Guterres" userId="546b2db8d41dd59e" providerId="LiveId" clId="{9818F4BB-BA40-4AAC-93D9-25FD9678C345}" dt="2023-04-02T18:09:44.616" v="665" actId="478"/>
          <ac:spMkLst>
            <pc:docMk/>
            <pc:sldMk cId="543080680" sldId="286"/>
            <ac:spMk id="5" creationId="{55E63602-E791-8C52-C05A-A1B00A9F0173}"/>
          </ac:spMkLst>
        </pc:spChg>
        <pc:spChg chg="del">
          <ac:chgData name="Albino Guterres" userId="546b2db8d41dd59e" providerId="LiveId" clId="{9818F4BB-BA40-4AAC-93D9-25FD9678C345}" dt="2023-04-02T18:09:47.788" v="666" actId="478"/>
          <ac:spMkLst>
            <pc:docMk/>
            <pc:sldMk cId="543080680" sldId="286"/>
            <ac:spMk id="7" creationId="{CE80743E-BA1C-DD72-DADF-AE8040778B15}"/>
          </ac:spMkLst>
        </pc:spChg>
        <pc:spChg chg="add mod">
          <ac:chgData name="Albino Guterres" userId="546b2db8d41dd59e" providerId="LiveId" clId="{9818F4BB-BA40-4AAC-93D9-25FD9678C345}" dt="2023-04-02T18:11:22.632" v="680" actId="1076"/>
          <ac:spMkLst>
            <pc:docMk/>
            <pc:sldMk cId="543080680" sldId="286"/>
            <ac:spMk id="10" creationId="{5D0E1073-A9F1-F478-36EF-EB1D5672DBF2}"/>
          </ac:spMkLst>
        </pc:spChg>
        <pc:spChg chg="add mod">
          <ac:chgData name="Albino Guterres" userId="546b2db8d41dd59e" providerId="LiveId" clId="{9818F4BB-BA40-4AAC-93D9-25FD9678C345}" dt="2023-04-02T18:11:00.510" v="678" actId="1076"/>
          <ac:spMkLst>
            <pc:docMk/>
            <pc:sldMk cId="543080680" sldId="286"/>
            <ac:spMk id="11" creationId="{44C42ABF-E326-C409-949A-984B5C0000C5}"/>
          </ac:spMkLst>
        </pc:spChg>
        <pc:spChg chg="add mod">
          <ac:chgData name="Albino Guterres" userId="546b2db8d41dd59e" providerId="LiveId" clId="{9818F4BB-BA40-4AAC-93D9-25FD9678C345}" dt="2023-04-02T18:10:57.546" v="677" actId="1076"/>
          <ac:spMkLst>
            <pc:docMk/>
            <pc:sldMk cId="543080680" sldId="286"/>
            <ac:spMk id="12" creationId="{2C724553-882C-E1DE-CB92-057324F3BED6}"/>
          </ac:spMkLst>
        </pc:spChg>
        <pc:spChg chg="add mod">
          <ac:chgData name="Albino Guterres" userId="546b2db8d41dd59e" providerId="LiveId" clId="{9818F4BB-BA40-4AAC-93D9-25FD9678C345}" dt="2023-04-02T18:10:55.472" v="676" actId="1076"/>
          <ac:spMkLst>
            <pc:docMk/>
            <pc:sldMk cId="543080680" sldId="286"/>
            <ac:spMk id="13" creationId="{694DD21F-B426-68B5-A6BA-1AC68F950882}"/>
          </ac:spMkLst>
        </pc:spChg>
        <pc:picChg chg="del">
          <ac:chgData name="Albino Guterres" userId="546b2db8d41dd59e" providerId="LiveId" clId="{9818F4BB-BA40-4AAC-93D9-25FD9678C345}" dt="2023-04-02T18:09:39.074" v="663" actId="478"/>
          <ac:picMkLst>
            <pc:docMk/>
            <pc:sldMk cId="543080680" sldId="286"/>
            <ac:picMk id="8" creationId="{B45CFE89-4DEA-A449-0360-D0EA57BBBACD}"/>
          </ac:picMkLst>
        </pc:picChg>
        <pc:picChg chg="del">
          <ac:chgData name="Albino Guterres" userId="546b2db8d41dd59e" providerId="LiveId" clId="{9818F4BB-BA40-4AAC-93D9-25FD9678C345}" dt="2023-04-02T18:09:40.777" v="664" actId="478"/>
          <ac:picMkLst>
            <pc:docMk/>
            <pc:sldMk cId="543080680" sldId="286"/>
            <ac:picMk id="9" creationId="{2CC14F9C-3C0D-6C74-00F0-0DA9FEFBF978}"/>
          </ac:picMkLst>
        </pc:picChg>
      </pc:sldChg>
      <pc:sldChg chg="addSp delSp modSp add mod">
        <pc:chgData name="Albino Guterres" userId="546b2db8d41dd59e" providerId="LiveId" clId="{9818F4BB-BA40-4AAC-93D9-25FD9678C345}" dt="2023-04-02T18:12:57.199" v="694" actId="207"/>
        <pc:sldMkLst>
          <pc:docMk/>
          <pc:sldMk cId="2155688794" sldId="287"/>
        </pc:sldMkLst>
        <pc:spChg chg="del">
          <ac:chgData name="Albino Guterres" userId="546b2db8d41dd59e" providerId="LiveId" clId="{9818F4BB-BA40-4AAC-93D9-25FD9678C345}" dt="2023-04-02T18:12:20.595" v="686" actId="478"/>
          <ac:spMkLst>
            <pc:docMk/>
            <pc:sldMk cId="2155688794" sldId="287"/>
            <ac:spMk id="2" creationId="{2A6193BC-E59D-F6E8-49B7-75787E393914}"/>
          </ac:spMkLst>
        </pc:spChg>
        <pc:spChg chg="add mod">
          <ac:chgData name="Albino Guterres" userId="546b2db8d41dd59e" providerId="LiveId" clId="{9818F4BB-BA40-4AAC-93D9-25FD9678C345}" dt="2023-04-02T18:12:36.886" v="693" actId="1076"/>
          <ac:spMkLst>
            <pc:docMk/>
            <pc:sldMk cId="2155688794" sldId="287"/>
            <ac:spMk id="5" creationId="{D937DFA8-5962-1D40-3139-4FBF320F09C2}"/>
          </ac:spMkLst>
        </pc:spChg>
        <pc:spChg chg="add mod">
          <ac:chgData name="Albino Guterres" userId="546b2db8d41dd59e" providerId="LiveId" clId="{9818F4BB-BA40-4AAC-93D9-25FD9678C345}" dt="2023-04-02T18:12:57.199" v="694" actId="207"/>
          <ac:spMkLst>
            <pc:docMk/>
            <pc:sldMk cId="2155688794" sldId="287"/>
            <ac:spMk id="7" creationId="{6BE0BEF0-6B82-F85D-B515-E7C9C38C950E}"/>
          </ac:spMkLst>
        </pc:spChg>
        <pc:spChg chg="del mod">
          <ac:chgData name="Albino Guterres" userId="546b2db8d41dd59e" providerId="LiveId" clId="{9818F4BB-BA40-4AAC-93D9-25FD9678C345}" dt="2023-04-02T18:12:21.933" v="687" actId="478"/>
          <ac:spMkLst>
            <pc:docMk/>
            <pc:sldMk cId="2155688794" sldId="287"/>
            <ac:spMk id="10" creationId="{5D0E1073-A9F1-F478-36EF-EB1D5672DBF2}"/>
          </ac:spMkLst>
        </pc:spChg>
        <pc:spChg chg="del">
          <ac:chgData name="Albino Guterres" userId="546b2db8d41dd59e" providerId="LiveId" clId="{9818F4BB-BA40-4AAC-93D9-25FD9678C345}" dt="2023-04-02T18:12:16.141" v="682" actId="478"/>
          <ac:spMkLst>
            <pc:docMk/>
            <pc:sldMk cId="2155688794" sldId="287"/>
            <ac:spMk id="11" creationId="{44C42ABF-E326-C409-949A-984B5C0000C5}"/>
          </ac:spMkLst>
        </pc:spChg>
        <pc:spChg chg="del">
          <ac:chgData name="Albino Guterres" userId="546b2db8d41dd59e" providerId="LiveId" clId="{9818F4BB-BA40-4AAC-93D9-25FD9678C345}" dt="2023-04-02T18:12:18.004" v="684" actId="478"/>
          <ac:spMkLst>
            <pc:docMk/>
            <pc:sldMk cId="2155688794" sldId="287"/>
            <ac:spMk id="12" creationId="{2C724553-882C-E1DE-CB92-057324F3BED6}"/>
          </ac:spMkLst>
        </pc:spChg>
        <pc:spChg chg="del">
          <ac:chgData name="Albino Guterres" userId="546b2db8d41dd59e" providerId="LiveId" clId="{9818F4BB-BA40-4AAC-93D9-25FD9678C345}" dt="2023-04-02T18:12:17.132" v="683" actId="478"/>
          <ac:spMkLst>
            <pc:docMk/>
            <pc:sldMk cId="2155688794" sldId="287"/>
            <ac:spMk id="13" creationId="{694DD21F-B426-68B5-A6BA-1AC68F950882}"/>
          </ac:spMkLst>
        </pc:spChg>
        <pc:picChg chg="add mod">
          <ac:chgData name="Albino Guterres" userId="546b2db8d41dd59e" providerId="LiveId" clId="{9818F4BB-BA40-4AAC-93D9-25FD9678C345}" dt="2023-04-02T18:12:36.886" v="693" actId="1076"/>
          <ac:picMkLst>
            <pc:docMk/>
            <pc:sldMk cId="2155688794" sldId="287"/>
            <ac:picMk id="8" creationId="{3D7867EB-E2D6-D6BA-838F-20C39CF4F044}"/>
          </ac:picMkLst>
        </pc:picChg>
      </pc:sldChg>
      <pc:sldChg chg="addSp delSp modSp add mod">
        <pc:chgData name="Albino Guterres" userId="546b2db8d41dd59e" providerId="LiveId" clId="{9818F4BB-BA40-4AAC-93D9-25FD9678C345}" dt="2023-04-02T18:19:13.317" v="713" actId="20577"/>
        <pc:sldMkLst>
          <pc:docMk/>
          <pc:sldMk cId="3396772452" sldId="288"/>
        </pc:sldMkLst>
        <pc:spChg chg="add mod">
          <ac:chgData name="Albino Guterres" userId="546b2db8d41dd59e" providerId="LiveId" clId="{9818F4BB-BA40-4AAC-93D9-25FD9678C345}" dt="2023-04-02T18:18:52.720" v="708" actId="1076"/>
          <ac:spMkLst>
            <pc:docMk/>
            <pc:sldMk cId="3396772452" sldId="288"/>
            <ac:spMk id="2" creationId="{22AC4E26-11F7-DAFD-8DFB-137B1A1499B7}"/>
          </ac:spMkLst>
        </pc:spChg>
        <pc:spChg chg="del">
          <ac:chgData name="Albino Guterres" userId="546b2db8d41dd59e" providerId="LiveId" clId="{9818F4BB-BA40-4AAC-93D9-25FD9678C345}" dt="2023-04-02T18:18:31.704" v="700" actId="478"/>
          <ac:spMkLst>
            <pc:docMk/>
            <pc:sldMk cId="3396772452" sldId="288"/>
            <ac:spMk id="5" creationId="{D937DFA8-5962-1D40-3139-4FBF320F09C2}"/>
          </ac:spMkLst>
        </pc:spChg>
        <pc:spChg chg="del">
          <ac:chgData name="Albino Guterres" userId="546b2db8d41dd59e" providerId="LiveId" clId="{9818F4BB-BA40-4AAC-93D9-25FD9678C345}" dt="2023-04-02T18:18:34.507" v="701" actId="478"/>
          <ac:spMkLst>
            <pc:docMk/>
            <pc:sldMk cId="3396772452" sldId="288"/>
            <ac:spMk id="7" creationId="{6BE0BEF0-6B82-F85D-B515-E7C9C38C950E}"/>
          </ac:spMkLst>
        </pc:spChg>
        <pc:spChg chg="add mod">
          <ac:chgData name="Albino Guterres" userId="546b2db8d41dd59e" providerId="LiveId" clId="{9818F4BB-BA40-4AAC-93D9-25FD9678C345}" dt="2023-04-02T18:19:13.317" v="713" actId="20577"/>
          <ac:spMkLst>
            <pc:docMk/>
            <pc:sldMk cId="3396772452" sldId="288"/>
            <ac:spMk id="9" creationId="{F832500F-2034-74BB-51AC-43480CFC2596}"/>
          </ac:spMkLst>
        </pc:spChg>
        <pc:picChg chg="del">
          <ac:chgData name="Albino Guterres" userId="546b2db8d41dd59e" providerId="LiveId" clId="{9818F4BB-BA40-4AAC-93D9-25FD9678C345}" dt="2023-04-02T18:18:29.429" v="699" actId="478"/>
          <ac:picMkLst>
            <pc:docMk/>
            <pc:sldMk cId="3396772452" sldId="288"/>
            <ac:picMk id="8" creationId="{3D7867EB-E2D6-D6BA-838F-20C39CF4F04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6E53E-5AFD-4628-AC81-A6DAE0B457C8}" type="datetimeFigureOut">
              <a:rPr lang="pt-BR" smtClean="0"/>
              <a:t>02/04/2023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A406D-78C6-4E6A-9515-FE678CEC5E9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4346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6574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4967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753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933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399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367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366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3576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67217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564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84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59165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03519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68317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3683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8856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637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9968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84997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2951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4570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12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38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877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20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47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88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336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9A406D-78C6-4E6A-9515-FE678CEC5E92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433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nico em Mecâ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 userDrawn="1"/>
        </p:nvSpPr>
        <p:spPr>
          <a:xfrm>
            <a:off x="0" y="-7188"/>
            <a:ext cx="12191999" cy="109671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2338" y="95196"/>
            <a:ext cx="5876926" cy="891404"/>
          </a:xfrm>
          <a:noFill/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9440173" y="6492875"/>
            <a:ext cx="2743200" cy="365125"/>
          </a:xfrm>
        </p:spPr>
        <p:txBody>
          <a:bodyPr/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00C4E5F-8295-493E-857F-0942EE004B5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0" y="1097610"/>
            <a:ext cx="871267" cy="5760390"/>
          </a:xfrm>
          <a:prstGeom prst="rect">
            <a:avLst/>
          </a:prstGeom>
          <a:pattFill prst="wdUpDiag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98"/>
            <a:ext cx="1929036" cy="108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1144" y="1438"/>
            <a:ext cx="1312229" cy="1080000"/>
          </a:xfrm>
          <a:prstGeom prst="rect">
            <a:avLst/>
          </a:prstGeom>
        </p:spPr>
      </p:pic>
      <p:sp>
        <p:nvSpPr>
          <p:cNvPr id="12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36240" y="21891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3" name="Espaço Reservado para Texto 2"/>
          <p:cNvSpPr>
            <a:spLocks noGrp="1"/>
          </p:cNvSpPr>
          <p:nvPr>
            <p:ph type="body" idx="13"/>
          </p:nvPr>
        </p:nvSpPr>
        <p:spPr>
          <a:xfrm rot="16200000">
            <a:off x="-2265135" y="3606717"/>
            <a:ext cx="5401536" cy="74217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0968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4E5F-8295-493E-857F-0942EE004B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987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65304" y="1945311"/>
            <a:ext cx="10515600" cy="4306528"/>
          </a:xfrm>
        </p:spPr>
        <p:txBody>
          <a:bodyPr>
            <a:normAutofit/>
          </a:bodyPr>
          <a:lstStyle/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4800" b="1" dirty="0">
                <a:solidFill>
                  <a:srgbClr val="000000"/>
                </a:solidFill>
                <a:latin typeface="Arial" charset="0"/>
              </a:rPr>
              <a:t>Tecnologia dos Materiais</a:t>
            </a: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48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3200" b="1" i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Aula 10 – </a:t>
            </a:r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Diagrama de transformações </a:t>
            </a: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isotérmicas</a:t>
            </a:r>
            <a:endParaRPr lang="pt-BR" sz="48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1200" b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2800" b="1" i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800" b="1" i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Prof. Dr. Albino Moura Guterres</a:t>
            </a: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pt-BR" sz="2800" b="1" i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lvl="0" algn="ctr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pt-BR" sz="2800" b="1" i="1" dirty="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E-mail: albinoguterres@ifsul.edu.br</a:t>
            </a:r>
            <a:endParaRPr lang="pt-BR" sz="2800" i="1" dirty="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447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6155" y="73487"/>
            <a:ext cx="6833420" cy="89140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Transformação isotérmica para uma liga Fe-C de composição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10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7B4930-3875-D88A-0551-E66E1361AA94}"/>
              </a:ext>
            </a:extLst>
          </p:cNvPr>
          <p:cNvSpPr txBox="1"/>
          <p:nvPr/>
        </p:nvSpPr>
        <p:spPr>
          <a:xfrm>
            <a:off x="1039760" y="1131704"/>
            <a:ext cx="10994923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altas temperaturas, altas taxas de difusão permitem um maior crescimento de grão e maior espaçamento lamelar –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perlita grossa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CF388D0-3BA5-5177-3FF8-CC618CCA9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30" y="2090364"/>
            <a:ext cx="7046145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239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6155" y="73487"/>
            <a:ext cx="6833420" cy="89140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Transformação isotérmica para uma liga Fe-C de composição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11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77B4930-3875-D88A-0551-E66E1361AA94}"/>
              </a:ext>
            </a:extLst>
          </p:cNvPr>
          <p:cNvSpPr txBox="1"/>
          <p:nvPr/>
        </p:nvSpPr>
        <p:spPr>
          <a:xfrm>
            <a:off x="1000783" y="1651580"/>
            <a:ext cx="5360688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À medida que a temperatura de transformação é reduzida após a formação de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perlita fina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um novo microconstituinte é formado: 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bainita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F5BA33-775C-7ACA-7E44-7B18306EC069}"/>
              </a:ext>
            </a:extLst>
          </p:cNvPr>
          <p:cNvSpPr/>
          <p:nvPr/>
        </p:nvSpPr>
        <p:spPr>
          <a:xfrm>
            <a:off x="1240539" y="1251470"/>
            <a:ext cx="1207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pt-B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BAINITA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2473D16-CAA1-8F9B-6B71-8F3304A526C5}"/>
              </a:ext>
            </a:extLst>
          </p:cNvPr>
          <p:cNvSpPr txBox="1"/>
          <p:nvPr/>
        </p:nvSpPr>
        <p:spPr>
          <a:xfrm>
            <a:off x="931957" y="3533570"/>
            <a:ext cx="5429514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ocorre na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 microestrutura da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bainita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consiste nas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fases ferrita e cementita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mas os arranjos são diferentes.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F5953E9-C915-909C-E408-C601457AA28B}"/>
              </a:ext>
            </a:extLst>
          </p:cNvPr>
          <p:cNvSpPr txBox="1"/>
          <p:nvPr/>
        </p:nvSpPr>
        <p:spPr>
          <a:xfrm>
            <a:off x="966370" y="5255112"/>
            <a:ext cx="5429514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No diagrama de transformação isotérmica 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bainita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se forma abaixo do “joelho” enquanto 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se forma acima 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FA692DE3-E673-5969-0E53-1E9FBEF0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226" y="1251470"/>
            <a:ext cx="5262554" cy="52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92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6155" y="73487"/>
            <a:ext cx="6833420" cy="89140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Transformação isotérmica para uma liga Fe-C de composição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EF5BA33-775C-7ACA-7E44-7B18306EC069}"/>
              </a:ext>
            </a:extLst>
          </p:cNvPr>
          <p:cNvSpPr/>
          <p:nvPr/>
        </p:nvSpPr>
        <p:spPr>
          <a:xfrm>
            <a:off x="1240539" y="1251470"/>
            <a:ext cx="1207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C00000"/>
              </a:buClr>
              <a:buSzPct val="110000"/>
            </a:pPr>
            <a:r>
              <a:rPr lang="pt-B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BAINITA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1E8CDCC1-6A6F-C080-2261-D691B8150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90" y="1384513"/>
            <a:ext cx="809415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876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6155" y="73487"/>
            <a:ext cx="6833420" cy="89140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Transformação isotérmica para uma liga Fe-C de composição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6A692EA-6A11-6555-1E1D-FE9936E36600}"/>
              </a:ext>
            </a:extLst>
          </p:cNvPr>
          <p:cNvSpPr/>
          <p:nvPr/>
        </p:nvSpPr>
        <p:spPr>
          <a:xfrm>
            <a:off x="1619664" y="2173407"/>
            <a:ext cx="4278617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temperaturas entre 300ºC e 540ºC a </a:t>
            </a:r>
            <a:r>
              <a:rPr lang="pt-B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bainita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se forma como uma série de agulhas de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ferrita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separadas por partículas alongadas de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cementita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bainita</a:t>
            </a:r>
            <a:r>
              <a:rPr lang="pt-B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superior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t-B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04B69F1-3C4F-504B-6692-44E532F0FD93}"/>
              </a:ext>
            </a:extLst>
          </p:cNvPr>
          <p:cNvSpPr/>
          <p:nvPr/>
        </p:nvSpPr>
        <p:spPr>
          <a:xfrm>
            <a:off x="1270740" y="1318308"/>
            <a:ext cx="1327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Bainita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E64D7A3-9E0E-C7C3-D68F-B77F0DA2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989" y="1518363"/>
            <a:ext cx="4796129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907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6155" y="73487"/>
            <a:ext cx="6833420" cy="89140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Transformação isotérmica para uma liga Fe-C de composição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14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04B69F1-3C4F-504B-6692-44E532F0FD93}"/>
              </a:ext>
            </a:extLst>
          </p:cNvPr>
          <p:cNvSpPr/>
          <p:nvPr/>
        </p:nvSpPr>
        <p:spPr>
          <a:xfrm>
            <a:off x="1292106" y="1564115"/>
            <a:ext cx="13276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Bainita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F99A2E4-2512-A6AC-6A29-CCD49B7063C6}"/>
              </a:ext>
            </a:extLst>
          </p:cNvPr>
          <p:cNvSpPr/>
          <p:nvPr/>
        </p:nvSpPr>
        <p:spPr>
          <a:xfrm>
            <a:off x="1721397" y="2388209"/>
            <a:ext cx="4492590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temperaturas entre 200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ºC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e 300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ºC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ferrita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encontra-se em placas e partículas finas de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cementita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se formam no interior dessas placas (</a:t>
            </a:r>
            <a:r>
              <a:rPr lang="pt-BR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bainita</a:t>
            </a:r>
            <a:r>
              <a:rPr lang="pt-B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inferior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58FC242-15B6-0B0C-B1DB-8833D5328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40" y="1635437"/>
            <a:ext cx="4114071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087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6155" y="73487"/>
            <a:ext cx="6833420" cy="89140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Transformação isotérmica para uma liga Fe-C de composição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15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F43CF16-943D-3D8D-5761-C9BF450007F5}"/>
              </a:ext>
            </a:extLst>
          </p:cNvPr>
          <p:cNvSpPr/>
          <p:nvPr/>
        </p:nvSpPr>
        <p:spPr>
          <a:xfrm>
            <a:off x="846310" y="1143649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pt-BR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MARTENSITA</a:t>
            </a:r>
            <a:endParaRPr lang="pt-BR" sz="2000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B0F91B5-B6AE-8916-5EF7-3A67FFC13ABB}"/>
              </a:ext>
            </a:extLst>
          </p:cNvPr>
          <p:cNvSpPr/>
          <p:nvPr/>
        </p:nvSpPr>
        <p:spPr>
          <a:xfrm>
            <a:off x="1071716" y="1557702"/>
            <a:ext cx="57312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martensita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se forma quando o resfriamento for rápido o suficiente de forma a evitar a difusão do carbono, ficando o mesmo retido em solução. Como consequência disso, ocorre a transformação polimórfica mostrada ao lado.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9241871-3DFE-8A72-737A-2BBC3555D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53" y="3433403"/>
            <a:ext cx="3324110" cy="342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312CEC5-16AF-FC6B-37AE-744F59241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73" y="1133480"/>
            <a:ext cx="3946801" cy="418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C42C3369-0B39-CA8E-C607-9CFF15FA0B74}"/>
              </a:ext>
            </a:extLst>
          </p:cNvPr>
          <p:cNvSpPr/>
          <p:nvPr/>
        </p:nvSpPr>
        <p:spPr>
          <a:xfrm>
            <a:off x="7294570" y="5534561"/>
            <a:ext cx="4785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Wingdings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Como a </a:t>
            </a:r>
            <a:r>
              <a:rPr lang="pt-BR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martensita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não envolve difusão, a sua formação ocorre instantaneamente (independente do tempo).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50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6155" y="73487"/>
            <a:ext cx="6833420" cy="89140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Transformação isotérmica para uma liga Fe-C de composição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16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89B7FF6-A86C-5078-46A6-2E977A5F914F}"/>
              </a:ext>
            </a:extLst>
          </p:cNvPr>
          <p:cNvSpPr/>
          <p:nvPr/>
        </p:nvSpPr>
        <p:spPr>
          <a:xfrm>
            <a:off x="931957" y="1291217"/>
            <a:ext cx="80648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MARTENSITA EM FORMA DE RIPAS</a:t>
            </a:r>
            <a:endParaRPr lang="pt-BR" sz="2000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4677C8E-925B-60ED-DAB5-637AC41C5FCC}"/>
              </a:ext>
            </a:extLst>
          </p:cNvPr>
          <p:cNvSpPr/>
          <p:nvPr/>
        </p:nvSpPr>
        <p:spPr>
          <a:xfrm>
            <a:off x="1506278" y="2151970"/>
            <a:ext cx="4111862" cy="372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ligas que contêm menos do que cerca de 0,6%de C, os grãos de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martensita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se formam como ripas.</a:t>
            </a: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v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São placas longas e finas, tais como as lâminas de uma folha.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4B35D56-0F26-A0AB-95F1-AF1E10C7E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05" y="1856295"/>
            <a:ext cx="485286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647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6155" y="73487"/>
            <a:ext cx="6833420" cy="89140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Transformação isotérmica para uma liga Fe-C de composição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17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BD4BA190-1801-708B-E1F1-DFEED825807A}"/>
              </a:ext>
            </a:extLst>
          </p:cNvPr>
          <p:cNvSpPr/>
          <p:nvPr/>
        </p:nvSpPr>
        <p:spPr>
          <a:xfrm>
            <a:off x="1194761" y="1782764"/>
            <a:ext cx="5204683" cy="465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martensita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lenticular(ou em placas) é encontrada em ligas ferro-carbono com concentrações maiores que 0,6% de C</a:t>
            </a: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v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Na fotomicrografia pode-se observar os grãos de </a:t>
            </a:r>
            <a:r>
              <a:rPr lang="pt-B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martensita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em forma de agulhas (regiões escuras) e austenita que não se transformou durante o resfriamento (regiões claras) denominada austenita retida.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A271082-55E9-296A-5896-DC651E558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34" y="1410647"/>
            <a:ext cx="5023255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F51004B7-3D1D-9B0D-EC8D-7F9EB035398A}"/>
              </a:ext>
            </a:extLst>
          </p:cNvPr>
          <p:cNvSpPr/>
          <p:nvPr/>
        </p:nvSpPr>
        <p:spPr>
          <a:xfrm>
            <a:off x="799971" y="1162149"/>
            <a:ext cx="806489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MARTENSITA EM FORMA LENTICULAR</a:t>
            </a:r>
            <a:endParaRPr lang="pt-BR" sz="2000" b="1" u="sng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516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18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464AE6-AEC7-6D96-BD5A-4B0AEEED680C}"/>
              </a:ext>
            </a:extLst>
          </p:cNvPr>
          <p:cNvSpPr txBox="1"/>
          <p:nvPr/>
        </p:nvSpPr>
        <p:spPr>
          <a:xfrm>
            <a:off x="3298178" y="18199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CURVA TTT para outros aços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3CFE27B6-367C-4569-1B3D-8888FFB01D13}"/>
              </a:ext>
            </a:extLst>
          </p:cNvPr>
          <p:cNvSpPr/>
          <p:nvPr/>
        </p:nvSpPr>
        <p:spPr>
          <a:xfrm>
            <a:off x="1655388" y="1997839"/>
            <a:ext cx="9750031" cy="2805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outras composições que não 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fases pró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eutetódes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coexistem com 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os aços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hipoeutetóides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há 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ferrita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os aços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hipereutetóides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há 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cementita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102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19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464AE6-AEC7-6D96-BD5A-4B0AEEED680C}"/>
              </a:ext>
            </a:extLst>
          </p:cNvPr>
          <p:cNvSpPr txBox="1"/>
          <p:nvPr/>
        </p:nvSpPr>
        <p:spPr>
          <a:xfrm>
            <a:off x="3298178" y="18199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CURVA TTT para outros aços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E21EA30-5942-1CD1-2193-C8B253815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03" y="1190454"/>
            <a:ext cx="6805847" cy="562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05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1404" y="142313"/>
            <a:ext cx="5338915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1049252" y="1942062"/>
            <a:ext cx="10723218" cy="535451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O diagrama TTT, também conhecido como diagrama de transformações isotérmicas ou curvas TTT considera a transformação de um material de acordo com temperatura que ele é submetido por determinado tempo. Daí que vem o TTT, temperatura, tempo e transformação!</a:t>
            </a: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52307A20-4243-B561-A334-B0F0843BD462}"/>
              </a:ext>
            </a:extLst>
          </p:cNvPr>
          <p:cNvSpPr txBox="1">
            <a:spLocks/>
          </p:cNvSpPr>
          <p:nvPr/>
        </p:nvSpPr>
        <p:spPr>
          <a:xfrm>
            <a:off x="1049253" y="4648212"/>
            <a:ext cx="1072321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O diagrama de transformações isotérmicas nos ajudam a acompanhar as transformações de um material em função do tempo em uma temperatura constante.</a:t>
            </a: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64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20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464AE6-AEC7-6D96-BD5A-4B0AEEED680C}"/>
              </a:ext>
            </a:extLst>
          </p:cNvPr>
          <p:cNvSpPr txBox="1"/>
          <p:nvPr/>
        </p:nvSpPr>
        <p:spPr>
          <a:xfrm>
            <a:off x="3298178" y="18199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CURVA TTT para outros aços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DD18D78-C73E-F561-1F96-B3F844034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646" y="1275437"/>
            <a:ext cx="654870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918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21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464AE6-AEC7-6D96-BD5A-4B0AEEED680C}"/>
              </a:ext>
            </a:extLst>
          </p:cNvPr>
          <p:cNvSpPr txBox="1"/>
          <p:nvPr/>
        </p:nvSpPr>
        <p:spPr>
          <a:xfrm>
            <a:off x="3298178" y="181990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RESFRIAMENTO CONTÍNUO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4859E8A-DEBE-6621-8179-CAD64A6416EA}"/>
              </a:ext>
            </a:extLst>
          </p:cNvPr>
          <p:cNvSpPr/>
          <p:nvPr/>
        </p:nvSpPr>
        <p:spPr>
          <a:xfrm>
            <a:off x="931957" y="1054146"/>
            <a:ext cx="4662100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maioria dos tratamentos térmicos para os aços envolve o resfriamento contínuo de uma amostra até a temperatura ambiente.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824F1AD-F106-25CC-8313-ED7B8D9AE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54" y="1422029"/>
            <a:ext cx="6302169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DB734D35-95D8-E043-9816-9D6435219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798" y="3285073"/>
            <a:ext cx="351167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4298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22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817D52-08EA-DFDC-8BD1-8F491D0E7902}"/>
              </a:ext>
            </a:extLst>
          </p:cNvPr>
          <p:cNvSpPr txBox="1"/>
          <p:nvPr/>
        </p:nvSpPr>
        <p:spPr>
          <a:xfrm>
            <a:off x="3143672" y="181989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PROPRIEDADES MECÂNICAS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1E828A4-0CD9-95B2-CFA4-DA119C519978}"/>
              </a:ext>
            </a:extLst>
          </p:cNvPr>
          <p:cNvSpPr/>
          <p:nvPr/>
        </p:nvSpPr>
        <p:spPr>
          <a:xfrm>
            <a:off x="1040568" y="1681231"/>
            <a:ext cx="505543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cementita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é mais dura, porém mais frágil do que a </a:t>
            </a:r>
            <a:r>
              <a:rPr lang="pt-B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Dessa forma aumentando a fração de Fe</a:t>
            </a:r>
            <a:r>
              <a:rPr lang="pt-BR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 irá resultar em um material mais duro e mais resistente.</a:t>
            </a: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espessura da camada de cada fase também influencia. A </a:t>
            </a:r>
            <a:r>
              <a:rPr lang="pt-B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é mais dura e mais resistente que a </a:t>
            </a:r>
            <a:r>
              <a:rPr lang="pt-B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grosseira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fina possui maior restrição ao movimento de discordâncias e um maior reforço de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cementita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na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devido à maior área de contornos de fases.</a:t>
            </a:r>
          </a:p>
          <a:p>
            <a:pPr algn="just">
              <a:buClr>
                <a:srgbClr val="C00000"/>
              </a:buClr>
              <a:buSzPct val="110000"/>
            </a:pPr>
            <a:endParaRPr lang="pt-BR" sz="1600" b="1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3ACFD49-A0CB-D6BC-731F-6A5C37854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11" y="1451525"/>
            <a:ext cx="5664413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628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23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817D52-08EA-DFDC-8BD1-8F491D0E7902}"/>
              </a:ext>
            </a:extLst>
          </p:cNvPr>
          <p:cNvSpPr txBox="1"/>
          <p:nvPr/>
        </p:nvSpPr>
        <p:spPr>
          <a:xfrm>
            <a:off x="3143672" y="181989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PROPRIEDADES MECÂNICAS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AFBD263B-1898-7EE9-4D05-DD5862E335A8}"/>
              </a:ext>
            </a:extLst>
          </p:cNvPr>
          <p:cNvSpPr/>
          <p:nvPr/>
        </p:nvSpPr>
        <p:spPr>
          <a:xfrm>
            <a:off x="1112413" y="1917118"/>
            <a:ext cx="53080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Uma vez que a </a:t>
            </a:r>
            <a:r>
              <a:rPr lang="pt-B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cementita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é mais frágil, o aumento do seu teor resultará em uma diminuição de ductilidade.</a:t>
            </a: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grosseira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é mais dúctil que a </a:t>
            </a:r>
            <a:r>
              <a:rPr lang="pt-B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pois existe uma maior restrição à deformação plástica na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fina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CBF38B6-AF51-62D2-8605-5643B7610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46" y="1214944"/>
            <a:ext cx="4213141" cy="55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996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24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817D52-08EA-DFDC-8BD1-8F491D0E7902}"/>
              </a:ext>
            </a:extLst>
          </p:cNvPr>
          <p:cNvSpPr txBox="1"/>
          <p:nvPr/>
        </p:nvSpPr>
        <p:spPr>
          <a:xfrm>
            <a:off x="3143672" y="181989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PROPRIEDADES MECÂNICAS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318848B-AB13-4301-CE8B-5D50AC7E65F2}"/>
              </a:ext>
            </a:extLst>
          </p:cNvPr>
          <p:cNvSpPr/>
          <p:nvPr/>
        </p:nvSpPr>
        <p:spPr>
          <a:xfrm>
            <a:off x="1150264" y="1451525"/>
            <a:ext cx="457210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martensita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é mais dura, mais resistente e mais frágil. A sua dureza depende do teor de carbono para aços com até aproximadamente 0,6% de C.</a:t>
            </a: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Essas propriedades são atribuídas aos átomos de carbono intersticiais que restringem o movimento de discordâncias.</a:t>
            </a: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martensita revenida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possui partículas de cementita extremamente pequenas, o que lhe dá uma melhor ductilidade e tenacidade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67D5F57-86BA-77E2-D443-33751FF2D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49" y="1098000"/>
            <a:ext cx="5158957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873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25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817D52-08EA-DFDC-8BD1-8F491D0E7902}"/>
              </a:ext>
            </a:extLst>
          </p:cNvPr>
          <p:cNvSpPr txBox="1"/>
          <p:nvPr/>
        </p:nvSpPr>
        <p:spPr>
          <a:xfrm>
            <a:off x="3114175" y="0"/>
            <a:ext cx="6757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FATORES QUE AFETAM A POSIÇÃO DAS CURVAS TTT NOS AÇOS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81EFBFED-2C6D-79BF-7B43-305B7CC56E79}"/>
              </a:ext>
            </a:extLst>
          </p:cNvPr>
          <p:cNvSpPr/>
          <p:nvPr/>
        </p:nvSpPr>
        <p:spPr>
          <a:xfrm>
            <a:off x="1410298" y="2613392"/>
            <a:ext cx="58376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Teor de carbono.</a:t>
            </a: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Tamanho do grão da Austenita</a:t>
            </a: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Composição química (elementos de liga).</a:t>
            </a:r>
          </a:p>
        </p:txBody>
      </p:sp>
    </p:spTree>
    <p:extLst>
      <p:ext uri="{BB962C8B-B14F-4D97-AF65-F5344CB8AC3E}">
        <p14:creationId xmlns:p14="http://schemas.microsoft.com/office/powerpoint/2010/main" val="3595435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26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817D52-08EA-DFDC-8BD1-8F491D0E7902}"/>
              </a:ext>
            </a:extLst>
          </p:cNvPr>
          <p:cNvSpPr txBox="1"/>
          <p:nvPr/>
        </p:nvSpPr>
        <p:spPr>
          <a:xfrm>
            <a:off x="3114175" y="0"/>
            <a:ext cx="6757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FATORES QUE AFETAM A POSIÇÃO DAS CURVAS TTT NOS AÇOS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5E63602-E791-8C52-C05A-A1B00A9F0173}"/>
              </a:ext>
            </a:extLst>
          </p:cNvPr>
          <p:cNvSpPr/>
          <p:nvPr/>
        </p:nvSpPr>
        <p:spPr>
          <a:xfrm>
            <a:off x="931957" y="116593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 DE CARBONO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E80743E-BA1C-DD72-DADF-AE8040778B15}"/>
              </a:ext>
            </a:extLst>
          </p:cNvPr>
          <p:cNvSpPr/>
          <p:nvPr/>
        </p:nvSpPr>
        <p:spPr>
          <a:xfrm>
            <a:off x="1175877" y="1661696"/>
            <a:ext cx="10583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Quanto menor o teor de carbono (abaixo do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 mais difícil de se obter estrutura martensítica.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45CFE89-4DEA-A449-0360-D0EA57BBB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13" y="2328419"/>
            <a:ext cx="5223195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CC14F9C-3C0D-6C74-00F0-0DA9FEFBF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628" y="2369582"/>
            <a:ext cx="5238968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215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27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817D52-08EA-DFDC-8BD1-8F491D0E7902}"/>
              </a:ext>
            </a:extLst>
          </p:cNvPr>
          <p:cNvSpPr txBox="1"/>
          <p:nvPr/>
        </p:nvSpPr>
        <p:spPr>
          <a:xfrm>
            <a:off x="3114175" y="0"/>
            <a:ext cx="6757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FATORES QUE AFETAM A POSIÇÃO DAS CURVAS TTT NOS AÇOS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A6193BC-E59D-F6E8-49B7-75787E393914}"/>
              </a:ext>
            </a:extLst>
          </p:cNvPr>
          <p:cNvSpPr/>
          <p:nvPr/>
        </p:nvSpPr>
        <p:spPr>
          <a:xfrm>
            <a:off x="915266" y="131844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DE LIGA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D0E1073-A9F1-F478-36EF-EB1D5672DBF2}"/>
              </a:ext>
            </a:extLst>
          </p:cNvPr>
          <p:cNvSpPr/>
          <p:nvPr/>
        </p:nvSpPr>
        <p:spPr>
          <a:xfrm>
            <a:off x="1235094" y="1920766"/>
            <a:ext cx="1037680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Quanto maior o teor e o número dos elementos de liga, mais numerosas e complexas são as reações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4C42ABF-E326-C409-949A-984B5C0000C5}"/>
              </a:ext>
            </a:extLst>
          </p:cNvPr>
          <p:cNvSpPr/>
          <p:nvPr/>
        </p:nvSpPr>
        <p:spPr>
          <a:xfrm>
            <a:off x="1235094" y="3029031"/>
            <a:ext cx="10376804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Todos os elementos de liga (exceto o Cobalto) deslocam as curvas para a direita, retardando as transformações e promovem a formação de um joelho separado para 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bainita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eta dobrada para cima 1">
            <a:extLst>
              <a:ext uri="{FF2B5EF4-FFF2-40B4-BE49-F238E27FC236}">
                <a16:creationId xmlns:a16="http://schemas.microsoft.com/office/drawing/2014/main" id="{2C724553-882C-E1DE-CB92-057324F3BED6}"/>
              </a:ext>
            </a:extLst>
          </p:cNvPr>
          <p:cNvSpPr/>
          <p:nvPr/>
        </p:nvSpPr>
        <p:spPr>
          <a:xfrm rot="5400000">
            <a:off x="2133963" y="4648258"/>
            <a:ext cx="1008112" cy="45727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94DD21F-B426-68B5-A6BA-1AC68F950882}"/>
              </a:ext>
            </a:extLst>
          </p:cNvPr>
          <p:cNvSpPr/>
          <p:nvPr/>
        </p:nvSpPr>
        <p:spPr>
          <a:xfrm>
            <a:off x="3059832" y="4773339"/>
            <a:ext cx="8552065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q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Facilitam a formação da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martensita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lnSpc>
                <a:spcPct val="150000"/>
              </a:lnSpc>
              <a:buClr>
                <a:schemeClr val="accent2"/>
              </a:buClr>
              <a:buSzPct val="110000"/>
              <a:buFont typeface="Wingdings" pitchFamily="2" charset="2"/>
              <a:buChar char="q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Consequência: em determinados aços pode-se obter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martensita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mesmo com resfriamento lento</a:t>
            </a:r>
          </a:p>
        </p:txBody>
      </p:sp>
    </p:spTree>
    <p:extLst>
      <p:ext uri="{BB962C8B-B14F-4D97-AF65-F5344CB8AC3E}">
        <p14:creationId xmlns:p14="http://schemas.microsoft.com/office/powerpoint/2010/main" val="543080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28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817D52-08EA-DFDC-8BD1-8F491D0E7902}"/>
              </a:ext>
            </a:extLst>
          </p:cNvPr>
          <p:cNvSpPr txBox="1"/>
          <p:nvPr/>
        </p:nvSpPr>
        <p:spPr>
          <a:xfrm>
            <a:off x="3114175" y="0"/>
            <a:ext cx="6757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FATORES QUE AFETAM A POSIÇÃO DAS CURVAS TTT NOS AÇOS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937DFA8-5962-1D40-3139-4FBF320F09C2}"/>
              </a:ext>
            </a:extLst>
          </p:cNvPr>
          <p:cNvSpPr/>
          <p:nvPr/>
        </p:nvSpPr>
        <p:spPr>
          <a:xfrm>
            <a:off x="1099105" y="1097360"/>
            <a:ext cx="6623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DE LIGA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BE0BEF0-6B82-F85D-B515-E7C9C38C950E}"/>
              </a:ext>
            </a:extLst>
          </p:cNvPr>
          <p:cNvSpPr/>
          <p:nvPr/>
        </p:nvSpPr>
        <p:spPr>
          <a:xfrm>
            <a:off x="1099106" y="1457400"/>
            <a:ext cx="10849956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AISI 4340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: neste aço é possível obter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bainita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por resfriamento contínuo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D7867EB-E2D6-D6BA-838F-20C39CF4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876" y="1889448"/>
            <a:ext cx="769960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688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29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0817D52-08EA-DFDC-8BD1-8F491D0E7902}"/>
              </a:ext>
            </a:extLst>
          </p:cNvPr>
          <p:cNvSpPr txBox="1"/>
          <p:nvPr/>
        </p:nvSpPr>
        <p:spPr>
          <a:xfrm>
            <a:off x="3114175" y="0"/>
            <a:ext cx="67574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FATORES QUE AFETAM A POSIÇÃO DAS CURVAS TTT NOS AÇOS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2AC4E26-11F7-DAFD-8DFB-137B1A1499B7}"/>
              </a:ext>
            </a:extLst>
          </p:cNvPr>
          <p:cNvSpPr/>
          <p:nvPr/>
        </p:nvSpPr>
        <p:spPr>
          <a:xfrm>
            <a:off x="1181068" y="1572227"/>
            <a:ext cx="57671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TAMANHO DE GRÃO DA AUSTENITA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832500F-2034-74BB-51AC-43480CFC2596}"/>
              </a:ext>
            </a:extLst>
          </p:cNvPr>
          <p:cNvSpPr/>
          <p:nvPr/>
        </p:nvSpPr>
        <p:spPr>
          <a:xfrm>
            <a:off x="1700982" y="2371451"/>
            <a:ext cx="9222658" cy="3266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Quanto maior o tamanho de grão mais para a direita deslocam-se as curvas TTT.</a:t>
            </a:r>
          </a:p>
          <a:p>
            <a:pPr indent="-28575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Tamanho de grão grande dificulta a formação da perlita, já que a mesma inicia-se no contorno de grão.</a:t>
            </a:r>
          </a:p>
          <a:p>
            <a:pPr indent="-28575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85750" algn="just">
              <a:lnSpc>
                <a:spcPct val="150000"/>
              </a:lnSpc>
              <a:buClr>
                <a:srgbClr val="C00000"/>
              </a:buClr>
              <a:buSzPct val="110000"/>
              <a:buFont typeface="Wingdings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Então, tamanho de grão grande favorece a formação da martensita.</a:t>
            </a:r>
          </a:p>
        </p:txBody>
      </p:sp>
    </p:spTree>
    <p:extLst>
      <p:ext uri="{BB962C8B-B14F-4D97-AF65-F5344CB8AC3E}">
        <p14:creationId xmlns:p14="http://schemas.microsoft.com/office/powerpoint/2010/main" val="339677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1404" y="142313"/>
            <a:ext cx="5338915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Como Esboçar o Diagrama TTT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1108937" y="1586922"/>
            <a:ext cx="4662598" cy="535451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Pra ficar mais claro como funciona um diagrama TTT vamos imaginar um cubo de gelo derretendo! 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Durante o processo a temperatura do gelo vai se manter e o gelo vai gradualmente deixando ser sólido e passando a ser líquido. Se a gente colocar isso em um gráfico temos:</a:t>
            </a: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F4D52A-AE45-F55C-F8D7-1CB180704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515" y="1854647"/>
            <a:ext cx="599890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1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1404" y="142313"/>
            <a:ext cx="5338915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Como Esboçar o Diagrama TTT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1057124" y="1183799"/>
            <a:ext cx="4898573" cy="535451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No eixo </a:t>
            </a:r>
            <a:r>
              <a:rPr lang="pt-BR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 representamos a temperatura e no eixo </a:t>
            </a:r>
            <a:r>
              <a:rPr lang="pt-BR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o tempo.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Colocamos a temperatura inicial (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0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 do gelo logo antes de começar o derretimento, que é 0 °C. </a:t>
            </a: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Após colocamos o ponto em um tempo (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0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  no eixo “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” quando o gelo começa a derreter e um ponto (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pt-BR" sz="20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) em “</a:t>
            </a:r>
            <a:r>
              <a:rPr lang="pt-BR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”  respectivo ao tempo que o gelo terminou de descongelar, neste ponto temos a temperatura constante.</a:t>
            </a:r>
            <a:endParaRPr lang="pt-BR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4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DF4D52A-AE45-F55C-F8D7-1CB180704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864" y="1451525"/>
            <a:ext cx="599890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59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1404" y="142313"/>
            <a:ext cx="5338915" cy="891404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Transformações de fases </a:t>
            </a:r>
            <a:b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em metais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1143307" y="1451525"/>
            <a:ext cx="10535108" cy="535451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As condições de equilíbrio caracterizadas pelo diagrama de fases ocorrem apenas quando o resfriamento é dado em taxas extremamente lentas, o que para fins práticos é inviável.</a:t>
            </a: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SzPct val="110000"/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Um resfriamento fora do equilíbrio pode ocasionar:</a:t>
            </a: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SzPct val="110000"/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5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7" name="Espaço Reservado para Conteúdo 4">
            <a:extLst>
              <a:ext uri="{FF2B5EF4-FFF2-40B4-BE49-F238E27FC236}">
                <a16:creationId xmlns:a16="http://schemas.microsoft.com/office/drawing/2014/main" id="{342FD980-3366-7879-A937-D4263356F865}"/>
              </a:ext>
            </a:extLst>
          </p:cNvPr>
          <p:cNvSpPr txBox="1">
            <a:spLocks/>
          </p:cNvSpPr>
          <p:nvPr/>
        </p:nvSpPr>
        <p:spPr>
          <a:xfrm>
            <a:off x="1656892" y="4211422"/>
            <a:ext cx="10021523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-34290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Ocorrências de fases ou transformações em temperaturas diferentes daquela prevista no diagrama;</a:t>
            </a:r>
          </a:p>
          <a:p>
            <a:pPr marL="114300" indent="-34290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Existência a temperatura ambiente de fases que não aparecem no diagrama (fases metaestáveis).</a:t>
            </a:r>
          </a:p>
        </p:txBody>
      </p:sp>
    </p:spTree>
    <p:extLst>
      <p:ext uri="{BB962C8B-B14F-4D97-AF65-F5344CB8AC3E}">
        <p14:creationId xmlns:p14="http://schemas.microsoft.com/office/powerpoint/2010/main" val="38250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1404" y="142313"/>
            <a:ext cx="5338915" cy="891404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CURVAS TTT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1143307" y="1141411"/>
            <a:ext cx="10535108" cy="535451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curvas TTT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estabelecem relações entre a temperatura em que ocorre a transformação da austenita e a estrutura e propriedades das fases produzidas com o tempo.</a:t>
            </a: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SzPct val="110000"/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6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C8563086-EC06-6532-15E5-26E32A94B6D0}"/>
              </a:ext>
            </a:extLst>
          </p:cNvPr>
          <p:cNvSpPr txBox="1">
            <a:spLocks/>
          </p:cNvSpPr>
          <p:nvPr/>
        </p:nvSpPr>
        <p:spPr>
          <a:xfrm>
            <a:off x="1143307" y="2568265"/>
            <a:ext cx="10535108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As transformações se processam à temperatura constante</a:t>
            </a: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SzPct val="110000"/>
              <a:buFont typeface="Arial" panose="020B0604020202020204" pitchFamily="34" charset="0"/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1E34CB5-AAC4-BD22-39BD-DE8DE3F93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709" y="3103716"/>
            <a:ext cx="5319513" cy="362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642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6155" y="73487"/>
            <a:ext cx="6833420" cy="89140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Transformação isotérmica para uma liga Fe-C de composição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1143306" y="1716153"/>
            <a:ext cx="5338915" cy="535451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 transformação de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austenita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ocorre apenas se a liga for super resfriada até abaixo da temperatura do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SzPct val="110000"/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7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C8563086-EC06-6532-15E5-26E32A94B6D0}"/>
              </a:ext>
            </a:extLst>
          </p:cNvPr>
          <p:cNvSpPr txBox="1">
            <a:spLocks/>
          </p:cNvSpPr>
          <p:nvPr/>
        </p:nvSpPr>
        <p:spPr>
          <a:xfrm>
            <a:off x="1143305" y="3587480"/>
            <a:ext cx="5338915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À esquerda da curva do início de transformação apenas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austenita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estará presente, enquanto que a direita da curva do término de transformação apenas existirá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perlita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Entre as duas curvas ambos estão presentes</a:t>
            </a: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SzPct val="110000"/>
              <a:buFont typeface="Arial" panose="020B0604020202020204" pitchFamily="34" charset="0"/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800F4D1-690F-C5F0-C8F1-C507A9B76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230" y="1106005"/>
            <a:ext cx="4771241" cy="575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882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6155" y="73487"/>
            <a:ext cx="6833420" cy="89140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Transformação isotérmica para uma liga Fe-C de composição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4294967295"/>
          </p:nvPr>
        </p:nvSpPr>
        <p:spPr>
          <a:xfrm>
            <a:off x="931957" y="1451525"/>
            <a:ext cx="4082495" cy="535451"/>
          </a:xfrm>
        </p:spPr>
        <p:txBody>
          <a:bodyPr>
            <a:noAutofit/>
          </a:bodyPr>
          <a:lstStyle/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 baixas temperaturas a transformação ocorre mais cedo e o crescimento de grão é reduzido.</a:t>
            </a: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SzPct val="110000"/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8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sp>
        <p:nvSpPr>
          <p:cNvPr id="6" name="Espaço Reservado para Conteúdo 4">
            <a:extLst>
              <a:ext uri="{FF2B5EF4-FFF2-40B4-BE49-F238E27FC236}">
                <a16:creationId xmlns:a16="http://schemas.microsoft.com/office/drawing/2014/main" id="{C8563086-EC06-6532-15E5-26E32A94B6D0}"/>
              </a:ext>
            </a:extLst>
          </p:cNvPr>
          <p:cNvSpPr txBox="1">
            <a:spLocks/>
          </p:cNvSpPr>
          <p:nvPr/>
        </p:nvSpPr>
        <p:spPr>
          <a:xfrm>
            <a:off x="1143305" y="3871081"/>
            <a:ext cx="3871147" cy="5354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v"/>
            </a:pP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Difusão lenta a baixas temperaturas leva a uma estrutura mais fina com espaçamento lamelar menor – </a:t>
            </a:r>
            <a:r>
              <a:rPr lang="pt-B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perlita fina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50000"/>
              </a:lnSpc>
              <a:buClr>
                <a:srgbClr val="FF0000"/>
              </a:buClr>
              <a:buSzPct val="110000"/>
              <a:buFont typeface="Arial" panose="020B0604020202020204" pitchFamily="34" charset="0"/>
              <a:buNone/>
            </a:pP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DAB4D9D-5BF6-211C-BFDA-51CE0CDB2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800" y="1515205"/>
            <a:ext cx="6843396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153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56155" y="73487"/>
            <a:ext cx="6833420" cy="891404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Transformação isotérmica para uma liga Fe-C de composição </a:t>
            </a:r>
            <a:r>
              <a:rPr lang="pt-BR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Eutetóide</a:t>
            </a: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4E5F-8295-493E-857F-0942EE004B5D}" type="slidenum">
              <a:rPr lang="pt-BR" smtClean="0"/>
              <a:t>9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8627" y="1451525"/>
            <a:ext cx="923330" cy="510683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Diagrama de transformações isotérmicas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7E9F4F3-610E-B377-6401-C77C85E0C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52" y="1187859"/>
            <a:ext cx="8455653" cy="55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33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</TotalTime>
  <Words>1537</Words>
  <Application>Microsoft Office PowerPoint</Application>
  <PresentationFormat>Widescreen</PresentationFormat>
  <Paragraphs>200</Paragraphs>
  <Slides>29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Diagrama de transformações isotérmicas</vt:lpstr>
      <vt:lpstr>Como Esboçar o Diagrama TTT</vt:lpstr>
      <vt:lpstr>Como Esboçar o Diagrama TTT</vt:lpstr>
      <vt:lpstr>Transformações de fases  em metais</vt:lpstr>
      <vt:lpstr>CURVAS TTT</vt:lpstr>
      <vt:lpstr>Diagrama de Transformação isotérmica para uma liga Fe-C de composição Eutetóide </vt:lpstr>
      <vt:lpstr>Diagrama de Transformação isotérmica para uma liga Fe-C de composição Eutetóide </vt:lpstr>
      <vt:lpstr>Diagrama de Transformação isotérmica para uma liga Fe-C de composição Eutetóide </vt:lpstr>
      <vt:lpstr>Diagrama de Transformação isotérmica para uma liga Fe-C de composição Eutetóide </vt:lpstr>
      <vt:lpstr>Diagrama de Transformação isotérmica para uma liga Fe-C de composição Eutetóide </vt:lpstr>
      <vt:lpstr>Diagrama de Transformação isotérmica para uma liga Fe-C de composição Eutetóide </vt:lpstr>
      <vt:lpstr>Diagrama de Transformação isotérmica para uma liga Fe-C de composição Eutetóide </vt:lpstr>
      <vt:lpstr>Diagrama de Transformação isotérmica para uma liga Fe-C de composição Eutetóide </vt:lpstr>
      <vt:lpstr>Diagrama de Transformação isotérmica para uma liga Fe-C de composição Eutetóide </vt:lpstr>
      <vt:lpstr>Diagrama de Transformação isotérmica para uma liga Fe-C de composição Eutetóide </vt:lpstr>
      <vt:lpstr>Diagrama de Transformação isotérmica para uma liga Fe-C de composição Eutetóide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Albino Guterres</cp:lastModifiedBy>
  <cp:revision>132</cp:revision>
  <dcterms:created xsi:type="dcterms:W3CDTF">2023-01-20T19:42:25Z</dcterms:created>
  <dcterms:modified xsi:type="dcterms:W3CDTF">2023-04-02T18:19:46Z</dcterms:modified>
</cp:coreProperties>
</file>