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gEtCQf70HLodHp5Ws0UtMLOwt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7d77c00b6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17d77c00b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d77c00b6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g17d77c00b6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7d77c00b6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g17d77c00b6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7d77c00b6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g17d77c00b6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7d77c00b6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17d77c00b6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ertificadocursosonline.com/blog/como-fazer-slide-no-power-poin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500034" y="48577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300"/>
              <a:buFont typeface="Arabic Typesetting"/>
              <a:buNone/>
            </a:pPr>
            <a:r>
              <a:rPr lang="pt-BR" sz="4300">
                <a:solidFill>
                  <a:srgbClr val="595959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Nome(s) do(s) autor(es)</a:t>
            </a:r>
            <a:endParaRPr sz="4300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185827" y="2462296"/>
            <a:ext cx="6400800" cy="20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None/>
            </a:pPr>
            <a:r>
              <a:rPr lang="pt-BR" sz="4400">
                <a:solidFill>
                  <a:srgbClr val="595959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 da disciplina</a:t>
            </a:r>
            <a:endParaRPr sz="4400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616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4400" b="1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68"/>
              </a:spcBef>
              <a:spcAft>
                <a:spcPts val="0"/>
              </a:spcAft>
              <a:buClr>
                <a:srgbClr val="00B050"/>
              </a:buClr>
              <a:buSzPct val="95029"/>
              <a:buNone/>
            </a:pPr>
            <a:r>
              <a:rPr lang="pt-BR" sz="6524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Título do trabalho</a:t>
            </a:r>
            <a:endParaRPr sz="6524" b="1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0" name="Google Shape;90;p1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600050" y="290974"/>
            <a:ext cx="7772400" cy="18475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p2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214282" y="214291"/>
            <a:ext cx="3606372" cy="857256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2"/>
          <p:cNvSpPr txBox="1"/>
          <p:nvPr/>
        </p:nvSpPr>
        <p:spPr>
          <a:xfrm>
            <a:off x="285720" y="1071546"/>
            <a:ext cx="8215370" cy="15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Arial"/>
              <a:buNone/>
            </a:pPr>
            <a:r>
              <a:rPr lang="pt-BR" sz="4400" b="1" i="0" u="none" strike="noStrike" cap="none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Referências</a:t>
            </a:r>
            <a:endParaRPr sz="4400" b="1" i="0" u="none" strike="noStrike" cap="none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57" name="Google Shape;157;p22"/>
          <p:cNvSpPr/>
          <p:nvPr/>
        </p:nvSpPr>
        <p:spPr>
          <a:xfrm>
            <a:off x="500033" y="1986969"/>
            <a:ext cx="7786800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SOBRENOME, Nome. Título do artigo. In: </a:t>
            </a:r>
            <a:r>
              <a:rPr lang="pt-BR" sz="3200" b="1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 da revista</a:t>
            </a:r>
            <a:r>
              <a:rPr lang="pt-BR" sz="3200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. L</a:t>
            </a:r>
            <a:r>
              <a:rPr lang="pt-BR" sz="3200" dirty="0">
                <a:solidFill>
                  <a:srgbClr val="202124"/>
                </a:solidFill>
                <a:highlight>
                  <a:srgbClr val="FFFFFF"/>
                </a:highlight>
                <a:latin typeface="Arabic Typesetting"/>
                <a:ea typeface="Arabic Typesetting"/>
                <a:cs typeface="Arabic Typesetting"/>
                <a:sym typeface="Arabic Typesetting"/>
              </a:rPr>
              <a:t>ocal de publicação, volume do exemplar, número do exemplar, p. número da página inicial - final do artigo, mês, ano de publicação. Disponível em: link. Acesso em: xx nov. </a:t>
            </a:r>
            <a:r>
              <a:rPr lang="pt-BR" sz="3200" dirty="0" smtClean="0">
                <a:solidFill>
                  <a:srgbClr val="202124"/>
                </a:solidFill>
                <a:highlight>
                  <a:srgbClr val="FFFFFF"/>
                </a:highlight>
                <a:latin typeface="Arabic Typesetting"/>
                <a:ea typeface="Arabic Typesetting"/>
                <a:cs typeface="Arabic Typesetting"/>
                <a:sym typeface="Arabic Typesetting"/>
              </a:rPr>
              <a:t>2023.</a:t>
            </a:r>
            <a:endParaRPr sz="3200" i="0" u="none" strike="noStrike" cap="none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subTitle" idx="1"/>
          </p:nvPr>
        </p:nvSpPr>
        <p:spPr>
          <a:xfrm>
            <a:off x="857224" y="2514258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Problema: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440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XXXXXXXXXXX.</a:t>
            </a:r>
            <a:endParaRPr sz="4400" b="1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7" name="Google Shape;97;p2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7d77c00b6d_0_0"/>
          <p:cNvSpPr txBox="1">
            <a:spLocks noGrp="1"/>
          </p:cNvSpPr>
          <p:nvPr>
            <p:ph type="subTitle" idx="1"/>
          </p:nvPr>
        </p:nvSpPr>
        <p:spPr>
          <a:xfrm>
            <a:off x="857249" y="1594283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36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Objetivo: </a:t>
            </a: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3600" dirty="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XXXXXXXXXXX.</a:t>
            </a: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3600" dirty="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Lembrando: o objetivo é uma frase relacionada ao problema e que começa com um verbo, como “Analisar/ Identificar/ Descrever/ Desenvolver/ Explicar”</a:t>
            </a: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04" name="Google Shape;104;g17d77c00b6d_0_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g17d77c00b6d_0_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7d77c00b6d_0_6"/>
          <p:cNvSpPr txBox="1">
            <a:spLocks noGrp="1"/>
          </p:cNvSpPr>
          <p:nvPr>
            <p:ph type="subTitle" idx="1"/>
          </p:nvPr>
        </p:nvSpPr>
        <p:spPr>
          <a:xfrm>
            <a:off x="857249" y="1594283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Metodologia: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440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Citar a forma como o trabalho foi realizado (revisão bibliográfica, realização de entrevistas, aplicação de questionários, estudo de caso etc.)</a:t>
            </a:r>
            <a:endParaRPr sz="44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11" name="Google Shape;111;g17d77c00b6d_0_6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g17d77c00b6d_0_6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subTitle" idx="1"/>
          </p:nvPr>
        </p:nvSpPr>
        <p:spPr>
          <a:xfrm>
            <a:off x="857224" y="1771974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Contextualização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410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</a:t>
            </a:r>
            <a:endParaRPr sz="45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rgbClr val="FF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/>
          </a:p>
        </p:txBody>
      </p:sp>
      <p:sp>
        <p:nvSpPr>
          <p:cNvPr id="118" name="Google Shape;118;p4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d77c00b6d_0_12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Conceito X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3600">
                <a:solidFill>
                  <a:schemeClr val="dk1"/>
                </a:solidFill>
              </a:rPr>
              <a:t>Segundo Alessandra Isnardi Lemõns (2012, p. 41), “a citação é a menção no texto de uma informação oriunda de outra fonte consultada para apoiar ou ilustrar o tema apresentado”.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5" name="Google Shape;125;g17d77c00b6d_0_12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g17d77c00b6d_0_1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7d77c00b6d_0_20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Conceito X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3600" dirty="0">
                <a:solidFill>
                  <a:schemeClr val="dk1"/>
                </a:solidFill>
              </a:rPr>
              <a:t>“A citação é a menção no texto de uma informação oriunda de outra fonte consultada para apoiar ou ilustrar o tema apresentado” (LEMÕNS, </a:t>
            </a:r>
            <a:r>
              <a:rPr lang="pt-BR" sz="3600" dirty="0" smtClean="0">
                <a:solidFill>
                  <a:schemeClr val="dk1"/>
                </a:solidFill>
              </a:rPr>
              <a:t>2012</a:t>
            </a:r>
            <a:r>
              <a:rPr lang="pt-BR" sz="3600" dirty="0">
                <a:solidFill>
                  <a:schemeClr val="dk1"/>
                </a:solidFill>
              </a:rPr>
              <a:t>, p. 41).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32" name="Google Shape;132;g17d77c00b6d_0_2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g17d77c00b6d_0_2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 txBox="1">
            <a:spLocks noGrp="1"/>
          </p:cNvSpPr>
          <p:nvPr>
            <p:ph type="subTitle" idx="1"/>
          </p:nvPr>
        </p:nvSpPr>
        <p:spPr>
          <a:xfrm>
            <a:off x="857249" y="1032899"/>
            <a:ext cx="74295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Inserção de imagens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endParaRPr sz="2800" b="1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39" name="Google Shape;139;p5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5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357158" y="285729"/>
            <a:ext cx="3143272" cy="74717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1637825" y="5572675"/>
            <a:ext cx="60960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Fonte: </a:t>
            </a:r>
            <a:r>
              <a:rPr lang="pt-BR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https://certificadocursosonline.com/blog/como-fazer-slide-no-power-point/</a:t>
            </a: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. Acesso em: 02 nov. </a:t>
            </a:r>
            <a:r>
              <a:rPr lang="pt-BR" dirty="0" smtClean="0">
                <a:latin typeface="Calibri"/>
                <a:ea typeface="Calibri"/>
                <a:cs typeface="Calibri"/>
                <a:sym typeface="Calibri"/>
              </a:rPr>
              <a:t>2023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0" y="1965400"/>
            <a:ext cx="6096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7d77c00b6d_0_3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g17d77c00b6d_0_3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9"/>
            <a:ext cx="3143272" cy="74717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17d77c00b6d_0_30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Considerações finais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Pontos mais importantes da pesquisa: conclusões.</a:t>
            </a:r>
            <a:endParaRPr sz="3600">
              <a:solidFill>
                <a:schemeClr val="dk1"/>
              </a:solidFill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Resposta ao problema </a:t>
            </a:r>
            <a:r>
              <a:rPr lang="pt-BR" sz="3600" dirty="0" smtClean="0">
                <a:solidFill>
                  <a:schemeClr val="dk1"/>
                </a:solidFill>
              </a:rPr>
              <a:t>inicial.</a:t>
            </a:r>
            <a:endParaRPr sz="3600">
              <a:solidFill>
                <a:schemeClr val="dk1"/>
              </a:solidFill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Possibilidades de aprofundamento do tema em futuras pesquisas.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247</Words>
  <PresentationFormat>Apresentação na tela (4:3)</PresentationFormat>
  <Paragraphs>29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Nome(s) do(s) autor(es)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Nome(s) do(s) autor(es)</dc:title>
  <dc:creator>PICMEL-PC</dc:creator>
  <cp:lastModifiedBy>User</cp:lastModifiedBy>
  <cp:revision>4</cp:revision>
  <dcterms:created xsi:type="dcterms:W3CDTF">2022-03-12T13:32:08Z</dcterms:created>
  <dcterms:modified xsi:type="dcterms:W3CDTF">2023-11-10T13:12:03Z</dcterms:modified>
</cp:coreProperties>
</file>