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87140-CF58-4164-8767-E1111B94FD1A}" v="3" dt="2023-11-05T22:18:21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3" d="100"/>
          <a:sy n="53" d="100"/>
        </p:scale>
        <p:origin x="81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n Guimarães" userId="67988cda91aa7e5b" providerId="LiveId" clId="{B5287140-CF58-4164-8767-E1111B94FD1A}"/>
    <pc:docChg chg="undo custSel addSld modSld sldOrd">
      <pc:chgData name="Willian Guimarães" userId="67988cda91aa7e5b" providerId="LiveId" clId="{B5287140-CF58-4164-8767-E1111B94FD1A}" dt="2023-11-05T22:33:17.585" v="342"/>
      <pc:docMkLst>
        <pc:docMk/>
      </pc:docMkLst>
      <pc:sldChg chg="modSp mod">
        <pc:chgData name="Willian Guimarães" userId="67988cda91aa7e5b" providerId="LiveId" clId="{B5287140-CF58-4164-8767-E1111B94FD1A}" dt="2023-11-05T22:33:17.585" v="342"/>
        <pc:sldMkLst>
          <pc:docMk/>
          <pc:sldMk cId="2977882707" sldId="256"/>
        </pc:sldMkLst>
        <pc:spChg chg="mod">
          <ac:chgData name="Willian Guimarães" userId="67988cda91aa7e5b" providerId="LiveId" clId="{B5287140-CF58-4164-8767-E1111B94FD1A}" dt="2023-11-05T22:33:17.585" v="342"/>
          <ac:spMkLst>
            <pc:docMk/>
            <pc:sldMk cId="2977882707" sldId="256"/>
            <ac:spMk id="3" creationId="{53A56AA9-6B8F-2360-7AF9-ACFC66FC394A}"/>
          </ac:spMkLst>
        </pc:spChg>
        <pc:picChg chg="mod">
          <ac:chgData name="Willian Guimarães" userId="67988cda91aa7e5b" providerId="LiveId" clId="{B5287140-CF58-4164-8767-E1111B94FD1A}" dt="2023-11-05T22:33:11.847" v="338" actId="1076"/>
          <ac:picMkLst>
            <pc:docMk/>
            <pc:sldMk cId="2977882707" sldId="256"/>
            <ac:picMk id="5" creationId="{72B8F46E-4203-261B-7E23-84284578809B}"/>
          </ac:picMkLst>
        </pc:picChg>
      </pc:sldChg>
      <pc:sldChg chg="addSp delSp modSp mod ord setBg">
        <pc:chgData name="Willian Guimarães" userId="67988cda91aa7e5b" providerId="LiveId" clId="{B5287140-CF58-4164-8767-E1111B94FD1A}" dt="2023-11-05T21:59:51.090" v="7"/>
        <pc:sldMkLst>
          <pc:docMk/>
          <pc:sldMk cId="2400345130" sldId="257"/>
        </pc:sldMkLst>
        <pc:spChg chg="add del">
          <ac:chgData name="Willian Guimarães" userId="67988cda91aa7e5b" providerId="LiveId" clId="{B5287140-CF58-4164-8767-E1111B94FD1A}" dt="2023-11-05T21:59:45.142" v="5" actId="26606"/>
          <ac:spMkLst>
            <pc:docMk/>
            <pc:sldMk cId="2400345130" sldId="257"/>
            <ac:spMk id="2" creationId="{C8F5FDA4-CF84-AD8C-EA53-7A465CCC1719}"/>
          </ac:spMkLst>
        </pc:spChg>
        <pc:spChg chg="del">
          <ac:chgData name="Willian Guimarães" userId="67988cda91aa7e5b" providerId="LiveId" clId="{B5287140-CF58-4164-8767-E1111B94FD1A}" dt="2023-11-05T21:59:38.648" v="0" actId="931"/>
          <ac:spMkLst>
            <pc:docMk/>
            <pc:sldMk cId="2400345130" sldId="257"/>
            <ac:spMk id="3" creationId="{0596F1E3-E2DD-12DC-0EE5-064B0752929B}"/>
          </ac:spMkLst>
        </pc:spChg>
        <pc:spChg chg="add del">
          <ac:chgData name="Willian Guimarães" userId="67988cda91aa7e5b" providerId="LiveId" clId="{B5287140-CF58-4164-8767-E1111B94FD1A}" dt="2023-11-05T21:59:45.140" v="4" actId="26606"/>
          <ac:spMkLst>
            <pc:docMk/>
            <pc:sldMk cId="2400345130" sldId="257"/>
            <ac:spMk id="10" creationId="{32BC26D8-82FB-445E-AA49-62A77D7C1EE0}"/>
          </ac:spMkLst>
        </pc:spChg>
        <pc:spChg chg="add del">
          <ac:chgData name="Willian Guimarães" userId="67988cda91aa7e5b" providerId="LiveId" clId="{B5287140-CF58-4164-8767-E1111B94FD1A}" dt="2023-11-05T21:59:45.140" v="4" actId="26606"/>
          <ac:spMkLst>
            <pc:docMk/>
            <pc:sldMk cId="2400345130" sldId="257"/>
            <ac:spMk id="12" creationId="{CB44330D-EA18-4254-AA95-EB49948539B8}"/>
          </ac:spMkLst>
        </pc:spChg>
        <pc:spChg chg="add">
          <ac:chgData name="Willian Guimarães" userId="67988cda91aa7e5b" providerId="LiveId" clId="{B5287140-CF58-4164-8767-E1111B94FD1A}" dt="2023-11-05T21:59:45.142" v="5" actId="26606"/>
          <ac:spMkLst>
            <pc:docMk/>
            <pc:sldMk cId="2400345130" sldId="257"/>
            <ac:spMk id="14" creationId="{42A4FC2C-047E-45A5-965D-8E1E3BF09BC6}"/>
          </ac:spMkLst>
        </pc:spChg>
        <pc:picChg chg="add mod">
          <ac:chgData name="Willian Guimarães" userId="67988cda91aa7e5b" providerId="LiveId" clId="{B5287140-CF58-4164-8767-E1111B94FD1A}" dt="2023-11-05T21:59:45.142" v="5" actId="26606"/>
          <ac:picMkLst>
            <pc:docMk/>
            <pc:sldMk cId="2400345130" sldId="257"/>
            <ac:picMk id="5" creationId="{9A2D210F-8B75-8F9E-EDBF-9E6241583A84}"/>
          </ac:picMkLst>
        </pc:picChg>
      </pc:sldChg>
      <pc:sldChg chg="addSp delSp modSp mod">
        <pc:chgData name="Willian Guimarães" userId="67988cda91aa7e5b" providerId="LiveId" clId="{B5287140-CF58-4164-8767-E1111B94FD1A}" dt="2023-11-05T22:02:22.500" v="61" actId="26606"/>
        <pc:sldMkLst>
          <pc:docMk/>
          <pc:sldMk cId="3790475217" sldId="258"/>
        </pc:sldMkLst>
        <pc:spChg chg="mod">
          <ac:chgData name="Willian Guimarães" userId="67988cda91aa7e5b" providerId="LiveId" clId="{B5287140-CF58-4164-8767-E1111B94FD1A}" dt="2023-11-05T22:02:10.400" v="60" actId="122"/>
          <ac:spMkLst>
            <pc:docMk/>
            <pc:sldMk cId="3790475217" sldId="258"/>
            <ac:spMk id="2" creationId="{C20CC59E-27BF-9E44-542F-083569C886EF}"/>
          </ac:spMkLst>
        </pc:spChg>
        <pc:spChg chg="del mod">
          <ac:chgData name="Willian Guimarães" userId="67988cda91aa7e5b" providerId="LiveId" clId="{B5287140-CF58-4164-8767-E1111B94FD1A}" dt="2023-11-05T22:02:22.500" v="61" actId="26606"/>
          <ac:spMkLst>
            <pc:docMk/>
            <pc:sldMk cId="3790475217" sldId="258"/>
            <ac:spMk id="3" creationId="{94723980-5D1F-333B-3F58-0C74D2F5C0F0}"/>
          </ac:spMkLst>
        </pc:spChg>
        <pc:graphicFrameChg chg="add">
          <ac:chgData name="Willian Guimarães" userId="67988cda91aa7e5b" providerId="LiveId" clId="{B5287140-CF58-4164-8767-E1111B94FD1A}" dt="2023-11-05T22:02:22.500" v="61" actId="26606"/>
          <ac:graphicFrameMkLst>
            <pc:docMk/>
            <pc:sldMk cId="3790475217" sldId="258"/>
            <ac:graphicFrameMk id="5" creationId="{0AE8B854-6290-D152-0B93-ADD2ADDCC9CE}"/>
          </ac:graphicFrameMkLst>
        </pc:graphicFrameChg>
      </pc:sldChg>
      <pc:sldChg chg="addSp modSp mod setBg">
        <pc:chgData name="Willian Guimarães" userId="67988cda91aa7e5b" providerId="LiveId" clId="{B5287140-CF58-4164-8767-E1111B94FD1A}" dt="2023-11-05T22:06:58.121" v="92" actId="123"/>
        <pc:sldMkLst>
          <pc:docMk/>
          <pc:sldMk cId="2805583719" sldId="259"/>
        </pc:sldMkLst>
        <pc:spChg chg="mod">
          <ac:chgData name="Willian Guimarães" userId="67988cda91aa7e5b" providerId="LiveId" clId="{B5287140-CF58-4164-8767-E1111B94FD1A}" dt="2023-11-05T22:06:51.768" v="91" actId="122"/>
          <ac:spMkLst>
            <pc:docMk/>
            <pc:sldMk cId="2805583719" sldId="259"/>
            <ac:spMk id="2" creationId="{29AECDE6-9DBD-9D1E-30BE-E78A354BA360}"/>
          </ac:spMkLst>
        </pc:spChg>
        <pc:spChg chg="mod">
          <ac:chgData name="Willian Guimarães" userId="67988cda91aa7e5b" providerId="LiveId" clId="{B5287140-CF58-4164-8767-E1111B94FD1A}" dt="2023-11-05T22:06:58.121" v="92" actId="123"/>
          <ac:spMkLst>
            <pc:docMk/>
            <pc:sldMk cId="2805583719" sldId="259"/>
            <ac:spMk id="3" creationId="{C9A98101-B723-5418-B106-9F0ED6D03FA3}"/>
          </ac:spMkLst>
        </pc:spChg>
        <pc:spChg chg="add">
          <ac:chgData name="Willian Guimarães" userId="67988cda91aa7e5b" providerId="LiveId" clId="{B5287140-CF58-4164-8767-E1111B94FD1A}" dt="2023-11-05T22:06:48.783" v="90" actId="26606"/>
          <ac:spMkLst>
            <pc:docMk/>
            <pc:sldMk cId="2805583719" sldId="259"/>
            <ac:spMk id="9" creationId="{C0763A76-9F1C-4FC5-82B7-DD475DA461B2}"/>
          </ac:spMkLst>
        </pc:spChg>
        <pc:spChg chg="add">
          <ac:chgData name="Willian Guimarães" userId="67988cda91aa7e5b" providerId="LiveId" clId="{B5287140-CF58-4164-8767-E1111B94FD1A}" dt="2023-11-05T22:06:48.783" v="90" actId="26606"/>
          <ac:spMkLst>
            <pc:docMk/>
            <pc:sldMk cId="2805583719" sldId="259"/>
            <ac:spMk id="11" creationId="{E81BF4F6-F2CF-4984-9D14-D6966D92F99F}"/>
          </ac:spMkLst>
        </pc:spChg>
        <pc:picChg chg="add">
          <ac:chgData name="Willian Guimarães" userId="67988cda91aa7e5b" providerId="LiveId" clId="{B5287140-CF58-4164-8767-E1111B94FD1A}" dt="2023-11-05T22:06:48.783" v="90" actId="26606"/>
          <ac:picMkLst>
            <pc:docMk/>
            <pc:sldMk cId="2805583719" sldId="259"/>
            <ac:picMk id="5" creationId="{B5337E4B-6D7A-49C6-4357-B66F9B554252}"/>
          </ac:picMkLst>
        </pc:picChg>
      </pc:sldChg>
      <pc:sldChg chg="addSp modSp mod setBg">
        <pc:chgData name="Willian Guimarães" userId="67988cda91aa7e5b" providerId="LiveId" clId="{B5287140-CF58-4164-8767-E1111B94FD1A}" dt="2023-11-05T22:10:07.256" v="140" actId="123"/>
        <pc:sldMkLst>
          <pc:docMk/>
          <pc:sldMk cId="3729971329" sldId="260"/>
        </pc:sldMkLst>
        <pc:spChg chg="mod">
          <ac:chgData name="Willian Guimarães" userId="67988cda91aa7e5b" providerId="LiveId" clId="{B5287140-CF58-4164-8767-E1111B94FD1A}" dt="2023-11-05T22:09:53.618" v="138" actId="26606"/>
          <ac:spMkLst>
            <pc:docMk/>
            <pc:sldMk cId="3729971329" sldId="260"/>
            <ac:spMk id="2" creationId="{7B16BDBB-9BE6-CE71-8173-2A8EEB7C055D}"/>
          </ac:spMkLst>
        </pc:spChg>
        <pc:spChg chg="mod">
          <ac:chgData name="Willian Guimarães" userId="67988cda91aa7e5b" providerId="LiveId" clId="{B5287140-CF58-4164-8767-E1111B94FD1A}" dt="2023-11-05T22:10:07.256" v="140" actId="123"/>
          <ac:spMkLst>
            <pc:docMk/>
            <pc:sldMk cId="3729971329" sldId="260"/>
            <ac:spMk id="3" creationId="{CFF6DC75-5609-04A5-9D93-50D6C51573A9}"/>
          </ac:spMkLst>
        </pc:spChg>
        <pc:spChg chg="add">
          <ac:chgData name="Willian Guimarães" userId="67988cda91aa7e5b" providerId="LiveId" clId="{B5287140-CF58-4164-8767-E1111B94FD1A}" dt="2023-11-05T22:09:53.618" v="138" actId="26606"/>
          <ac:spMkLst>
            <pc:docMk/>
            <pc:sldMk cId="3729971329" sldId="260"/>
            <ac:spMk id="9" creationId="{79BB35BC-D5C2-4C8B-A22A-A71E6191913B}"/>
          </ac:spMkLst>
        </pc:spChg>
        <pc:picChg chg="add">
          <ac:chgData name="Willian Guimarães" userId="67988cda91aa7e5b" providerId="LiveId" clId="{B5287140-CF58-4164-8767-E1111B94FD1A}" dt="2023-11-05T22:09:53.618" v="138" actId="26606"/>
          <ac:picMkLst>
            <pc:docMk/>
            <pc:sldMk cId="3729971329" sldId="260"/>
            <ac:picMk id="5" creationId="{7B8F9F8A-1519-A91A-2106-A7B204A3E205}"/>
          </ac:picMkLst>
        </pc:picChg>
      </pc:sldChg>
      <pc:sldChg chg="addSp delSp modSp mod">
        <pc:chgData name="Willian Guimarães" userId="67988cda91aa7e5b" providerId="LiveId" clId="{B5287140-CF58-4164-8767-E1111B94FD1A}" dt="2023-11-05T22:13:31.300" v="179" actId="122"/>
        <pc:sldMkLst>
          <pc:docMk/>
          <pc:sldMk cId="2500789998" sldId="261"/>
        </pc:sldMkLst>
        <pc:spChg chg="mod">
          <ac:chgData name="Willian Guimarães" userId="67988cda91aa7e5b" providerId="LiveId" clId="{B5287140-CF58-4164-8767-E1111B94FD1A}" dt="2023-11-05T22:13:31.300" v="179" actId="122"/>
          <ac:spMkLst>
            <pc:docMk/>
            <pc:sldMk cId="2500789998" sldId="261"/>
            <ac:spMk id="2" creationId="{D503C3AC-EE5E-FEC8-73C9-008358D1B8C8}"/>
          </ac:spMkLst>
        </pc:spChg>
        <pc:spChg chg="del mod">
          <ac:chgData name="Willian Guimarães" userId="67988cda91aa7e5b" providerId="LiveId" clId="{B5287140-CF58-4164-8767-E1111B94FD1A}" dt="2023-11-05T22:13:24.595" v="178" actId="26606"/>
          <ac:spMkLst>
            <pc:docMk/>
            <pc:sldMk cId="2500789998" sldId="261"/>
            <ac:spMk id="3" creationId="{F9A5F9FB-70AE-20EB-C7D6-1E3BFE60BE2F}"/>
          </ac:spMkLst>
        </pc:spChg>
        <pc:graphicFrameChg chg="add">
          <ac:chgData name="Willian Guimarães" userId="67988cda91aa7e5b" providerId="LiveId" clId="{B5287140-CF58-4164-8767-E1111B94FD1A}" dt="2023-11-05T22:13:24.595" v="178" actId="26606"/>
          <ac:graphicFrameMkLst>
            <pc:docMk/>
            <pc:sldMk cId="2500789998" sldId="261"/>
            <ac:graphicFrameMk id="5" creationId="{2391DF0D-FE17-CC6A-F2C9-132679FA5596}"/>
          </ac:graphicFrameMkLst>
        </pc:graphicFrameChg>
      </pc:sldChg>
      <pc:sldChg chg="addSp modSp mod setBg addAnim">
        <pc:chgData name="Willian Guimarães" userId="67988cda91aa7e5b" providerId="LiveId" clId="{B5287140-CF58-4164-8767-E1111B94FD1A}" dt="2023-11-05T22:14:38.551" v="209" actId="122"/>
        <pc:sldMkLst>
          <pc:docMk/>
          <pc:sldMk cId="1854640380" sldId="262"/>
        </pc:sldMkLst>
        <pc:spChg chg="mod">
          <ac:chgData name="Willian Guimarães" userId="67988cda91aa7e5b" providerId="LiveId" clId="{B5287140-CF58-4164-8767-E1111B94FD1A}" dt="2023-11-05T22:14:38.551" v="209" actId="122"/>
          <ac:spMkLst>
            <pc:docMk/>
            <pc:sldMk cId="1854640380" sldId="262"/>
            <ac:spMk id="2" creationId="{F37D50B4-24D7-1F76-055C-9C622D59EDC5}"/>
          </ac:spMkLst>
        </pc:spChg>
        <pc:spChg chg="mod">
          <ac:chgData name="Willian Guimarães" userId="67988cda91aa7e5b" providerId="LiveId" clId="{B5287140-CF58-4164-8767-E1111B94FD1A}" dt="2023-11-05T22:14:34.744" v="208" actId="20577"/>
          <ac:spMkLst>
            <pc:docMk/>
            <pc:sldMk cId="1854640380" sldId="262"/>
            <ac:spMk id="3" creationId="{48A03928-9628-BC6F-C8DD-530BEB60811B}"/>
          </ac:spMkLst>
        </pc:spChg>
        <pc:spChg chg="add">
          <ac:chgData name="Willian Guimarães" userId="67988cda91aa7e5b" providerId="LiveId" clId="{B5287140-CF58-4164-8767-E1111B94FD1A}" dt="2023-11-05T22:14:17.298" v="200" actId="26606"/>
          <ac:spMkLst>
            <pc:docMk/>
            <pc:sldMk cId="1854640380" sldId="262"/>
            <ac:spMk id="9" creationId="{0671A8AE-40A1-4631-A6B8-581AFF065482}"/>
          </ac:spMkLst>
        </pc:spChg>
        <pc:spChg chg="add">
          <ac:chgData name="Willian Guimarães" userId="67988cda91aa7e5b" providerId="LiveId" clId="{B5287140-CF58-4164-8767-E1111B94FD1A}" dt="2023-11-05T22:14:17.298" v="200" actId="26606"/>
          <ac:spMkLst>
            <pc:docMk/>
            <pc:sldMk cId="1854640380" sldId="262"/>
            <ac:spMk id="11" creationId="{AB58EF07-17C2-48CF-ABB0-EEF1F17CB8F0}"/>
          </ac:spMkLst>
        </pc:spChg>
        <pc:spChg chg="add">
          <ac:chgData name="Willian Guimarães" userId="67988cda91aa7e5b" providerId="LiveId" clId="{B5287140-CF58-4164-8767-E1111B94FD1A}" dt="2023-11-05T22:14:17.298" v="200" actId="26606"/>
          <ac:spMkLst>
            <pc:docMk/>
            <pc:sldMk cId="1854640380" sldId="262"/>
            <ac:spMk id="13" creationId="{AF2F604E-43BE-4DC3-B983-E071523364F8}"/>
          </ac:spMkLst>
        </pc:spChg>
        <pc:spChg chg="add">
          <ac:chgData name="Willian Guimarães" userId="67988cda91aa7e5b" providerId="LiveId" clId="{B5287140-CF58-4164-8767-E1111B94FD1A}" dt="2023-11-05T22:14:17.298" v="200" actId="26606"/>
          <ac:spMkLst>
            <pc:docMk/>
            <pc:sldMk cId="1854640380" sldId="262"/>
            <ac:spMk id="15" creationId="{08C9B587-E65E-4B52-B37C-ABEBB6E87928}"/>
          </ac:spMkLst>
        </pc:spChg>
        <pc:picChg chg="add">
          <ac:chgData name="Willian Guimarães" userId="67988cda91aa7e5b" providerId="LiveId" clId="{B5287140-CF58-4164-8767-E1111B94FD1A}" dt="2023-11-05T22:14:17.298" v="200" actId="26606"/>
          <ac:picMkLst>
            <pc:docMk/>
            <pc:sldMk cId="1854640380" sldId="262"/>
            <ac:picMk id="5" creationId="{CD7335A8-30E2-2674-8238-C99AB6E15759}"/>
          </ac:picMkLst>
        </pc:picChg>
      </pc:sldChg>
      <pc:sldChg chg="addSp delSp modSp new mod setBg">
        <pc:chgData name="Willian Guimarães" userId="67988cda91aa7e5b" providerId="LiveId" clId="{B5287140-CF58-4164-8767-E1111B94FD1A}" dt="2023-11-05T22:17:17.658" v="301" actId="26606"/>
        <pc:sldMkLst>
          <pc:docMk/>
          <pc:sldMk cId="1362727939" sldId="264"/>
        </pc:sldMkLst>
        <pc:spChg chg="mod">
          <ac:chgData name="Willian Guimarães" userId="67988cda91aa7e5b" providerId="LiveId" clId="{B5287140-CF58-4164-8767-E1111B94FD1A}" dt="2023-11-05T22:17:17.658" v="301" actId="26606"/>
          <ac:spMkLst>
            <pc:docMk/>
            <pc:sldMk cId="1362727939" sldId="264"/>
            <ac:spMk id="2" creationId="{B11938D4-2EB1-91C3-FCB2-3EC985177862}"/>
          </ac:spMkLst>
        </pc:spChg>
        <pc:spChg chg="add del mod">
          <ac:chgData name="Willian Guimarães" userId="67988cda91aa7e5b" providerId="LiveId" clId="{B5287140-CF58-4164-8767-E1111B94FD1A}" dt="2023-11-05T22:17:17.658" v="301" actId="26606"/>
          <ac:spMkLst>
            <pc:docMk/>
            <pc:sldMk cId="1362727939" sldId="264"/>
            <ac:spMk id="3" creationId="{8C78389E-4F21-AF6F-8040-D535CDB67890}"/>
          </ac:spMkLst>
        </pc:spChg>
        <pc:spChg chg="add del">
          <ac:chgData name="Willian Guimarães" userId="67988cda91aa7e5b" providerId="LiveId" clId="{B5287140-CF58-4164-8767-E1111B94FD1A}" dt="2023-11-05T22:17:17.651" v="300" actId="26606"/>
          <ac:spMkLst>
            <pc:docMk/>
            <pc:sldMk cId="1362727939" sldId="264"/>
            <ac:spMk id="9" creationId="{BACC6370-2D7E-4714-9D71-7542949D7D5D}"/>
          </ac:spMkLst>
        </pc:spChg>
        <pc:spChg chg="add del">
          <ac:chgData name="Willian Guimarães" userId="67988cda91aa7e5b" providerId="LiveId" clId="{B5287140-CF58-4164-8767-E1111B94FD1A}" dt="2023-11-05T22:17:17.651" v="300" actId="26606"/>
          <ac:spMkLst>
            <pc:docMk/>
            <pc:sldMk cId="1362727939" sldId="264"/>
            <ac:spMk id="11" creationId="{F68B3F68-107C-434F-AA38-110D5EA91B85}"/>
          </ac:spMkLst>
        </pc:spChg>
        <pc:spChg chg="add del">
          <ac:chgData name="Willian Guimarães" userId="67988cda91aa7e5b" providerId="LiveId" clId="{B5287140-CF58-4164-8767-E1111B94FD1A}" dt="2023-11-05T22:17:17.651" v="300" actId="26606"/>
          <ac:spMkLst>
            <pc:docMk/>
            <pc:sldMk cId="1362727939" sldId="264"/>
            <ac:spMk id="13" creationId="{AAD0DBB9-1A4B-4391-81D4-CB19F9AB918A}"/>
          </ac:spMkLst>
        </pc:spChg>
        <pc:spChg chg="add del">
          <ac:chgData name="Willian Guimarães" userId="67988cda91aa7e5b" providerId="LiveId" clId="{B5287140-CF58-4164-8767-E1111B94FD1A}" dt="2023-11-05T22:17:17.651" v="300" actId="26606"/>
          <ac:spMkLst>
            <pc:docMk/>
            <pc:sldMk cId="1362727939" sldId="264"/>
            <ac:spMk id="15" creationId="{063BBA22-50EA-4C4D-BE05-F1CE4E63AA56}"/>
          </ac:spMkLst>
        </pc:spChg>
        <pc:spChg chg="add">
          <ac:chgData name="Willian Guimarães" userId="67988cda91aa7e5b" providerId="LiveId" clId="{B5287140-CF58-4164-8767-E1111B94FD1A}" dt="2023-11-05T22:17:17.658" v="301" actId="26606"/>
          <ac:spMkLst>
            <pc:docMk/>
            <pc:sldMk cId="1362727939" sldId="264"/>
            <ac:spMk id="17" creationId="{79BB35BC-D5C2-4C8B-A22A-A71E6191913B}"/>
          </ac:spMkLst>
        </pc:spChg>
        <pc:spChg chg="add">
          <ac:chgData name="Willian Guimarães" userId="67988cda91aa7e5b" providerId="LiveId" clId="{B5287140-CF58-4164-8767-E1111B94FD1A}" dt="2023-11-05T22:17:17.658" v="301" actId="26606"/>
          <ac:spMkLst>
            <pc:docMk/>
            <pc:sldMk cId="1362727939" sldId="264"/>
            <ac:spMk id="19" creationId="{8C78389E-4F21-AF6F-8040-D535CDB67890}"/>
          </ac:spMkLst>
        </pc:spChg>
        <pc:graphicFrameChg chg="add del">
          <ac:chgData name="Willian Guimarães" userId="67988cda91aa7e5b" providerId="LiveId" clId="{B5287140-CF58-4164-8767-E1111B94FD1A}" dt="2023-11-05T22:17:17.651" v="300" actId="26606"/>
          <ac:graphicFrameMkLst>
            <pc:docMk/>
            <pc:sldMk cId="1362727939" sldId="264"/>
            <ac:graphicFrameMk id="5" creationId="{1AA0472D-6BB5-CA29-9DEF-1EC70F938DBE}"/>
          </ac:graphicFrameMkLst>
        </pc:graphicFrameChg>
        <pc:picChg chg="add">
          <ac:chgData name="Willian Guimarães" userId="67988cda91aa7e5b" providerId="LiveId" clId="{B5287140-CF58-4164-8767-E1111B94FD1A}" dt="2023-11-05T22:17:17.658" v="301" actId="26606"/>
          <ac:picMkLst>
            <pc:docMk/>
            <pc:sldMk cId="1362727939" sldId="264"/>
            <ac:picMk id="18" creationId="{2610476D-66C9-2366-92BF-96CF31599961}"/>
          </ac:picMkLst>
        </pc:picChg>
      </pc:sldChg>
      <pc:sldChg chg="addSp delSp modSp new mod setBg">
        <pc:chgData name="Willian Guimarães" userId="67988cda91aa7e5b" providerId="LiveId" clId="{B5287140-CF58-4164-8767-E1111B94FD1A}" dt="2023-11-05T22:18:26.510" v="306" actId="26606"/>
        <pc:sldMkLst>
          <pc:docMk/>
          <pc:sldMk cId="1717128906" sldId="265"/>
        </pc:sldMkLst>
        <pc:spChg chg="del">
          <ac:chgData name="Willian Guimarães" userId="67988cda91aa7e5b" providerId="LiveId" clId="{B5287140-CF58-4164-8767-E1111B94FD1A}" dt="2023-11-05T22:18:26.510" v="306" actId="26606"/>
          <ac:spMkLst>
            <pc:docMk/>
            <pc:sldMk cId="1717128906" sldId="265"/>
            <ac:spMk id="2" creationId="{6BD5D390-EB79-22E0-4E59-97F624EDBD77}"/>
          </ac:spMkLst>
        </pc:spChg>
        <pc:spChg chg="del">
          <ac:chgData name="Willian Guimarães" userId="67988cda91aa7e5b" providerId="LiveId" clId="{B5287140-CF58-4164-8767-E1111B94FD1A}" dt="2023-11-05T22:18:21.527" v="303" actId="931"/>
          <ac:spMkLst>
            <pc:docMk/>
            <pc:sldMk cId="1717128906" sldId="265"/>
            <ac:spMk id="3" creationId="{03075144-D602-7EAB-09C8-0595AAE314E7}"/>
          </ac:spMkLst>
        </pc:spChg>
        <pc:spChg chg="add">
          <ac:chgData name="Willian Guimarães" userId="67988cda91aa7e5b" providerId="LiveId" clId="{B5287140-CF58-4164-8767-E1111B94FD1A}" dt="2023-11-05T22:18:26.510" v="306" actId="26606"/>
          <ac:spMkLst>
            <pc:docMk/>
            <pc:sldMk cId="1717128906" sldId="265"/>
            <ac:spMk id="10" creationId="{11B2B030-4738-4359-9E46-144B7C8BFF8B}"/>
          </ac:spMkLst>
        </pc:spChg>
        <pc:spChg chg="add">
          <ac:chgData name="Willian Guimarães" userId="67988cda91aa7e5b" providerId="LiveId" clId="{B5287140-CF58-4164-8767-E1111B94FD1A}" dt="2023-11-05T22:18:26.510" v="306" actId="26606"/>
          <ac:spMkLst>
            <pc:docMk/>
            <pc:sldMk cId="1717128906" sldId="265"/>
            <ac:spMk id="12" creationId="{E722B2DD-E14D-4972-9D98-5D6E61B1B2D2}"/>
          </ac:spMkLst>
        </pc:spChg>
        <pc:picChg chg="add mod">
          <ac:chgData name="Willian Guimarães" userId="67988cda91aa7e5b" providerId="LiveId" clId="{B5287140-CF58-4164-8767-E1111B94FD1A}" dt="2023-11-05T22:18:26.510" v="306" actId="26606"/>
          <ac:picMkLst>
            <pc:docMk/>
            <pc:sldMk cId="1717128906" sldId="265"/>
            <ac:picMk id="5" creationId="{C333DEE8-ADED-867C-F53C-6E1BDB29BCBD}"/>
          </ac:picMkLst>
        </pc:picChg>
      </pc:sldChg>
      <pc:sldChg chg="addSp delSp modSp new mod setBg">
        <pc:chgData name="Willian Guimarães" userId="67988cda91aa7e5b" providerId="LiveId" clId="{B5287140-CF58-4164-8767-E1111B94FD1A}" dt="2023-11-05T22:21:35.508" v="337" actId="26606"/>
        <pc:sldMkLst>
          <pc:docMk/>
          <pc:sldMk cId="1536311294" sldId="266"/>
        </pc:sldMkLst>
        <pc:spChg chg="mod ord">
          <ac:chgData name="Willian Guimarães" userId="67988cda91aa7e5b" providerId="LiveId" clId="{B5287140-CF58-4164-8767-E1111B94FD1A}" dt="2023-11-05T22:21:35.508" v="337" actId="26606"/>
          <ac:spMkLst>
            <pc:docMk/>
            <pc:sldMk cId="1536311294" sldId="266"/>
            <ac:spMk id="2" creationId="{7A072587-7EF2-0A09-C9F6-BE581288480D}"/>
          </ac:spMkLst>
        </pc:spChg>
        <pc:spChg chg="mod">
          <ac:chgData name="Willian Guimarães" userId="67988cda91aa7e5b" providerId="LiveId" clId="{B5287140-CF58-4164-8767-E1111B94FD1A}" dt="2023-11-05T22:21:35.508" v="337" actId="26606"/>
          <ac:spMkLst>
            <pc:docMk/>
            <pc:sldMk cId="1536311294" sldId="266"/>
            <ac:spMk id="3" creationId="{B62D70A3-AB54-1ED7-8B86-D60778C4131A}"/>
          </ac:spMkLst>
        </pc:spChg>
        <pc:spChg chg="add del">
          <ac:chgData name="Willian Guimarães" userId="67988cda91aa7e5b" providerId="LiveId" clId="{B5287140-CF58-4164-8767-E1111B94FD1A}" dt="2023-11-05T22:21:35.508" v="337" actId="26606"/>
          <ac:spMkLst>
            <pc:docMk/>
            <pc:sldMk cId="1536311294" sldId="266"/>
            <ac:spMk id="9" creationId="{79BB35BC-D5C2-4C8B-A22A-A71E6191913B}"/>
          </ac:spMkLst>
        </pc:spChg>
        <pc:spChg chg="add">
          <ac:chgData name="Willian Guimarães" userId="67988cda91aa7e5b" providerId="LiveId" clId="{B5287140-CF58-4164-8767-E1111B94FD1A}" dt="2023-11-05T22:21:35.508" v="337" actId="26606"/>
          <ac:spMkLst>
            <pc:docMk/>
            <pc:sldMk cId="1536311294" sldId="266"/>
            <ac:spMk id="14" creationId="{0C777BBD-C42C-46C6-8D2D-BD2F9613D6F4}"/>
          </ac:spMkLst>
        </pc:spChg>
        <pc:spChg chg="add">
          <ac:chgData name="Willian Guimarães" userId="67988cda91aa7e5b" providerId="LiveId" clId="{B5287140-CF58-4164-8767-E1111B94FD1A}" dt="2023-11-05T22:21:35.508" v="337" actId="26606"/>
          <ac:spMkLst>
            <pc:docMk/>
            <pc:sldMk cId="1536311294" sldId="266"/>
            <ac:spMk id="16" creationId="{721F817A-BF7E-440D-B296-66D86EDB067C}"/>
          </ac:spMkLst>
        </pc:spChg>
        <pc:picChg chg="add mod">
          <ac:chgData name="Willian Guimarães" userId="67988cda91aa7e5b" providerId="LiveId" clId="{B5287140-CF58-4164-8767-E1111B94FD1A}" dt="2023-11-05T22:21:35.508" v="337" actId="26606"/>
          <ac:picMkLst>
            <pc:docMk/>
            <pc:sldMk cId="1536311294" sldId="266"/>
            <ac:picMk id="5" creationId="{23404DAC-1EED-5E79-F919-074C06E8D67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9C55B-0715-443A-8CCB-5C2E3833212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F2E70E-F13A-46AF-B458-CE913F9E157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Conceituar os termos "técnica" e "tecnologia educacional“;</a:t>
          </a:r>
          <a:endParaRPr lang="en-US"/>
        </a:p>
      </dgm:t>
    </dgm:pt>
    <dgm:pt modelId="{4442CE2E-54F1-4EC8-BA90-7A02C87A820D}" type="parTrans" cxnId="{595E18B4-6C7F-476B-958D-9A4C4D9B4A81}">
      <dgm:prSet/>
      <dgm:spPr/>
      <dgm:t>
        <a:bodyPr/>
        <a:lstStyle/>
        <a:p>
          <a:endParaRPr lang="en-US"/>
        </a:p>
      </dgm:t>
    </dgm:pt>
    <dgm:pt modelId="{938BF046-9FB7-4F58-9465-43A4456FEDF5}" type="sibTrans" cxnId="{595E18B4-6C7F-476B-958D-9A4C4D9B4A81}">
      <dgm:prSet/>
      <dgm:spPr/>
      <dgm:t>
        <a:bodyPr/>
        <a:lstStyle/>
        <a:p>
          <a:endParaRPr lang="en-US"/>
        </a:p>
      </dgm:t>
    </dgm:pt>
    <dgm:pt modelId="{E5F8C41A-1309-4B7C-A60C-47761AF5CC2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Promover reflexões quanto ao uso das tecnologias nas nossas vidas;</a:t>
          </a:r>
          <a:endParaRPr lang="en-US"/>
        </a:p>
      </dgm:t>
    </dgm:pt>
    <dgm:pt modelId="{466CBCCC-47A3-4CE2-A6D1-281B7C1AB869}" type="parTrans" cxnId="{4BC970DE-7531-496F-9773-93CE26117163}">
      <dgm:prSet/>
      <dgm:spPr/>
      <dgm:t>
        <a:bodyPr/>
        <a:lstStyle/>
        <a:p>
          <a:endParaRPr lang="en-US"/>
        </a:p>
      </dgm:t>
    </dgm:pt>
    <dgm:pt modelId="{B0856651-E715-4001-838B-8277C6BB1FE8}" type="sibTrans" cxnId="{4BC970DE-7531-496F-9773-93CE26117163}">
      <dgm:prSet/>
      <dgm:spPr/>
      <dgm:t>
        <a:bodyPr/>
        <a:lstStyle/>
        <a:p>
          <a:endParaRPr lang="en-US"/>
        </a:p>
      </dgm:t>
    </dgm:pt>
    <dgm:pt modelId="{6433E0DD-540D-4EAC-894B-481B153F5D3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Apresentar a incorporação de vários instrumentos tecnológicos no ambiente educacional;</a:t>
          </a:r>
          <a:endParaRPr lang="en-US" dirty="0"/>
        </a:p>
      </dgm:t>
    </dgm:pt>
    <dgm:pt modelId="{8D9C986F-42AB-40F6-9DDF-55694CF4E7DA}" type="parTrans" cxnId="{109E069A-AFD7-4D49-A860-DCEA19666DCF}">
      <dgm:prSet/>
      <dgm:spPr/>
      <dgm:t>
        <a:bodyPr/>
        <a:lstStyle/>
        <a:p>
          <a:endParaRPr lang="en-US"/>
        </a:p>
      </dgm:t>
    </dgm:pt>
    <dgm:pt modelId="{6ACDF240-8DFB-4E47-B0FF-E3CF6A605DD1}" type="sibTrans" cxnId="{109E069A-AFD7-4D49-A860-DCEA19666DCF}">
      <dgm:prSet/>
      <dgm:spPr/>
      <dgm:t>
        <a:bodyPr/>
        <a:lstStyle/>
        <a:p>
          <a:endParaRPr lang="en-US"/>
        </a:p>
      </dgm:t>
    </dgm:pt>
    <dgm:pt modelId="{F7D37D43-B201-43D6-8A15-B20505C0BF5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Expor as visões tecnicistas e apocalíptica quanto à utilização de tecnologia na sociedade;</a:t>
          </a:r>
          <a:endParaRPr lang="en-US"/>
        </a:p>
      </dgm:t>
    </dgm:pt>
    <dgm:pt modelId="{9C39570B-AB03-437A-9096-9CCCAD4D8571}" type="parTrans" cxnId="{620E7201-6D59-4893-A526-408CF5BEF1A0}">
      <dgm:prSet/>
      <dgm:spPr/>
      <dgm:t>
        <a:bodyPr/>
        <a:lstStyle/>
        <a:p>
          <a:endParaRPr lang="en-US"/>
        </a:p>
      </dgm:t>
    </dgm:pt>
    <dgm:pt modelId="{D0B7F5F6-6DBF-44D7-98ED-239E687B0DBB}" type="sibTrans" cxnId="{620E7201-6D59-4893-A526-408CF5BEF1A0}">
      <dgm:prSet/>
      <dgm:spPr/>
      <dgm:t>
        <a:bodyPr/>
        <a:lstStyle/>
        <a:p>
          <a:endParaRPr lang="en-US"/>
        </a:p>
      </dgm:t>
    </dgm:pt>
    <dgm:pt modelId="{26987123-F7DC-4F89-B5A3-ECF2C558F38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Relacionar as principais diferenças entre o computador e os diversos recursos tecnológicos existentes e utilizados no ambiente educacional.</a:t>
          </a:r>
          <a:endParaRPr lang="en-US"/>
        </a:p>
      </dgm:t>
    </dgm:pt>
    <dgm:pt modelId="{60C2D10B-B382-476E-885D-2C0F19422250}" type="parTrans" cxnId="{515011DA-8275-444C-83A4-36811754073E}">
      <dgm:prSet/>
      <dgm:spPr/>
      <dgm:t>
        <a:bodyPr/>
        <a:lstStyle/>
        <a:p>
          <a:endParaRPr lang="en-US"/>
        </a:p>
      </dgm:t>
    </dgm:pt>
    <dgm:pt modelId="{5198D4A9-FB9D-4B72-ADEB-79A0DE374B00}" type="sibTrans" cxnId="{515011DA-8275-444C-83A4-36811754073E}">
      <dgm:prSet/>
      <dgm:spPr/>
      <dgm:t>
        <a:bodyPr/>
        <a:lstStyle/>
        <a:p>
          <a:endParaRPr lang="en-US"/>
        </a:p>
      </dgm:t>
    </dgm:pt>
    <dgm:pt modelId="{DD3F09C5-F0AB-4A34-81ED-E4D50B0CF31C}" type="pres">
      <dgm:prSet presAssocID="{B749C55B-0715-443A-8CCB-5C2E3833212E}" presName="Name0" presStyleCnt="0">
        <dgm:presLayoutVars>
          <dgm:dir/>
          <dgm:resizeHandles val="exact"/>
        </dgm:presLayoutVars>
      </dgm:prSet>
      <dgm:spPr/>
    </dgm:pt>
    <dgm:pt modelId="{28C58546-F42C-4CDF-A742-6F8924938082}" type="pres">
      <dgm:prSet presAssocID="{5CF2E70E-F13A-46AF-B458-CE913F9E1570}" presName="node" presStyleLbl="node1" presStyleIdx="0" presStyleCnt="5">
        <dgm:presLayoutVars>
          <dgm:bulletEnabled val="1"/>
        </dgm:presLayoutVars>
      </dgm:prSet>
      <dgm:spPr/>
    </dgm:pt>
    <dgm:pt modelId="{9C140625-BFE3-480F-B8E9-42889CCABC2A}" type="pres">
      <dgm:prSet presAssocID="{938BF046-9FB7-4F58-9465-43A4456FEDF5}" presName="sibTrans" presStyleLbl="sibTrans1D1" presStyleIdx="0" presStyleCnt="4"/>
      <dgm:spPr/>
    </dgm:pt>
    <dgm:pt modelId="{129C3043-C47C-4133-B059-69A6F8EF1335}" type="pres">
      <dgm:prSet presAssocID="{938BF046-9FB7-4F58-9465-43A4456FEDF5}" presName="connectorText" presStyleLbl="sibTrans1D1" presStyleIdx="0" presStyleCnt="4"/>
      <dgm:spPr/>
    </dgm:pt>
    <dgm:pt modelId="{4071D7A5-8BC5-420C-ACD7-8054C76CCC17}" type="pres">
      <dgm:prSet presAssocID="{E5F8C41A-1309-4B7C-A60C-47761AF5CC25}" presName="node" presStyleLbl="node1" presStyleIdx="1" presStyleCnt="5">
        <dgm:presLayoutVars>
          <dgm:bulletEnabled val="1"/>
        </dgm:presLayoutVars>
      </dgm:prSet>
      <dgm:spPr/>
    </dgm:pt>
    <dgm:pt modelId="{C055A342-4501-4E8D-BA56-21C62364B328}" type="pres">
      <dgm:prSet presAssocID="{B0856651-E715-4001-838B-8277C6BB1FE8}" presName="sibTrans" presStyleLbl="sibTrans1D1" presStyleIdx="1" presStyleCnt="4"/>
      <dgm:spPr/>
    </dgm:pt>
    <dgm:pt modelId="{020F36A5-B017-49F2-A0C9-F380CB4EDD9E}" type="pres">
      <dgm:prSet presAssocID="{B0856651-E715-4001-838B-8277C6BB1FE8}" presName="connectorText" presStyleLbl="sibTrans1D1" presStyleIdx="1" presStyleCnt="4"/>
      <dgm:spPr/>
    </dgm:pt>
    <dgm:pt modelId="{63EAC30B-7F20-4F17-9690-7CF1AB3EAEAC}" type="pres">
      <dgm:prSet presAssocID="{6433E0DD-540D-4EAC-894B-481B153F5D3B}" presName="node" presStyleLbl="node1" presStyleIdx="2" presStyleCnt="5">
        <dgm:presLayoutVars>
          <dgm:bulletEnabled val="1"/>
        </dgm:presLayoutVars>
      </dgm:prSet>
      <dgm:spPr/>
    </dgm:pt>
    <dgm:pt modelId="{7C9CED44-66BC-4C64-BF8A-7DBF494E4D42}" type="pres">
      <dgm:prSet presAssocID="{6ACDF240-8DFB-4E47-B0FF-E3CF6A605DD1}" presName="sibTrans" presStyleLbl="sibTrans1D1" presStyleIdx="2" presStyleCnt="4"/>
      <dgm:spPr/>
    </dgm:pt>
    <dgm:pt modelId="{8C715DFE-3A09-4DC0-83D5-DEA65034BCFA}" type="pres">
      <dgm:prSet presAssocID="{6ACDF240-8DFB-4E47-B0FF-E3CF6A605DD1}" presName="connectorText" presStyleLbl="sibTrans1D1" presStyleIdx="2" presStyleCnt="4"/>
      <dgm:spPr/>
    </dgm:pt>
    <dgm:pt modelId="{99816BAE-D17A-43AA-985C-6E0FFBF01773}" type="pres">
      <dgm:prSet presAssocID="{F7D37D43-B201-43D6-8A15-B20505C0BF5B}" presName="node" presStyleLbl="node1" presStyleIdx="3" presStyleCnt="5">
        <dgm:presLayoutVars>
          <dgm:bulletEnabled val="1"/>
        </dgm:presLayoutVars>
      </dgm:prSet>
      <dgm:spPr/>
    </dgm:pt>
    <dgm:pt modelId="{03505767-A053-458E-B691-DE41510AE75C}" type="pres">
      <dgm:prSet presAssocID="{D0B7F5F6-6DBF-44D7-98ED-239E687B0DBB}" presName="sibTrans" presStyleLbl="sibTrans1D1" presStyleIdx="3" presStyleCnt="4"/>
      <dgm:spPr/>
    </dgm:pt>
    <dgm:pt modelId="{388DC447-7CDE-4CA3-A588-BEB161B21B23}" type="pres">
      <dgm:prSet presAssocID="{D0B7F5F6-6DBF-44D7-98ED-239E687B0DBB}" presName="connectorText" presStyleLbl="sibTrans1D1" presStyleIdx="3" presStyleCnt="4"/>
      <dgm:spPr/>
    </dgm:pt>
    <dgm:pt modelId="{C100A8C7-7409-4FB1-A56E-A52435975B58}" type="pres">
      <dgm:prSet presAssocID="{26987123-F7DC-4F89-B5A3-ECF2C558F384}" presName="node" presStyleLbl="node1" presStyleIdx="4" presStyleCnt="5">
        <dgm:presLayoutVars>
          <dgm:bulletEnabled val="1"/>
        </dgm:presLayoutVars>
      </dgm:prSet>
      <dgm:spPr/>
    </dgm:pt>
  </dgm:ptLst>
  <dgm:cxnLst>
    <dgm:cxn modelId="{620E7201-6D59-4893-A526-408CF5BEF1A0}" srcId="{B749C55B-0715-443A-8CCB-5C2E3833212E}" destId="{F7D37D43-B201-43D6-8A15-B20505C0BF5B}" srcOrd="3" destOrd="0" parTransId="{9C39570B-AB03-437A-9096-9CCCAD4D8571}" sibTransId="{D0B7F5F6-6DBF-44D7-98ED-239E687B0DBB}"/>
    <dgm:cxn modelId="{12C41807-A773-4370-932D-932482176E32}" type="presOf" srcId="{E5F8C41A-1309-4B7C-A60C-47761AF5CC25}" destId="{4071D7A5-8BC5-420C-ACD7-8054C76CCC17}" srcOrd="0" destOrd="0" presId="urn:microsoft.com/office/officeart/2016/7/layout/RepeatingBendingProcessNew"/>
    <dgm:cxn modelId="{A2D7980A-D771-4F33-A1BF-9E385F616BE4}" type="presOf" srcId="{B0856651-E715-4001-838B-8277C6BB1FE8}" destId="{C055A342-4501-4E8D-BA56-21C62364B328}" srcOrd="0" destOrd="0" presId="urn:microsoft.com/office/officeart/2016/7/layout/RepeatingBendingProcessNew"/>
    <dgm:cxn modelId="{D6B5B912-B1A2-41D0-8CB8-17F720E2F0DD}" type="presOf" srcId="{938BF046-9FB7-4F58-9465-43A4456FEDF5}" destId="{129C3043-C47C-4133-B059-69A6F8EF1335}" srcOrd="1" destOrd="0" presId="urn:microsoft.com/office/officeart/2016/7/layout/RepeatingBendingProcessNew"/>
    <dgm:cxn modelId="{3979CC22-E68F-4996-8E82-8B41FB31411B}" type="presOf" srcId="{6ACDF240-8DFB-4E47-B0FF-E3CF6A605DD1}" destId="{7C9CED44-66BC-4C64-BF8A-7DBF494E4D42}" srcOrd="0" destOrd="0" presId="urn:microsoft.com/office/officeart/2016/7/layout/RepeatingBendingProcessNew"/>
    <dgm:cxn modelId="{EDEBF562-1EC0-4327-BCAB-AC346543C31F}" type="presOf" srcId="{5CF2E70E-F13A-46AF-B458-CE913F9E1570}" destId="{28C58546-F42C-4CDF-A742-6F8924938082}" srcOrd="0" destOrd="0" presId="urn:microsoft.com/office/officeart/2016/7/layout/RepeatingBendingProcessNew"/>
    <dgm:cxn modelId="{45D53843-153F-43DB-BAD5-5674D7B19B61}" type="presOf" srcId="{D0B7F5F6-6DBF-44D7-98ED-239E687B0DBB}" destId="{03505767-A053-458E-B691-DE41510AE75C}" srcOrd="0" destOrd="0" presId="urn:microsoft.com/office/officeart/2016/7/layout/RepeatingBendingProcessNew"/>
    <dgm:cxn modelId="{45A6CF4D-922E-476A-A6EE-48AAF3AD650E}" type="presOf" srcId="{6ACDF240-8DFB-4E47-B0FF-E3CF6A605DD1}" destId="{8C715DFE-3A09-4DC0-83D5-DEA65034BCFA}" srcOrd="1" destOrd="0" presId="urn:microsoft.com/office/officeart/2016/7/layout/RepeatingBendingProcessNew"/>
    <dgm:cxn modelId="{71C0CC6F-615C-49E4-9524-F0EC18E8E38F}" type="presOf" srcId="{F7D37D43-B201-43D6-8A15-B20505C0BF5B}" destId="{99816BAE-D17A-43AA-985C-6E0FFBF01773}" srcOrd="0" destOrd="0" presId="urn:microsoft.com/office/officeart/2016/7/layout/RepeatingBendingProcessNew"/>
    <dgm:cxn modelId="{E59CD96F-2ACE-4C1D-8B23-21D0068C61CB}" type="presOf" srcId="{D0B7F5F6-6DBF-44D7-98ED-239E687B0DBB}" destId="{388DC447-7CDE-4CA3-A588-BEB161B21B23}" srcOrd="1" destOrd="0" presId="urn:microsoft.com/office/officeart/2016/7/layout/RepeatingBendingProcessNew"/>
    <dgm:cxn modelId="{109E069A-AFD7-4D49-A860-DCEA19666DCF}" srcId="{B749C55B-0715-443A-8CCB-5C2E3833212E}" destId="{6433E0DD-540D-4EAC-894B-481B153F5D3B}" srcOrd="2" destOrd="0" parTransId="{8D9C986F-42AB-40F6-9DDF-55694CF4E7DA}" sibTransId="{6ACDF240-8DFB-4E47-B0FF-E3CF6A605DD1}"/>
    <dgm:cxn modelId="{864D7B9D-7679-4530-99A8-36FCA65EB600}" type="presOf" srcId="{B749C55B-0715-443A-8CCB-5C2E3833212E}" destId="{DD3F09C5-F0AB-4A34-81ED-E4D50B0CF31C}" srcOrd="0" destOrd="0" presId="urn:microsoft.com/office/officeart/2016/7/layout/RepeatingBendingProcessNew"/>
    <dgm:cxn modelId="{4538DFB0-DD8D-42CB-BD55-957F06237CD7}" type="presOf" srcId="{938BF046-9FB7-4F58-9465-43A4456FEDF5}" destId="{9C140625-BFE3-480F-B8E9-42889CCABC2A}" srcOrd="0" destOrd="0" presId="urn:microsoft.com/office/officeart/2016/7/layout/RepeatingBendingProcessNew"/>
    <dgm:cxn modelId="{595E18B4-6C7F-476B-958D-9A4C4D9B4A81}" srcId="{B749C55B-0715-443A-8CCB-5C2E3833212E}" destId="{5CF2E70E-F13A-46AF-B458-CE913F9E1570}" srcOrd="0" destOrd="0" parTransId="{4442CE2E-54F1-4EC8-BA90-7A02C87A820D}" sibTransId="{938BF046-9FB7-4F58-9465-43A4456FEDF5}"/>
    <dgm:cxn modelId="{54979CCF-451E-4FFD-BE9E-44010763D468}" type="presOf" srcId="{6433E0DD-540D-4EAC-894B-481B153F5D3B}" destId="{63EAC30B-7F20-4F17-9690-7CF1AB3EAEAC}" srcOrd="0" destOrd="0" presId="urn:microsoft.com/office/officeart/2016/7/layout/RepeatingBendingProcessNew"/>
    <dgm:cxn modelId="{515011DA-8275-444C-83A4-36811754073E}" srcId="{B749C55B-0715-443A-8CCB-5C2E3833212E}" destId="{26987123-F7DC-4F89-B5A3-ECF2C558F384}" srcOrd="4" destOrd="0" parTransId="{60C2D10B-B382-476E-885D-2C0F19422250}" sibTransId="{5198D4A9-FB9D-4B72-ADEB-79A0DE374B00}"/>
    <dgm:cxn modelId="{4BC970DE-7531-496F-9773-93CE26117163}" srcId="{B749C55B-0715-443A-8CCB-5C2E3833212E}" destId="{E5F8C41A-1309-4B7C-A60C-47761AF5CC25}" srcOrd="1" destOrd="0" parTransId="{466CBCCC-47A3-4CE2-A6D1-281B7C1AB869}" sibTransId="{B0856651-E715-4001-838B-8277C6BB1FE8}"/>
    <dgm:cxn modelId="{56200EE3-9ABF-4BCB-B155-0400F9B1A024}" type="presOf" srcId="{B0856651-E715-4001-838B-8277C6BB1FE8}" destId="{020F36A5-B017-49F2-A0C9-F380CB4EDD9E}" srcOrd="1" destOrd="0" presId="urn:microsoft.com/office/officeart/2016/7/layout/RepeatingBendingProcessNew"/>
    <dgm:cxn modelId="{68B474EC-DCD7-4039-81E0-73107AD60281}" type="presOf" srcId="{26987123-F7DC-4F89-B5A3-ECF2C558F384}" destId="{C100A8C7-7409-4FB1-A56E-A52435975B58}" srcOrd="0" destOrd="0" presId="urn:microsoft.com/office/officeart/2016/7/layout/RepeatingBendingProcessNew"/>
    <dgm:cxn modelId="{1D574465-9C71-469C-ADBB-46B47C085918}" type="presParOf" srcId="{DD3F09C5-F0AB-4A34-81ED-E4D50B0CF31C}" destId="{28C58546-F42C-4CDF-A742-6F8924938082}" srcOrd="0" destOrd="0" presId="urn:microsoft.com/office/officeart/2016/7/layout/RepeatingBendingProcessNew"/>
    <dgm:cxn modelId="{89EFF778-ED18-4246-9CEC-93F41449B023}" type="presParOf" srcId="{DD3F09C5-F0AB-4A34-81ED-E4D50B0CF31C}" destId="{9C140625-BFE3-480F-B8E9-42889CCABC2A}" srcOrd="1" destOrd="0" presId="urn:microsoft.com/office/officeart/2016/7/layout/RepeatingBendingProcessNew"/>
    <dgm:cxn modelId="{515ECF34-3B48-4C95-BB4F-3B20405F2288}" type="presParOf" srcId="{9C140625-BFE3-480F-B8E9-42889CCABC2A}" destId="{129C3043-C47C-4133-B059-69A6F8EF1335}" srcOrd="0" destOrd="0" presId="urn:microsoft.com/office/officeart/2016/7/layout/RepeatingBendingProcessNew"/>
    <dgm:cxn modelId="{AF526452-D32F-4D4A-9AFC-7AED527D77EE}" type="presParOf" srcId="{DD3F09C5-F0AB-4A34-81ED-E4D50B0CF31C}" destId="{4071D7A5-8BC5-420C-ACD7-8054C76CCC17}" srcOrd="2" destOrd="0" presId="urn:microsoft.com/office/officeart/2016/7/layout/RepeatingBendingProcessNew"/>
    <dgm:cxn modelId="{272EEAFB-61BE-4210-9C7D-C5F82B6BCB16}" type="presParOf" srcId="{DD3F09C5-F0AB-4A34-81ED-E4D50B0CF31C}" destId="{C055A342-4501-4E8D-BA56-21C62364B328}" srcOrd="3" destOrd="0" presId="urn:microsoft.com/office/officeart/2016/7/layout/RepeatingBendingProcessNew"/>
    <dgm:cxn modelId="{69602CBD-9950-44F3-9789-858673477C36}" type="presParOf" srcId="{C055A342-4501-4E8D-BA56-21C62364B328}" destId="{020F36A5-B017-49F2-A0C9-F380CB4EDD9E}" srcOrd="0" destOrd="0" presId="urn:microsoft.com/office/officeart/2016/7/layout/RepeatingBendingProcessNew"/>
    <dgm:cxn modelId="{0B38C1AF-69A1-4850-ADA8-E79FF88440DE}" type="presParOf" srcId="{DD3F09C5-F0AB-4A34-81ED-E4D50B0CF31C}" destId="{63EAC30B-7F20-4F17-9690-7CF1AB3EAEAC}" srcOrd="4" destOrd="0" presId="urn:microsoft.com/office/officeart/2016/7/layout/RepeatingBendingProcessNew"/>
    <dgm:cxn modelId="{80595925-E4A9-48C6-9073-4A0EA47C838E}" type="presParOf" srcId="{DD3F09C5-F0AB-4A34-81ED-E4D50B0CF31C}" destId="{7C9CED44-66BC-4C64-BF8A-7DBF494E4D42}" srcOrd="5" destOrd="0" presId="urn:microsoft.com/office/officeart/2016/7/layout/RepeatingBendingProcessNew"/>
    <dgm:cxn modelId="{A042C8CF-1EB6-4680-8115-A1F7D040E24B}" type="presParOf" srcId="{7C9CED44-66BC-4C64-BF8A-7DBF494E4D42}" destId="{8C715DFE-3A09-4DC0-83D5-DEA65034BCFA}" srcOrd="0" destOrd="0" presId="urn:microsoft.com/office/officeart/2016/7/layout/RepeatingBendingProcessNew"/>
    <dgm:cxn modelId="{8F2850FA-635C-4916-B830-10D77F1E9A2F}" type="presParOf" srcId="{DD3F09C5-F0AB-4A34-81ED-E4D50B0CF31C}" destId="{99816BAE-D17A-43AA-985C-6E0FFBF01773}" srcOrd="6" destOrd="0" presId="urn:microsoft.com/office/officeart/2016/7/layout/RepeatingBendingProcessNew"/>
    <dgm:cxn modelId="{BD452C23-5E2A-4F8A-A573-9105328F51C5}" type="presParOf" srcId="{DD3F09C5-F0AB-4A34-81ED-E4D50B0CF31C}" destId="{03505767-A053-458E-B691-DE41510AE75C}" srcOrd="7" destOrd="0" presId="urn:microsoft.com/office/officeart/2016/7/layout/RepeatingBendingProcessNew"/>
    <dgm:cxn modelId="{2F272C69-500D-4F84-A47A-29A56530F97A}" type="presParOf" srcId="{03505767-A053-458E-B691-DE41510AE75C}" destId="{388DC447-7CDE-4CA3-A588-BEB161B21B23}" srcOrd="0" destOrd="0" presId="urn:microsoft.com/office/officeart/2016/7/layout/RepeatingBendingProcessNew"/>
    <dgm:cxn modelId="{C3411F50-F11D-40C3-A66B-6F1B6576BEA8}" type="presParOf" srcId="{DD3F09C5-F0AB-4A34-81ED-E4D50B0CF31C}" destId="{C100A8C7-7409-4FB1-A56E-A52435975B5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43728-F14B-4AD4-93D2-865A279D32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E0ECC-34F7-40AE-A61F-7C1B18E0CE8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Importância de uma visão crítica sobre os avanços tecnológicos e desmitificar mitos quanto ao uso da informática. </a:t>
          </a:r>
          <a:endParaRPr lang="en-US"/>
        </a:p>
      </dgm:t>
    </dgm:pt>
    <dgm:pt modelId="{E54717D4-C094-42D5-B7D6-AB2E5A7F6DF8}" type="parTrans" cxnId="{67526E10-69D6-4941-8034-C1110FBD2771}">
      <dgm:prSet/>
      <dgm:spPr/>
      <dgm:t>
        <a:bodyPr/>
        <a:lstStyle/>
        <a:p>
          <a:endParaRPr lang="en-US"/>
        </a:p>
      </dgm:t>
    </dgm:pt>
    <dgm:pt modelId="{DDE3C053-9015-43B0-AB62-E349B1C747A7}" type="sibTrans" cxnId="{67526E10-69D6-4941-8034-C1110FBD2771}">
      <dgm:prSet/>
      <dgm:spPr/>
      <dgm:t>
        <a:bodyPr/>
        <a:lstStyle/>
        <a:p>
          <a:endParaRPr lang="en-US"/>
        </a:p>
      </dgm:t>
    </dgm:pt>
    <dgm:pt modelId="{6A03810F-76FF-4DEB-8A9A-199F259FF41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Técnica é originária do verbo grego </a:t>
          </a:r>
          <a:r>
            <a:rPr lang="pt-BR" i="1"/>
            <a:t>tictein</a:t>
          </a:r>
          <a:r>
            <a:rPr lang="pt-BR"/>
            <a:t> que significa "criar, produzir, conceder, dar à luz". </a:t>
          </a:r>
          <a:endParaRPr lang="en-US"/>
        </a:p>
      </dgm:t>
    </dgm:pt>
    <dgm:pt modelId="{B2DC6EC0-A0F5-4D71-A631-63553A5B0CC9}" type="parTrans" cxnId="{C0CC2297-800A-4F54-9D7D-C09DAADD8FAD}">
      <dgm:prSet/>
      <dgm:spPr/>
      <dgm:t>
        <a:bodyPr/>
        <a:lstStyle/>
        <a:p>
          <a:endParaRPr lang="en-US"/>
        </a:p>
      </dgm:t>
    </dgm:pt>
    <dgm:pt modelId="{59654CC0-1EAC-4DCE-8B78-FE80B6F343F3}" type="sibTrans" cxnId="{C0CC2297-800A-4F54-9D7D-C09DAADD8FAD}">
      <dgm:prSet/>
      <dgm:spPr/>
      <dgm:t>
        <a:bodyPr/>
        <a:lstStyle/>
        <a:p>
          <a:endParaRPr lang="en-US"/>
        </a:p>
      </dgm:t>
    </dgm:pt>
    <dgm:pt modelId="{9A3BCA14-3DEF-4693-9C7C-73A90CE3739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Inicialmente a palavra era utilizada de forma ampla para apenas na Revolução Industrial ter seu sentido restringido aos instrumentos. Hoje o termo "tecnologia" incorpora melhor o sentido original. </a:t>
          </a:r>
          <a:endParaRPr lang="en-US"/>
        </a:p>
      </dgm:t>
    </dgm:pt>
    <dgm:pt modelId="{65107BC6-4D1C-49F9-8481-5CE4AE4F6F35}" type="parTrans" cxnId="{52A741B9-E22F-4863-B310-9DA71D10A4A2}">
      <dgm:prSet/>
      <dgm:spPr/>
      <dgm:t>
        <a:bodyPr/>
        <a:lstStyle/>
        <a:p>
          <a:endParaRPr lang="en-US"/>
        </a:p>
      </dgm:t>
    </dgm:pt>
    <dgm:pt modelId="{F21D512D-C9E1-4444-B583-1068670C585E}" type="sibTrans" cxnId="{52A741B9-E22F-4863-B310-9DA71D10A4A2}">
      <dgm:prSet/>
      <dgm:spPr/>
      <dgm:t>
        <a:bodyPr/>
        <a:lstStyle/>
        <a:p>
          <a:endParaRPr lang="en-US"/>
        </a:p>
      </dgm:t>
    </dgm:pt>
    <dgm:pt modelId="{3877B9DB-4B3A-40DA-8638-FCDD3A340245}" type="pres">
      <dgm:prSet presAssocID="{42443728-F14B-4AD4-93D2-865A279D32E2}" presName="root" presStyleCnt="0">
        <dgm:presLayoutVars>
          <dgm:dir/>
          <dgm:resizeHandles val="exact"/>
        </dgm:presLayoutVars>
      </dgm:prSet>
      <dgm:spPr/>
    </dgm:pt>
    <dgm:pt modelId="{773544EF-4691-4088-90C7-024E2FBF859B}" type="pres">
      <dgm:prSet presAssocID="{FE5E0ECC-34F7-40AE-A61F-7C1B18E0CE8E}" presName="compNode" presStyleCnt="0"/>
      <dgm:spPr/>
    </dgm:pt>
    <dgm:pt modelId="{C6D54046-FF22-431F-9036-50BAA8F4437B}" type="pres">
      <dgm:prSet presAssocID="{FE5E0ECC-34F7-40AE-A61F-7C1B18E0CE8E}" presName="bgRect" presStyleLbl="bgShp" presStyleIdx="0" presStyleCnt="3"/>
      <dgm:spPr/>
    </dgm:pt>
    <dgm:pt modelId="{98E0F629-AE42-4F0F-89CD-C8F010648354}" type="pres">
      <dgm:prSet presAssocID="{FE5E0ECC-34F7-40AE-A61F-7C1B18E0CE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guntas"/>
        </a:ext>
      </dgm:extLst>
    </dgm:pt>
    <dgm:pt modelId="{B8881FF2-F3E2-4518-AC33-BD3280F006C6}" type="pres">
      <dgm:prSet presAssocID="{FE5E0ECC-34F7-40AE-A61F-7C1B18E0CE8E}" presName="spaceRect" presStyleCnt="0"/>
      <dgm:spPr/>
    </dgm:pt>
    <dgm:pt modelId="{5C5048A4-E509-4D25-932C-AA9A725E89D6}" type="pres">
      <dgm:prSet presAssocID="{FE5E0ECC-34F7-40AE-A61F-7C1B18E0CE8E}" presName="parTx" presStyleLbl="revTx" presStyleIdx="0" presStyleCnt="3">
        <dgm:presLayoutVars>
          <dgm:chMax val="0"/>
          <dgm:chPref val="0"/>
        </dgm:presLayoutVars>
      </dgm:prSet>
      <dgm:spPr/>
    </dgm:pt>
    <dgm:pt modelId="{088BCBFA-5BC3-4B32-86C4-9BA637B8978B}" type="pres">
      <dgm:prSet presAssocID="{DDE3C053-9015-43B0-AB62-E349B1C747A7}" presName="sibTrans" presStyleCnt="0"/>
      <dgm:spPr/>
    </dgm:pt>
    <dgm:pt modelId="{E6CD316D-372E-4E87-B52B-DD84D150A8D4}" type="pres">
      <dgm:prSet presAssocID="{6A03810F-76FF-4DEB-8A9A-199F259FF41F}" presName="compNode" presStyleCnt="0"/>
      <dgm:spPr/>
    </dgm:pt>
    <dgm:pt modelId="{CF3C9E99-49B0-4E3D-B9FC-E11D62BB2526}" type="pres">
      <dgm:prSet presAssocID="{6A03810F-76FF-4DEB-8A9A-199F259FF41F}" presName="bgRect" presStyleLbl="bgShp" presStyleIdx="1" presStyleCnt="3"/>
      <dgm:spPr/>
    </dgm:pt>
    <dgm:pt modelId="{44DDF9A1-4510-4C28-90E4-44009C8EBA13}" type="pres">
      <dgm:prSet presAssocID="{6A03810F-76FF-4DEB-8A9A-199F259FF4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0DEC2598-F08B-4B21-BD11-21D06EBA5D25}" type="pres">
      <dgm:prSet presAssocID="{6A03810F-76FF-4DEB-8A9A-199F259FF41F}" presName="spaceRect" presStyleCnt="0"/>
      <dgm:spPr/>
    </dgm:pt>
    <dgm:pt modelId="{2375EEA9-4323-448D-B331-86320C4182FA}" type="pres">
      <dgm:prSet presAssocID="{6A03810F-76FF-4DEB-8A9A-199F259FF41F}" presName="parTx" presStyleLbl="revTx" presStyleIdx="1" presStyleCnt="3">
        <dgm:presLayoutVars>
          <dgm:chMax val="0"/>
          <dgm:chPref val="0"/>
        </dgm:presLayoutVars>
      </dgm:prSet>
      <dgm:spPr/>
    </dgm:pt>
    <dgm:pt modelId="{98E380F1-34C1-4C8C-B77F-7E4D9D8B09D0}" type="pres">
      <dgm:prSet presAssocID="{59654CC0-1EAC-4DCE-8B78-FE80B6F343F3}" presName="sibTrans" presStyleCnt="0"/>
      <dgm:spPr/>
    </dgm:pt>
    <dgm:pt modelId="{53EC1CD2-7FF4-4D6E-99DA-3E1509A0E52F}" type="pres">
      <dgm:prSet presAssocID="{9A3BCA14-3DEF-4693-9C7C-73A90CE37392}" presName="compNode" presStyleCnt="0"/>
      <dgm:spPr/>
    </dgm:pt>
    <dgm:pt modelId="{A192B2E6-DB3F-4B23-8D85-4D0A609317F5}" type="pres">
      <dgm:prSet presAssocID="{9A3BCA14-3DEF-4693-9C7C-73A90CE37392}" presName="bgRect" presStyleLbl="bgShp" presStyleIdx="2" presStyleCnt="3"/>
      <dgm:spPr/>
    </dgm:pt>
    <dgm:pt modelId="{ED6F46BE-2C78-4286-B45B-0D83F15894BC}" type="pres">
      <dgm:prSet presAssocID="{9A3BCA14-3DEF-4693-9C7C-73A90CE373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07EAB3A-D0BC-4B0B-8BAA-FCCA559E5560}" type="pres">
      <dgm:prSet presAssocID="{9A3BCA14-3DEF-4693-9C7C-73A90CE37392}" presName="spaceRect" presStyleCnt="0"/>
      <dgm:spPr/>
    </dgm:pt>
    <dgm:pt modelId="{C1455748-5981-4699-83CE-1CEBF161C4D4}" type="pres">
      <dgm:prSet presAssocID="{9A3BCA14-3DEF-4693-9C7C-73A90CE373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7526E10-69D6-4941-8034-C1110FBD2771}" srcId="{42443728-F14B-4AD4-93D2-865A279D32E2}" destId="{FE5E0ECC-34F7-40AE-A61F-7C1B18E0CE8E}" srcOrd="0" destOrd="0" parTransId="{E54717D4-C094-42D5-B7D6-AB2E5A7F6DF8}" sibTransId="{DDE3C053-9015-43B0-AB62-E349B1C747A7}"/>
    <dgm:cxn modelId="{BB06C825-E7B8-44CD-8D13-D108AC9F8760}" type="presOf" srcId="{FE5E0ECC-34F7-40AE-A61F-7C1B18E0CE8E}" destId="{5C5048A4-E509-4D25-932C-AA9A725E89D6}" srcOrd="0" destOrd="0" presId="urn:microsoft.com/office/officeart/2018/2/layout/IconVerticalSolidList"/>
    <dgm:cxn modelId="{F9989B72-EADA-4217-AA74-B746C0B26FA0}" type="presOf" srcId="{9A3BCA14-3DEF-4693-9C7C-73A90CE37392}" destId="{C1455748-5981-4699-83CE-1CEBF161C4D4}" srcOrd="0" destOrd="0" presId="urn:microsoft.com/office/officeart/2018/2/layout/IconVerticalSolidList"/>
    <dgm:cxn modelId="{C0CC2297-800A-4F54-9D7D-C09DAADD8FAD}" srcId="{42443728-F14B-4AD4-93D2-865A279D32E2}" destId="{6A03810F-76FF-4DEB-8A9A-199F259FF41F}" srcOrd="1" destOrd="0" parTransId="{B2DC6EC0-A0F5-4D71-A631-63553A5B0CC9}" sibTransId="{59654CC0-1EAC-4DCE-8B78-FE80B6F343F3}"/>
    <dgm:cxn modelId="{13E9EE9B-6814-4B0D-BA79-9981D8A05B5F}" type="presOf" srcId="{42443728-F14B-4AD4-93D2-865A279D32E2}" destId="{3877B9DB-4B3A-40DA-8638-FCDD3A340245}" srcOrd="0" destOrd="0" presId="urn:microsoft.com/office/officeart/2018/2/layout/IconVerticalSolidList"/>
    <dgm:cxn modelId="{A04CE7B0-0C37-43B6-B032-B47C9D6B89B8}" type="presOf" srcId="{6A03810F-76FF-4DEB-8A9A-199F259FF41F}" destId="{2375EEA9-4323-448D-B331-86320C4182FA}" srcOrd="0" destOrd="0" presId="urn:microsoft.com/office/officeart/2018/2/layout/IconVerticalSolidList"/>
    <dgm:cxn modelId="{52A741B9-E22F-4863-B310-9DA71D10A4A2}" srcId="{42443728-F14B-4AD4-93D2-865A279D32E2}" destId="{9A3BCA14-3DEF-4693-9C7C-73A90CE37392}" srcOrd="2" destOrd="0" parTransId="{65107BC6-4D1C-49F9-8481-5CE4AE4F6F35}" sibTransId="{F21D512D-C9E1-4444-B583-1068670C585E}"/>
    <dgm:cxn modelId="{7B65E254-7C62-45A0-8309-0DE5C7DED4C7}" type="presParOf" srcId="{3877B9DB-4B3A-40DA-8638-FCDD3A340245}" destId="{773544EF-4691-4088-90C7-024E2FBF859B}" srcOrd="0" destOrd="0" presId="urn:microsoft.com/office/officeart/2018/2/layout/IconVerticalSolidList"/>
    <dgm:cxn modelId="{FAF33BAA-3EE4-41B5-B98E-54752A23FBA1}" type="presParOf" srcId="{773544EF-4691-4088-90C7-024E2FBF859B}" destId="{C6D54046-FF22-431F-9036-50BAA8F4437B}" srcOrd="0" destOrd="0" presId="urn:microsoft.com/office/officeart/2018/2/layout/IconVerticalSolidList"/>
    <dgm:cxn modelId="{A6AF5351-508E-4462-87BD-67085F0ABEA3}" type="presParOf" srcId="{773544EF-4691-4088-90C7-024E2FBF859B}" destId="{98E0F629-AE42-4F0F-89CD-C8F010648354}" srcOrd="1" destOrd="0" presId="urn:microsoft.com/office/officeart/2018/2/layout/IconVerticalSolidList"/>
    <dgm:cxn modelId="{2F10DD61-08E7-4C38-BCB4-2B7723198C27}" type="presParOf" srcId="{773544EF-4691-4088-90C7-024E2FBF859B}" destId="{B8881FF2-F3E2-4518-AC33-BD3280F006C6}" srcOrd="2" destOrd="0" presId="urn:microsoft.com/office/officeart/2018/2/layout/IconVerticalSolidList"/>
    <dgm:cxn modelId="{629CBF2F-0A0C-406C-98D7-AEA691256FF6}" type="presParOf" srcId="{773544EF-4691-4088-90C7-024E2FBF859B}" destId="{5C5048A4-E509-4D25-932C-AA9A725E89D6}" srcOrd="3" destOrd="0" presId="urn:microsoft.com/office/officeart/2018/2/layout/IconVerticalSolidList"/>
    <dgm:cxn modelId="{D7BAD4FE-456E-4AE8-911D-D2E1E5A5D3C3}" type="presParOf" srcId="{3877B9DB-4B3A-40DA-8638-FCDD3A340245}" destId="{088BCBFA-5BC3-4B32-86C4-9BA637B8978B}" srcOrd="1" destOrd="0" presId="urn:microsoft.com/office/officeart/2018/2/layout/IconVerticalSolidList"/>
    <dgm:cxn modelId="{92FAE2F9-7BF5-4013-BEC2-B37A32B27B0D}" type="presParOf" srcId="{3877B9DB-4B3A-40DA-8638-FCDD3A340245}" destId="{E6CD316D-372E-4E87-B52B-DD84D150A8D4}" srcOrd="2" destOrd="0" presId="urn:microsoft.com/office/officeart/2018/2/layout/IconVerticalSolidList"/>
    <dgm:cxn modelId="{CF7048C8-3C95-44D9-8827-A71C5672BB09}" type="presParOf" srcId="{E6CD316D-372E-4E87-B52B-DD84D150A8D4}" destId="{CF3C9E99-49B0-4E3D-B9FC-E11D62BB2526}" srcOrd="0" destOrd="0" presId="urn:microsoft.com/office/officeart/2018/2/layout/IconVerticalSolidList"/>
    <dgm:cxn modelId="{6BCA43A8-89AF-4F01-A45C-666B00ECF949}" type="presParOf" srcId="{E6CD316D-372E-4E87-B52B-DD84D150A8D4}" destId="{44DDF9A1-4510-4C28-90E4-44009C8EBA13}" srcOrd="1" destOrd="0" presId="urn:microsoft.com/office/officeart/2018/2/layout/IconVerticalSolidList"/>
    <dgm:cxn modelId="{7EEC70F6-6EE2-4414-96DD-6944556AFCD2}" type="presParOf" srcId="{E6CD316D-372E-4E87-B52B-DD84D150A8D4}" destId="{0DEC2598-F08B-4B21-BD11-21D06EBA5D25}" srcOrd="2" destOrd="0" presId="urn:microsoft.com/office/officeart/2018/2/layout/IconVerticalSolidList"/>
    <dgm:cxn modelId="{885A0668-E174-44F1-B1E8-65E9F4737A63}" type="presParOf" srcId="{E6CD316D-372E-4E87-B52B-DD84D150A8D4}" destId="{2375EEA9-4323-448D-B331-86320C4182FA}" srcOrd="3" destOrd="0" presId="urn:microsoft.com/office/officeart/2018/2/layout/IconVerticalSolidList"/>
    <dgm:cxn modelId="{E8289EB6-5BFE-4E15-B589-9073445D3C2D}" type="presParOf" srcId="{3877B9DB-4B3A-40DA-8638-FCDD3A340245}" destId="{98E380F1-34C1-4C8C-B77F-7E4D9D8B09D0}" srcOrd="3" destOrd="0" presId="urn:microsoft.com/office/officeart/2018/2/layout/IconVerticalSolidList"/>
    <dgm:cxn modelId="{9EA232CF-E37A-4750-B371-D1D521E8CC37}" type="presParOf" srcId="{3877B9DB-4B3A-40DA-8638-FCDD3A340245}" destId="{53EC1CD2-7FF4-4D6E-99DA-3E1509A0E52F}" srcOrd="4" destOrd="0" presId="urn:microsoft.com/office/officeart/2018/2/layout/IconVerticalSolidList"/>
    <dgm:cxn modelId="{5F696DC0-E342-4FFE-A2A3-7C3D8B620C30}" type="presParOf" srcId="{53EC1CD2-7FF4-4D6E-99DA-3E1509A0E52F}" destId="{A192B2E6-DB3F-4B23-8D85-4D0A609317F5}" srcOrd="0" destOrd="0" presId="urn:microsoft.com/office/officeart/2018/2/layout/IconVerticalSolidList"/>
    <dgm:cxn modelId="{59B9EA18-DC5C-4413-9ED6-DBAE4BC4E955}" type="presParOf" srcId="{53EC1CD2-7FF4-4D6E-99DA-3E1509A0E52F}" destId="{ED6F46BE-2C78-4286-B45B-0D83F15894BC}" srcOrd="1" destOrd="0" presId="urn:microsoft.com/office/officeart/2018/2/layout/IconVerticalSolidList"/>
    <dgm:cxn modelId="{EEEB4324-5FDC-4CBE-959D-971AEB03F12E}" type="presParOf" srcId="{53EC1CD2-7FF4-4D6E-99DA-3E1509A0E52F}" destId="{607EAB3A-D0BC-4B0B-8BAA-FCCA559E5560}" srcOrd="2" destOrd="0" presId="urn:microsoft.com/office/officeart/2018/2/layout/IconVerticalSolidList"/>
    <dgm:cxn modelId="{A160FCEB-649C-4166-B0BE-16F0F924AF88}" type="presParOf" srcId="{53EC1CD2-7FF4-4D6E-99DA-3E1509A0E52F}" destId="{C1455748-5981-4699-83CE-1CEBF161C4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C448C-C144-416B-AC44-E3D7755D94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265C3-4C9D-4FBF-8633-BDA43347C16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Dois grupos de usuários educacionais das tecnologias:</a:t>
          </a:r>
          <a:endParaRPr lang="en-US"/>
        </a:p>
      </dgm:t>
    </dgm:pt>
    <dgm:pt modelId="{FA1E2ECF-EAA7-4D29-B372-3EFAF1211305}" type="parTrans" cxnId="{8AAAFAE8-3F91-4B8C-A151-16D280EE026D}">
      <dgm:prSet/>
      <dgm:spPr/>
      <dgm:t>
        <a:bodyPr/>
        <a:lstStyle/>
        <a:p>
          <a:endParaRPr lang="en-US"/>
        </a:p>
      </dgm:t>
    </dgm:pt>
    <dgm:pt modelId="{97FD0220-4B05-448F-A125-2582744D821C}" type="sibTrans" cxnId="{8AAAFAE8-3F91-4B8C-A151-16D280EE026D}">
      <dgm:prSet/>
      <dgm:spPr/>
      <dgm:t>
        <a:bodyPr/>
        <a:lstStyle/>
        <a:p>
          <a:endParaRPr lang="en-US"/>
        </a:p>
      </dgm:t>
    </dgm:pt>
    <dgm:pt modelId="{2DF67D74-BE23-4620-BCA4-3FBAB87E476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a) Integrados: incorporar a tecnologia por si só é uma inovação.  A tecnologia é neutra, objetiva, positiva em si mesma e científica. </a:t>
          </a:r>
          <a:endParaRPr lang="en-US"/>
        </a:p>
      </dgm:t>
    </dgm:pt>
    <dgm:pt modelId="{673871B9-F14B-4325-8904-C99CFF09F4BC}" type="parTrans" cxnId="{6440AF5A-57E8-4BB6-A3A3-A5B9DD981F75}">
      <dgm:prSet/>
      <dgm:spPr/>
      <dgm:t>
        <a:bodyPr/>
        <a:lstStyle/>
        <a:p>
          <a:endParaRPr lang="en-US"/>
        </a:p>
      </dgm:t>
    </dgm:pt>
    <dgm:pt modelId="{90385247-3EA4-4BCB-8489-3911587D2B54}" type="sibTrans" cxnId="{6440AF5A-57E8-4BB6-A3A3-A5B9DD981F75}">
      <dgm:prSet/>
      <dgm:spPr/>
      <dgm:t>
        <a:bodyPr/>
        <a:lstStyle/>
        <a:p>
          <a:endParaRPr lang="en-US"/>
        </a:p>
      </dgm:t>
    </dgm:pt>
    <dgm:pt modelId="{3A33BB10-DB56-466D-B991-196EC2D109B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b) Apocalípticos: a visão de que quanto mais acessível a tecnologia se torna menos conhecimento será necessário para manuseá-la, gerando níveis baixos de qualificação para utilizá-la. </a:t>
          </a:r>
          <a:endParaRPr lang="en-US"/>
        </a:p>
      </dgm:t>
    </dgm:pt>
    <dgm:pt modelId="{E516DF36-29EF-4E0D-A0E9-CF71006EC496}" type="parTrans" cxnId="{AE0FB866-FA07-4F5A-B963-D5CCC2728121}">
      <dgm:prSet/>
      <dgm:spPr/>
      <dgm:t>
        <a:bodyPr/>
        <a:lstStyle/>
        <a:p>
          <a:endParaRPr lang="en-US"/>
        </a:p>
      </dgm:t>
    </dgm:pt>
    <dgm:pt modelId="{8113CBBB-707C-4146-B538-0096532A064D}" type="sibTrans" cxnId="{AE0FB866-FA07-4F5A-B963-D5CCC2728121}">
      <dgm:prSet/>
      <dgm:spPr/>
      <dgm:t>
        <a:bodyPr/>
        <a:lstStyle/>
        <a:p>
          <a:endParaRPr lang="en-US"/>
        </a:p>
      </dgm:t>
    </dgm:pt>
    <dgm:pt modelId="{6B60BE6C-8C9F-4C05-9313-891A3ADEB774}" type="pres">
      <dgm:prSet presAssocID="{226C448C-C144-416B-AC44-E3D7755D942D}" presName="root" presStyleCnt="0">
        <dgm:presLayoutVars>
          <dgm:dir/>
          <dgm:resizeHandles val="exact"/>
        </dgm:presLayoutVars>
      </dgm:prSet>
      <dgm:spPr/>
    </dgm:pt>
    <dgm:pt modelId="{274C570A-DFDE-4992-ABA8-D662D8A2F5AF}" type="pres">
      <dgm:prSet presAssocID="{793265C3-4C9D-4FBF-8633-BDA43347C16C}" presName="compNode" presStyleCnt="0"/>
      <dgm:spPr/>
    </dgm:pt>
    <dgm:pt modelId="{91844F21-908F-4611-97A5-11654BC8CCF5}" type="pres">
      <dgm:prSet presAssocID="{793265C3-4C9D-4FBF-8633-BDA43347C16C}" presName="bgRect" presStyleLbl="bgShp" presStyleIdx="0" presStyleCnt="3"/>
      <dgm:spPr/>
    </dgm:pt>
    <dgm:pt modelId="{4B2621A9-4C3C-4D38-9030-50BD9D4B63C3}" type="pres">
      <dgm:prSet presAssocID="{793265C3-4C9D-4FBF-8633-BDA43347C1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ários"/>
        </a:ext>
      </dgm:extLst>
    </dgm:pt>
    <dgm:pt modelId="{68DC72CB-7C57-431A-8C65-DFA34388096A}" type="pres">
      <dgm:prSet presAssocID="{793265C3-4C9D-4FBF-8633-BDA43347C16C}" presName="spaceRect" presStyleCnt="0"/>
      <dgm:spPr/>
    </dgm:pt>
    <dgm:pt modelId="{7A3918B0-64D8-4B49-B148-D88A6E9247AE}" type="pres">
      <dgm:prSet presAssocID="{793265C3-4C9D-4FBF-8633-BDA43347C16C}" presName="parTx" presStyleLbl="revTx" presStyleIdx="0" presStyleCnt="3">
        <dgm:presLayoutVars>
          <dgm:chMax val="0"/>
          <dgm:chPref val="0"/>
        </dgm:presLayoutVars>
      </dgm:prSet>
      <dgm:spPr/>
    </dgm:pt>
    <dgm:pt modelId="{E3F21E41-6FFF-426F-85E7-B72D21A57A64}" type="pres">
      <dgm:prSet presAssocID="{97FD0220-4B05-448F-A125-2582744D821C}" presName="sibTrans" presStyleCnt="0"/>
      <dgm:spPr/>
    </dgm:pt>
    <dgm:pt modelId="{C825878F-B6D2-43C2-8174-6711CB5D7203}" type="pres">
      <dgm:prSet presAssocID="{2DF67D74-BE23-4620-BCA4-3FBAB87E4765}" presName="compNode" presStyleCnt="0"/>
      <dgm:spPr/>
    </dgm:pt>
    <dgm:pt modelId="{2B372484-4EF6-416C-8F38-0199F5B59EAC}" type="pres">
      <dgm:prSet presAssocID="{2DF67D74-BE23-4620-BCA4-3FBAB87E4765}" presName="bgRect" presStyleLbl="bgShp" presStyleIdx="1" presStyleCnt="3"/>
      <dgm:spPr/>
    </dgm:pt>
    <dgm:pt modelId="{65474EAE-9706-42C5-B887-3B17C015572B}" type="pres">
      <dgm:prSet presAssocID="{2DF67D74-BE23-4620-BCA4-3FBAB87E47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9DF3C04-23BB-4309-9A8F-0F0BA72FD7F7}" type="pres">
      <dgm:prSet presAssocID="{2DF67D74-BE23-4620-BCA4-3FBAB87E4765}" presName="spaceRect" presStyleCnt="0"/>
      <dgm:spPr/>
    </dgm:pt>
    <dgm:pt modelId="{3C23FF46-AC9F-4BD9-98ED-E30D53105054}" type="pres">
      <dgm:prSet presAssocID="{2DF67D74-BE23-4620-BCA4-3FBAB87E4765}" presName="parTx" presStyleLbl="revTx" presStyleIdx="1" presStyleCnt="3">
        <dgm:presLayoutVars>
          <dgm:chMax val="0"/>
          <dgm:chPref val="0"/>
        </dgm:presLayoutVars>
      </dgm:prSet>
      <dgm:spPr/>
    </dgm:pt>
    <dgm:pt modelId="{90BA279A-A11B-4342-A2F1-296D9508FDA8}" type="pres">
      <dgm:prSet presAssocID="{90385247-3EA4-4BCB-8489-3911587D2B54}" presName="sibTrans" presStyleCnt="0"/>
      <dgm:spPr/>
    </dgm:pt>
    <dgm:pt modelId="{15516329-CDC4-43FB-A360-95527536DC51}" type="pres">
      <dgm:prSet presAssocID="{3A33BB10-DB56-466D-B991-196EC2D109BE}" presName="compNode" presStyleCnt="0"/>
      <dgm:spPr/>
    </dgm:pt>
    <dgm:pt modelId="{438ED464-166A-4236-9EFE-E2603E18E341}" type="pres">
      <dgm:prSet presAssocID="{3A33BB10-DB56-466D-B991-196EC2D109BE}" presName="bgRect" presStyleLbl="bgShp" presStyleIdx="2" presStyleCnt="3"/>
      <dgm:spPr/>
    </dgm:pt>
    <dgm:pt modelId="{D68A9DAB-70AF-4676-8B6C-14B68FC155AA}" type="pres">
      <dgm:prSet presAssocID="{3A33BB10-DB56-466D-B991-196EC2D109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3A85E83-B418-4420-8C3D-063E2864F3B3}" type="pres">
      <dgm:prSet presAssocID="{3A33BB10-DB56-466D-B991-196EC2D109BE}" presName="spaceRect" presStyleCnt="0"/>
      <dgm:spPr/>
    </dgm:pt>
    <dgm:pt modelId="{10FCE51B-C6F7-4226-9C0A-F29FF8487D6A}" type="pres">
      <dgm:prSet presAssocID="{3A33BB10-DB56-466D-B991-196EC2D109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E0FB866-FA07-4F5A-B963-D5CCC2728121}" srcId="{226C448C-C144-416B-AC44-E3D7755D942D}" destId="{3A33BB10-DB56-466D-B991-196EC2D109BE}" srcOrd="2" destOrd="0" parTransId="{E516DF36-29EF-4E0D-A0E9-CF71006EC496}" sibTransId="{8113CBBB-707C-4146-B538-0096532A064D}"/>
    <dgm:cxn modelId="{6440AF5A-57E8-4BB6-A3A3-A5B9DD981F75}" srcId="{226C448C-C144-416B-AC44-E3D7755D942D}" destId="{2DF67D74-BE23-4620-BCA4-3FBAB87E4765}" srcOrd="1" destOrd="0" parTransId="{673871B9-F14B-4325-8904-C99CFF09F4BC}" sibTransId="{90385247-3EA4-4BCB-8489-3911587D2B54}"/>
    <dgm:cxn modelId="{C2D635A2-0FCD-44B7-86AE-FD62D6601FF5}" type="presOf" srcId="{793265C3-4C9D-4FBF-8633-BDA43347C16C}" destId="{7A3918B0-64D8-4B49-B148-D88A6E9247AE}" srcOrd="0" destOrd="0" presId="urn:microsoft.com/office/officeart/2018/2/layout/IconVerticalSolidList"/>
    <dgm:cxn modelId="{B68373A4-EBC8-4D80-847C-5DCD4431938D}" type="presOf" srcId="{2DF67D74-BE23-4620-BCA4-3FBAB87E4765}" destId="{3C23FF46-AC9F-4BD9-98ED-E30D53105054}" srcOrd="0" destOrd="0" presId="urn:microsoft.com/office/officeart/2018/2/layout/IconVerticalSolidList"/>
    <dgm:cxn modelId="{DED296AC-221C-4CD1-BC24-2BF02C732108}" type="presOf" srcId="{226C448C-C144-416B-AC44-E3D7755D942D}" destId="{6B60BE6C-8C9F-4C05-9313-891A3ADEB774}" srcOrd="0" destOrd="0" presId="urn:microsoft.com/office/officeart/2018/2/layout/IconVerticalSolidList"/>
    <dgm:cxn modelId="{83F891E2-F0BF-47CD-8481-7BD662ED8D3A}" type="presOf" srcId="{3A33BB10-DB56-466D-B991-196EC2D109BE}" destId="{10FCE51B-C6F7-4226-9C0A-F29FF8487D6A}" srcOrd="0" destOrd="0" presId="urn:microsoft.com/office/officeart/2018/2/layout/IconVerticalSolidList"/>
    <dgm:cxn modelId="{8AAAFAE8-3F91-4B8C-A151-16D280EE026D}" srcId="{226C448C-C144-416B-AC44-E3D7755D942D}" destId="{793265C3-4C9D-4FBF-8633-BDA43347C16C}" srcOrd="0" destOrd="0" parTransId="{FA1E2ECF-EAA7-4D29-B372-3EFAF1211305}" sibTransId="{97FD0220-4B05-448F-A125-2582744D821C}"/>
    <dgm:cxn modelId="{9768E4AE-05A1-49EF-81B7-DD9DE3F1DBCE}" type="presParOf" srcId="{6B60BE6C-8C9F-4C05-9313-891A3ADEB774}" destId="{274C570A-DFDE-4992-ABA8-D662D8A2F5AF}" srcOrd="0" destOrd="0" presId="urn:microsoft.com/office/officeart/2018/2/layout/IconVerticalSolidList"/>
    <dgm:cxn modelId="{63943830-F124-40F2-897F-76B0B2DD3E28}" type="presParOf" srcId="{274C570A-DFDE-4992-ABA8-D662D8A2F5AF}" destId="{91844F21-908F-4611-97A5-11654BC8CCF5}" srcOrd="0" destOrd="0" presId="urn:microsoft.com/office/officeart/2018/2/layout/IconVerticalSolidList"/>
    <dgm:cxn modelId="{5F9F0848-7FFE-42AC-A917-2FF141D50337}" type="presParOf" srcId="{274C570A-DFDE-4992-ABA8-D662D8A2F5AF}" destId="{4B2621A9-4C3C-4D38-9030-50BD9D4B63C3}" srcOrd="1" destOrd="0" presId="urn:microsoft.com/office/officeart/2018/2/layout/IconVerticalSolidList"/>
    <dgm:cxn modelId="{5C2363E9-D467-4743-A933-9EFE0D9B3E5C}" type="presParOf" srcId="{274C570A-DFDE-4992-ABA8-D662D8A2F5AF}" destId="{68DC72CB-7C57-431A-8C65-DFA34388096A}" srcOrd="2" destOrd="0" presId="urn:microsoft.com/office/officeart/2018/2/layout/IconVerticalSolidList"/>
    <dgm:cxn modelId="{DF4F56DC-285C-4C1C-9B56-3F52C2FA98A7}" type="presParOf" srcId="{274C570A-DFDE-4992-ABA8-D662D8A2F5AF}" destId="{7A3918B0-64D8-4B49-B148-D88A6E9247AE}" srcOrd="3" destOrd="0" presId="urn:microsoft.com/office/officeart/2018/2/layout/IconVerticalSolidList"/>
    <dgm:cxn modelId="{8548FBC8-E31A-45EC-8A72-E97D2816C156}" type="presParOf" srcId="{6B60BE6C-8C9F-4C05-9313-891A3ADEB774}" destId="{E3F21E41-6FFF-426F-85E7-B72D21A57A64}" srcOrd="1" destOrd="0" presId="urn:microsoft.com/office/officeart/2018/2/layout/IconVerticalSolidList"/>
    <dgm:cxn modelId="{47E2ACFC-FF9E-4AAB-AE9D-823B19107C51}" type="presParOf" srcId="{6B60BE6C-8C9F-4C05-9313-891A3ADEB774}" destId="{C825878F-B6D2-43C2-8174-6711CB5D7203}" srcOrd="2" destOrd="0" presId="urn:microsoft.com/office/officeart/2018/2/layout/IconVerticalSolidList"/>
    <dgm:cxn modelId="{3602B4A2-CB51-4DB9-9C46-7FE95BEA5749}" type="presParOf" srcId="{C825878F-B6D2-43C2-8174-6711CB5D7203}" destId="{2B372484-4EF6-416C-8F38-0199F5B59EAC}" srcOrd="0" destOrd="0" presId="urn:microsoft.com/office/officeart/2018/2/layout/IconVerticalSolidList"/>
    <dgm:cxn modelId="{E1898EB7-2134-4D88-A5C1-0D5D36101292}" type="presParOf" srcId="{C825878F-B6D2-43C2-8174-6711CB5D7203}" destId="{65474EAE-9706-42C5-B887-3B17C015572B}" srcOrd="1" destOrd="0" presId="urn:microsoft.com/office/officeart/2018/2/layout/IconVerticalSolidList"/>
    <dgm:cxn modelId="{DA652D96-6FA2-43DE-B523-ECB2F34587C3}" type="presParOf" srcId="{C825878F-B6D2-43C2-8174-6711CB5D7203}" destId="{C9DF3C04-23BB-4309-9A8F-0F0BA72FD7F7}" srcOrd="2" destOrd="0" presId="urn:microsoft.com/office/officeart/2018/2/layout/IconVerticalSolidList"/>
    <dgm:cxn modelId="{A8AB81A6-8A64-4022-A802-AA568EDFD667}" type="presParOf" srcId="{C825878F-B6D2-43C2-8174-6711CB5D7203}" destId="{3C23FF46-AC9F-4BD9-98ED-E30D53105054}" srcOrd="3" destOrd="0" presId="urn:microsoft.com/office/officeart/2018/2/layout/IconVerticalSolidList"/>
    <dgm:cxn modelId="{A873DC33-A9BC-4072-8941-CD3EB6592D4D}" type="presParOf" srcId="{6B60BE6C-8C9F-4C05-9313-891A3ADEB774}" destId="{90BA279A-A11B-4342-A2F1-296D9508FDA8}" srcOrd="3" destOrd="0" presId="urn:microsoft.com/office/officeart/2018/2/layout/IconVerticalSolidList"/>
    <dgm:cxn modelId="{05D3A93A-6775-4709-852D-BD2A55AD4F5B}" type="presParOf" srcId="{6B60BE6C-8C9F-4C05-9313-891A3ADEB774}" destId="{15516329-CDC4-43FB-A360-95527536DC51}" srcOrd="4" destOrd="0" presId="urn:microsoft.com/office/officeart/2018/2/layout/IconVerticalSolidList"/>
    <dgm:cxn modelId="{D0E01C45-3760-4B53-8ABB-EA09D017B36E}" type="presParOf" srcId="{15516329-CDC4-43FB-A360-95527536DC51}" destId="{438ED464-166A-4236-9EFE-E2603E18E341}" srcOrd="0" destOrd="0" presId="urn:microsoft.com/office/officeart/2018/2/layout/IconVerticalSolidList"/>
    <dgm:cxn modelId="{B23941B4-3549-435B-BE24-E9E7387A8890}" type="presParOf" srcId="{15516329-CDC4-43FB-A360-95527536DC51}" destId="{D68A9DAB-70AF-4676-8B6C-14B68FC155AA}" srcOrd="1" destOrd="0" presId="urn:microsoft.com/office/officeart/2018/2/layout/IconVerticalSolidList"/>
    <dgm:cxn modelId="{D483C573-3C12-42AF-8539-10FD2C1E7BCF}" type="presParOf" srcId="{15516329-CDC4-43FB-A360-95527536DC51}" destId="{E3A85E83-B418-4420-8C3D-063E2864F3B3}" srcOrd="2" destOrd="0" presId="urn:microsoft.com/office/officeart/2018/2/layout/IconVerticalSolidList"/>
    <dgm:cxn modelId="{1D72F9F7-E6AB-4D1B-B062-8A849C5826FE}" type="presParOf" srcId="{15516329-CDC4-43FB-A360-95527536DC51}" destId="{10FCE51B-C6F7-4226-9C0A-F29FF8487D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40625-BFE3-480F-B8E9-42889CCABC2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28C58546-F42C-4CDF-A742-6F892493808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Conceituar os termos "técnica" e "tecnologia educacional“;</a:t>
          </a:r>
          <a:endParaRPr lang="en-US" sz="1600" kern="1200"/>
        </a:p>
      </dsp:txBody>
      <dsp:txXfrm>
        <a:off x="8061" y="5979"/>
        <a:ext cx="3034531" cy="1820718"/>
      </dsp:txXfrm>
    </dsp:sp>
    <dsp:sp modelId="{C055A342-4501-4E8D-BA56-21C62364B328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4071D7A5-8BC5-420C-ACD7-8054C76CCC17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Promover reflexões quanto ao uso das tecnologias nas nossas vidas;</a:t>
          </a:r>
          <a:endParaRPr lang="en-US" sz="1600" kern="1200"/>
        </a:p>
      </dsp:txBody>
      <dsp:txXfrm>
        <a:off x="3740534" y="5979"/>
        <a:ext cx="3034531" cy="1820718"/>
      </dsp:txXfrm>
    </dsp:sp>
    <dsp:sp modelId="{7C9CED44-66BC-4C64-BF8A-7DBF494E4D42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63EAC30B-7F20-4F17-9690-7CF1AB3EAEAC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Apresentar a incorporação de vários instrumentos tecnológicos no ambiente educacional;</a:t>
          </a:r>
          <a:endParaRPr lang="en-US" sz="1600" kern="1200" dirty="0"/>
        </a:p>
      </dsp:txBody>
      <dsp:txXfrm>
        <a:off x="7473007" y="5979"/>
        <a:ext cx="3034531" cy="1820718"/>
      </dsp:txXfrm>
    </dsp:sp>
    <dsp:sp modelId="{03505767-A053-458E-B691-DE41510AE75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99816BAE-D17A-43AA-985C-6E0FFBF0177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Expor as visões tecnicistas e apocalíptica quanto à utilização de tecnologia na sociedade;</a:t>
          </a:r>
          <a:endParaRPr lang="en-US" sz="1600" kern="1200"/>
        </a:p>
      </dsp:txBody>
      <dsp:txXfrm>
        <a:off x="8061" y="2524640"/>
        <a:ext cx="3034531" cy="1820718"/>
      </dsp:txXfrm>
    </dsp:sp>
    <dsp:sp modelId="{C100A8C7-7409-4FB1-A56E-A52435975B58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Relacionar as principais diferenças entre o computador e os diversos recursos tecnológicos existentes e utilizados no ambiente educacional.</a:t>
          </a:r>
          <a:endParaRPr lang="en-US" sz="1600" kern="1200"/>
        </a:p>
      </dsp:txBody>
      <dsp:txXfrm>
        <a:off x="3740534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4046-FF22-431F-9036-50BAA8F4437B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0F629-AE42-4F0F-89CD-C8F01064835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048A4-E509-4D25-932C-AA9A725E89D6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Importância de uma visão crítica sobre os avanços tecnológicos e desmitificar mitos quanto ao uso da informática. </a:t>
          </a:r>
          <a:endParaRPr lang="en-US" sz="2100" kern="1200"/>
        </a:p>
      </dsp:txBody>
      <dsp:txXfrm>
        <a:off x="1435590" y="531"/>
        <a:ext cx="9080009" cy="1242935"/>
      </dsp:txXfrm>
    </dsp:sp>
    <dsp:sp modelId="{CF3C9E99-49B0-4E3D-B9FC-E11D62BB252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DF9A1-4510-4C28-90E4-44009C8EBA1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EEA9-4323-448D-B331-86320C4182F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Técnica é originária do verbo grego </a:t>
          </a:r>
          <a:r>
            <a:rPr lang="pt-BR" sz="2100" i="1" kern="1200"/>
            <a:t>tictein</a:t>
          </a:r>
          <a:r>
            <a:rPr lang="pt-BR" sz="2100" kern="1200"/>
            <a:t> que significa "criar, produzir, conceder, dar à luz". </a:t>
          </a:r>
          <a:endParaRPr lang="en-US" sz="2100" kern="1200"/>
        </a:p>
      </dsp:txBody>
      <dsp:txXfrm>
        <a:off x="1435590" y="1554201"/>
        <a:ext cx="9080009" cy="1242935"/>
      </dsp:txXfrm>
    </dsp:sp>
    <dsp:sp modelId="{A192B2E6-DB3F-4B23-8D85-4D0A609317F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F46BE-2C78-4286-B45B-0D83F15894B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55748-5981-4699-83CE-1CEBF161C4D4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Inicialmente a palavra era utilizada de forma ampla para apenas na Revolução Industrial ter seu sentido restringido aos instrumentos. Hoje o termo "tecnologia" incorpora melhor o sentido original. </a:t>
          </a:r>
          <a:endParaRPr lang="en-US" sz="2100" kern="120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4F21-908F-4611-97A5-11654BC8CCF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621A9-4C3C-4D38-9030-50BD9D4B63C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918B0-64D8-4B49-B148-D88A6E9247A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Dois grupos de usuários educacionais das tecnologias:</a:t>
          </a:r>
          <a:endParaRPr lang="en-US" sz="2100" kern="1200"/>
        </a:p>
      </dsp:txBody>
      <dsp:txXfrm>
        <a:off x="1435590" y="531"/>
        <a:ext cx="9080009" cy="1242935"/>
      </dsp:txXfrm>
    </dsp:sp>
    <dsp:sp modelId="{2B372484-4EF6-416C-8F38-0199F5B59EA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74EAE-9706-42C5-B887-3B17C015572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3FF46-AC9F-4BD9-98ED-E30D5310505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a) Integrados: incorporar a tecnologia por si só é uma inovação.  A tecnologia é neutra, objetiva, positiva em si mesma e científica. </a:t>
          </a:r>
          <a:endParaRPr lang="en-US" sz="2100" kern="1200"/>
        </a:p>
      </dsp:txBody>
      <dsp:txXfrm>
        <a:off x="1435590" y="1554201"/>
        <a:ext cx="9080009" cy="1242935"/>
      </dsp:txXfrm>
    </dsp:sp>
    <dsp:sp modelId="{438ED464-166A-4236-9EFE-E2603E18E3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A9DAB-70AF-4676-8B6C-14B68FC155A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CE51B-C6F7-4226-9C0A-F29FF8487D6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b) Apocalípticos: a visão de que quanto mais acessível a tecnologia se torna menos conhecimento será necessário para manuseá-la, gerando níveis baixos de qualificação para utilizá-la. </a:t>
          </a:r>
          <a:endParaRPr lang="en-US" sz="21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58F9B-5C30-769D-958F-1BB79AA91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C49022-F1C8-9D57-F08D-152171A8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59B73-903F-E830-A07B-194375DA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37B2F-AE84-0121-FB2B-CF09E9B9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76D33-CBF6-1BCE-9B11-E2AF8FEC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C7A51-AC3B-6DD0-5D35-170FAF94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7D7173-63FD-0DF7-D0E8-6030DFEA3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6D48A-8C6D-2F74-7938-99B93FEA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38A01-5742-F148-30FA-634D7211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F06F4-6EA4-06AA-8B80-A8530C43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8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AF4538-C217-712F-9EEF-A5680DBAF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2DB19B-0743-C90B-3AFF-2FF0DF060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B709C8-3ED3-7F6C-4CD8-CD099A38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7AABBD-E4AF-1DC8-7B25-BBC4F474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C0E8F-8CBF-FD9F-1108-7F6070BA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74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2E166-20E3-AA8C-6676-B61069D9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BE003-860B-7656-7EFF-A6DBB8EA5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BF083-B5DA-4F1C-8EE7-77924D56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9F644-190A-DFC8-C507-C1A3BB6B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CFB69-84FE-75D9-69A7-A2EF2359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24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BADDB-7D6B-1B5B-C678-198FD420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A739BA-3A01-B094-797E-043F1FB8D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498DE5-EB7F-9D9E-33A4-AA366E93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5DD8B-D69B-ED6B-CA02-22C417A9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D638A-D5D9-490A-C6CF-CC2112BF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3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98FFB-D613-EB51-734B-0C2068B4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688B4-A972-223C-AD56-5F3590681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03EF29-8B7C-F6E4-A087-566E4C99E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D4169D-A3BC-F5A5-C6B7-7E088A48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4C13D7-5870-1401-8396-AAD32CC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EBF789-B91C-2392-1FE3-F08AD318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6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0EBF3-EF4A-3EC5-6DEF-19319FA4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0C0CAF-B349-4B2F-2FAA-4C46D48B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243DC0-EBD1-2E7F-306A-2FEAAE1A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F97E0A-CF31-2843-2B86-3464C8CD6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6B60DE-6E25-9651-652C-C79F54E29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784A7F-4199-849C-7D67-D4A7EB01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C35F32-1602-9ECD-427A-2553C71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CB9EA7-A911-96EF-EB10-C30E6335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89FC-AC90-6011-B0AE-F2A4D6F9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9BF1DA-F32C-C444-43C2-F0424F07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BF973D-D533-7838-5A5D-C2095EDB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419E94-C029-C80C-9971-9E661619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7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B56B61-D931-7EEB-48BC-DE4ED5A4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73A89C-4218-531B-7B91-F9A7251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087701-EA65-B8B7-B78F-F22F1F0B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45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0B61A-F7F3-E47F-2D0A-A5C3608F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64F145-5E97-7667-D502-ACC1BFA5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AE0107-F586-D267-125E-DA61C034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6AE562-EA5E-9D20-7A1F-8DFB3A95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BE9274-4357-7F76-948B-F86BF820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E85572-AFC9-D146-1451-FC5E47DA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991E5-192B-2E40-FC31-03DF12FF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009557-827A-5181-DE1D-051F458B2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F3C752-AB4D-40B5-3744-D6AB9CF6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9DB6A2-9A2C-7E76-9DEB-1C98B840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D73278-B18A-2214-8D56-73B48390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7CB959-3C16-FC26-AB7F-0B765B0F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5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6667C9-C373-EB59-C869-AD7C2AE3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10C484-9C58-BEB4-3D21-5CB920AE1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158C4C-0D17-3A59-2456-4127441C6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3D09-9A36-4C58-8C79-C9638B4BC8D4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768B54-16DD-DBAB-8BFA-43519777A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CDBD3E-6C89-F162-8F9F-0016522F9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9C8E-B23C-4EC0-92E8-692B8565A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9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8F46E-4203-261B-7E23-84284578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-1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FAAA1-C014-C01D-3EC2-42D25AC2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t-BR" sz="6100">
                <a:solidFill>
                  <a:schemeClr val="bg1"/>
                </a:solidFill>
              </a:rPr>
              <a:t>Conceitos e Reflexões sobre Tecnologia Educacional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A56AA9-6B8F-2360-7AF9-ACFC66FC3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Livro: Informática na Educação - </a:t>
            </a:r>
            <a:r>
              <a:rPr lang="pt-BR" dirty="0" err="1">
                <a:solidFill>
                  <a:schemeClr val="bg1"/>
                </a:solidFill>
              </a:rPr>
              <a:t>Sanmya</a:t>
            </a:r>
            <a:r>
              <a:rPr lang="pt-BR" dirty="0">
                <a:solidFill>
                  <a:schemeClr val="bg1"/>
                </a:solidFill>
              </a:rPr>
              <a:t> Feitosa </a:t>
            </a:r>
            <a:r>
              <a:rPr lang="pt-BR" dirty="0" err="1">
                <a:solidFill>
                  <a:schemeClr val="bg1"/>
                </a:solidFill>
              </a:rPr>
              <a:t>Tajra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8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nitores de computador antigos">
            <a:extLst>
              <a:ext uri="{FF2B5EF4-FFF2-40B4-BE49-F238E27FC236}">
                <a16:creationId xmlns:a16="http://schemas.microsoft.com/office/drawing/2014/main" id="{23404DAC-1EED-5E79-F919-074C06E8D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6" b="73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72587-7EF2-0A09-C9F6-BE581288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1406070"/>
          </a:xfrm>
        </p:spPr>
        <p:txBody>
          <a:bodyPr anchor="b">
            <a:normAutofit/>
          </a:bodyPr>
          <a:lstStyle/>
          <a:p>
            <a:r>
              <a:rPr lang="pt-BR" dirty="0"/>
              <a:t>Tecnologia Educacional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2D70A3-AB54-1ED7-8B86-D60778C4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3315553"/>
            <a:ext cx="5861107" cy="1868697"/>
          </a:xfrm>
        </p:spPr>
        <p:txBody>
          <a:bodyPr>
            <a:normAutofit/>
          </a:bodyPr>
          <a:lstStyle/>
          <a:p>
            <a:r>
              <a:rPr lang="pt-BR" sz="2000" dirty="0"/>
              <a:t>As escolas são tecnologias educacionais. As salas de aula são invenções tecnológicas com a finalidade de realizarem uma tarefa educacional. </a:t>
            </a:r>
          </a:p>
          <a:p>
            <a:endParaRPr lang="pt-BR" sz="2000" dirty="0"/>
          </a:p>
          <a:p>
            <a:r>
              <a:rPr lang="pt-BR" sz="2000" dirty="0"/>
              <a:t>Por que tanta atenção ao computador?</a:t>
            </a:r>
          </a:p>
        </p:txBody>
      </p:sp>
    </p:spTree>
    <p:extLst>
      <p:ext uri="{BB962C8B-B14F-4D97-AF65-F5344CB8AC3E}">
        <p14:creationId xmlns:p14="http://schemas.microsoft.com/office/powerpoint/2010/main" val="153631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Diagrama, Esquemático&#10;&#10;Descrição gerada automaticamente">
            <a:extLst>
              <a:ext uri="{FF2B5EF4-FFF2-40B4-BE49-F238E27FC236}">
                <a16:creationId xmlns:a16="http://schemas.microsoft.com/office/drawing/2014/main" id="{9A2D210F-8B75-8F9E-EDBF-9E6241583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2C5399-ABFB-5201-DFDA-5CDCC8C86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883B694-E3E9-69F9-B0BA-39044499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 do Texto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E9E13D5-179E-8B35-0087-AF415C69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257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627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CC59E-27BF-9E44-542F-083569C8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 técnica para tecnologia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E8B854-6290-D152-0B93-ADD2ADDCC9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47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AECDE6-9DBD-9D1E-30BE-E78A354B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dirty="0"/>
              <a:t>Imperativo Tecnológico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98101-B723-5418-B106-9F0ED6D0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Lógica do imperativo tecnológico: abandonar o velho e utilizar o novo sem questionar. Percebemos algo como tecnológico se ele surge depois do nosso nascimento.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escola participa dessas transformações mas de forma muito mais lenta. O livro ainda é o grande recurso tecnológico educacional que se quer é percebido como tecnológico. </a:t>
            </a:r>
          </a:p>
        </p:txBody>
      </p:sp>
      <p:pic>
        <p:nvPicPr>
          <p:cNvPr id="5" name="Picture 4" descr="Uma foto detalhada de um livro aberto">
            <a:extLst>
              <a:ext uri="{FF2B5EF4-FFF2-40B4-BE49-F238E27FC236}">
                <a16:creationId xmlns:a16="http://schemas.microsoft.com/office/drawing/2014/main" id="{B5337E4B-6D7A-49C6-4357-B66F9B554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6" r="2013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6BDBB-9BE6-CE71-8173-2A8EEB7C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Tecnológico Educacional</a:t>
            </a:r>
            <a:endParaRPr lang="pt-BR"/>
          </a:p>
        </p:txBody>
      </p:sp>
      <p:pic>
        <p:nvPicPr>
          <p:cNvPr id="5" name="Picture 4" descr="Tela de fundo de placa de circuito">
            <a:extLst>
              <a:ext uri="{FF2B5EF4-FFF2-40B4-BE49-F238E27FC236}">
                <a16:creationId xmlns:a16="http://schemas.microsoft.com/office/drawing/2014/main" id="{7B8F9F8A-1519-A91A-2106-A7B204A3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" r="3756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6DC75-5609-04A5-9D93-50D6C515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algn="just"/>
            <a:r>
              <a:rPr lang="pt-BR" sz="1700" b="1" dirty="0"/>
              <a:t>Tecnologia Educacional </a:t>
            </a:r>
            <a:r>
              <a:rPr lang="pt-BR" sz="1700" dirty="0"/>
              <a:t>é uma disciplina orientada para a prática controlada e pelo método científico, a qual recebe contribuições das teorias de psicologias da aprendizagem, das teorias da comunicação e da teoria de sistemas (Mariana Maggio). </a:t>
            </a:r>
          </a:p>
          <a:p>
            <a:endParaRPr lang="pt-BR" sz="1700" dirty="0"/>
          </a:p>
          <a:p>
            <a:pPr algn="just"/>
            <a:r>
              <a:rPr lang="pt-BR" sz="1700" dirty="0"/>
              <a:t>"É uma maneira sistemática de elaborar, levar a cabo e avaliar todo o processo de aprendizagem em termos de objetivos específicos, baseados na investigação da aprendizagem e da comunicação humana, empregando uma combinação de recursos humano e materiais para conseguir uma aprendizagem mais efetiva“ (</a:t>
            </a:r>
            <a:r>
              <a:rPr lang="pt-BR" sz="1700" dirty="0" err="1"/>
              <a:t>Pablos</a:t>
            </a:r>
            <a:r>
              <a:rPr lang="pt-BR" sz="1700" dirty="0"/>
              <a:t> Pons).</a:t>
            </a:r>
          </a:p>
        </p:txBody>
      </p:sp>
    </p:spTree>
    <p:extLst>
      <p:ext uri="{BB962C8B-B14F-4D97-AF65-F5344CB8AC3E}">
        <p14:creationId xmlns:p14="http://schemas.microsoft.com/office/powerpoint/2010/main" val="372997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3C3AC-EE5E-FEC8-73C9-008358D1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Entre integrados e apocalípticos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391DF0D-FE17-CC6A-F2C9-132679FA55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78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âmpada em grama verde">
            <a:extLst>
              <a:ext uri="{FF2B5EF4-FFF2-40B4-BE49-F238E27FC236}">
                <a16:creationId xmlns:a16="http://schemas.microsoft.com/office/drawing/2014/main" id="{CD7335A8-30E2-2674-8238-C99AB6E15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7D50B4-24D7-1F76-055C-9C622D5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Tecnologia</a:t>
            </a:r>
            <a:r>
              <a:rPr lang="en-US" sz="4800" dirty="0">
                <a:solidFill>
                  <a:schemeClr val="bg1"/>
                </a:solidFill>
              </a:rPr>
              <a:t> e </a:t>
            </a:r>
            <a:r>
              <a:rPr lang="en-US" sz="4800" dirty="0" err="1">
                <a:solidFill>
                  <a:schemeClr val="bg1"/>
                </a:solidFill>
              </a:rPr>
              <a:t>poder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A03928-9628-BC6F-C8DD-530BEB60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Quem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detém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tecnologia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detém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poder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Quem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detém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tecnologia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detém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facilidades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dia</a:t>
            </a:r>
            <a:r>
              <a:rPr lang="en-US" sz="2000" dirty="0">
                <a:solidFill>
                  <a:schemeClr val="bg1"/>
                </a:solidFill>
              </a:rPr>
              <a:t>-a-</a:t>
            </a:r>
            <a:r>
              <a:rPr lang="en-US" sz="2000" dirty="0" err="1">
                <a:solidFill>
                  <a:schemeClr val="bg1"/>
                </a:solidFill>
              </a:rPr>
              <a:t>dia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1938D4-2EB1-91C3-FCB2-3EC98517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/>
              <a:t>Incorporando tecnologia na escola</a:t>
            </a:r>
          </a:p>
        </p:txBody>
      </p:sp>
      <p:pic>
        <p:nvPicPr>
          <p:cNvPr id="18" name="Picture 4" descr="Placa de circuito brilhante">
            <a:extLst>
              <a:ext uri="{FF2B5EF4-FFF2-40B4-BE49-F238E27FC236}">
                <a16:creationId xmlns:a16="http://schemas.microsoft.com/office/drawing/2014/main" id="{2610476D-66C9-2366-92BF-96CF31599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0" r="877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C78389E-4F21-AF6F-8040-D535CDB67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pt-BR" sz="2000"/>
              <a:t>Verificar quais são os pontos de vista dos docentes em relação aos impactos das tecnologias na educação</a:t>
            </a:r>
          </a:p>
          <a:p>
            <a:r>
              <a:rPr lang="pt-BR" sz="2000"/>
              <a:t>Discutir com os alunos quais são os impactos que as tecnologias provocam em suas vidas cotidianas. Como eles se dão com os diversos instrumentos tecnológicos. </a:t>
            </a:r>
          </a:p>
          <a:p>
            <a:r>
              <a:rPr lang="pt-BR" sz="2000"/>
              <a:t>Integrar os recursos tecnológicos de forma significativa com o cotidiano educacional. </a:t>
            </a:r>
          </a:p>
        </p:txBody>
      </p:sp>
    </p:spTree>
    <p:extLst>
      <p:ext uri="{BB962C8B-B14F-4D97-AF65-F5344CB8AC3E}">
        <p14:creationId xmlns:p14="http://schemas.microsoft.com/office/powerpoint/2010/main" val="13627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C333DEE8-ADED-867C-F53C-6E1BDB29B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488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Conceitos e Reflexões sobre Tecnologia Educacional</vt:lpstr>
      <vt:lpstr>Objetivos do Texto</vt:lpstr>
      <vt:lpstr>De técnica para tecnologia </vt:lpstr>
      <vt:lpstr>Imperativo Tecnológico</vt:lpstr>
      <vt:lpstr>Tecnológico Educacional</vt:lpstr>
      <vt:lpstr>Entre integrados e apocalípticos </vt:lpstr>
      <vt:lpstr>Tecnologia e poder</vt:lpstr>
      <vt:lpstr>Incorporando tecnologia na escola</vt:lpstr>
      <vt:lpstr>Apresentação do PowerPoint</vt:lpstr>
      <vt:lpstr>Tecnologia Educacional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Conceitos e Reflexões sobre Tecnologia Educacional</dc:title>
  <dc:creator>Willian Guimarães</dc:creator>
  <cp:lastModifiedBy>Willian Guimarães</cp:lastModifiedBy>
  <cp:revision>1</cp:revision>
  <dcterms:created xsi:type="dcterms:W3CDTF">2023-11-05T21:51:13Z</dcterms:created>
  <dcterms:modified xsi:type="dcterms:W3CDTF">2023-11-05T22:33:19Z</dcterms:modified>
</cp:coreProperties>
</file>