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906000" cy="6858000" type="A4"/>
  <p:notesSz cx="6858000" cy="9658350"/>
  <p:embeddedFontLst>
    <p:embeddedFont>
      <p:font typeface="Tahoma" panose="020B0604030504040204" pitchFamily="3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DE2EC-E9A6-42FC-84F2-B9696D9E62A7}">
  <a:tblStyle styleId="{365DE2EC-E9A6-42FC-84F2-B9696D9E62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4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1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2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14387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838200" y="1371600"/>
            <a:ext cx="84201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 rot="5400000">
            <a:off x="5753100" y="1790700"/>
            <a:ext cx="59436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 rot="5400000">
            <a:off x="952500" y="-495300"/>
            <a:ext cx="5943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 rot="5400000">
            <a:off x="2821781" y="-916781"/>
            <a:ext cx="4495800" cy="92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4535488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5145088" y="1447800"/>
            <a:ext cx="4537075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228600"/>
            <a:ext cx="9253537" cy="1143000"/>
            <a:chOff x="80" y="624"/>
            <a:chExt cx="5381" cy="663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263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>
              <a:off x="504" y="692"/>
              <a:ext cx="210" cy="29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" name="Google Shape;13;p1"/>
            <p:cNvSpPr txBox="1"/>
            <p:nvPr/>
          </p:nvSpPr>
          <p:spPr>
            <a:xfrm>
              <a:off x="341" y="958"/>
              <a:ext cx="266" cy="29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4" name="Google Shape;14;p1"/>
            <p:cNvSpPr txBox="1"/>
            <p:nvPr/>
          </p:nvSpPr>
          <p:spPr>
            <a:xfrm>
              <a:off x="574" y="958"/>
              <a:ext cx="232" cy="297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5" name="Google Shape;15;p1"/>
            <p:cNvSpPr txBox="1"/>
            <p:nvPr/>
          </p:nvSpPr>
          <p:spPr>
            <a:xfrm>
              <a:off x="80" y="912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>
              <a:off x="480" y="624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>
              <a:off x="279" y="1122"/>
              <a:ext cx="5182" cy="2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8" name="Google Shape;18;p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12"/>
          <p:cNvGrpSpPr/>
          <p:nvPr/>
        </p:nvGrpSpPr>
        <p:grpSpPr>
          <a:xfrm>
            <a:off x="0" y="1752600"/>
            <a:ext cx="6934200" cy="595312"/>
            <a:chOff x="0" y="1536"/>
            <a:chExt cx="5675" cy="663"/>
          </a:xfrm>
        </p:grpSpPr>
        <p:grpSp>
          <p:nvGrpSpPr>
            <p:cNvPr id="88" name="Google Shape;88;p12"/>
            <p:cNvGrpSpPr/>
            <p:nvPr/>
          </p:nvGrpSpPr>
          <p:grpSpPr>
            <a:xfrm>
              <a:off x="184" y="1603"/>
              <a:ext cx="450" cy="300"/>
              <a:chOff x="719" y="335"/>
              <a:chExt cx="625" cy="434"/>
            </a:xfrm>
          </p:grpSpPr>
          <p:sp>
            <p:nvSpPr>
              <p:cNvPr id="89" name="Google Shape;89;p12"/>
              <p:cNvSpPr txBox="1"/>
              <p:nvPr/>
            </p:nvSpPr>
            <p:spPr>
              <a:xfrm>
                <a:off x="719" y="335"/>
                <a:ext cx="385" cy="43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0" name="Google Shape;90;p12"/>
              <p:cNvSpPr txBox="1"/>
              <p:nvPr/>
            </p:nvSpPr>
            <p:spPr>
              <a:xfrm>
                <a:off x="1055" y="335"/>
                <a:ext cx="289" cy="434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91" name="Google Shape;91;p12"/>
            <p:cNvGrpSpPr/>
            <p:nvPr/>
          </p:nvGrpSpPr>
          <p:grpSpPr>
            <a:xfrm>
              <a:off x="262" y="1870"/>
              <a:ext cx="466" cy="299"/>
              <a:chOff x="863" y="2640"/>
              <a:chExt cx="672" cy="432"/>
            </a:xfrm>
          </p:grpSpPr>
          <p:sp>
            <p:nvSpPr>
              <p:cNvPr id="92" name="Google Shape;92;p12"/>
              <p:cNvSpPr txBox="1"/>
              <p:nvPr/>
            </p:nvSpPr>
            <p:spPr>
              <a:xfrm>
                <a:off x="863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3" name="Google Shape;93;p12"/>
              <p:cNvSpPr txBox="1"/>
              <p:nvPr/>
            </p:nvSpPr>
            <p:spPr>
              <a:xfrm>
                <a:off x="1200" y="2640"/>
                <a:ext cx="335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94" name="Google Shape;94;p12"/>
            <p:cNvSpPr txBox="1"/>
            <p:nvPr/>
          </p:nvSpPr>
          <p:spPr>
            <a:xfrm>
              <a:off x="0" y="1824"/>
              <a:ext cx="353" cy="26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5" name="Google Shape;95;p12"/>
            <p:cNvSpPr txBox="1"/>
            <p:nvPr/>
          </p:nvSpPr>
          <p:spPr>
            <a:xfrm>
              <a:off x="400" y="1536"/>
              <a:ext cx="19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6" name="Google Shape;96;p12"/>
            <p:cNvSpPr txBox="1"/>
            <p:nvPr/>
          </p:nvSpPr>
          <p:spPr>
            <a:xfrm rot="10800000" flipH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fld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ahoma"/>
              <a:buNone/>
            </a:pP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 DE NEGÓCIO</a:t>
            </a:r>
            <a:endParaRPr/>
          </a:p>
        </p:txBody>
      </p:sp>
      <p:pic>
        <p:nvPicPr>
          <p:cNvPr id="114" name="Google Shape;114;p1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4"/>
          <p:cNvSpPr txBox="1"/>
          <p:nvPr/>
        </p:nvSpPr>
        <p:spPr>
          <a:xfrm>
            <a:off x="457200" y="12192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</a:t>
            </a:r>
            <a:endParaRPr lang="en-US" dirty="0">
              <a:ea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44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Professora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Jaqueline Pinzon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Curso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Qualificação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Eletrecista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Sistemas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Energias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Renováveis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23" name="Google Shape;223;p24"/>
          <p:cNvSpPr txBox="1"/>
          <p:nvPr/>
        </p:nvSpPr>
        <p:spPr>
          <a:xfrm>
            <a:off x="685800" y="14478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Público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Alvo: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Comportamento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Abrangência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30" name="Google Shape;230;p2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2" name="Google Shape;232;p25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3" name="Google Shape;233;p25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4" name="Google Shape;234;p2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35" name="Google Shape;235;p25"/>
          <p:cNvSpPr txBox="1"/>
          <p:nvPr/>
        </p:nvSpPr>
        <p:spPr>
          <a:xfrm>
            <a:off x="762000" y="1295400"/>
            <a:ext cx="8534400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Descrição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Informe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linhas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especificando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detalhes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tamanho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modelo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sabores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embalagem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rótulo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marca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fotografe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coloque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documentação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apoio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final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suas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características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garantias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oferecidas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/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42" name="Google Shape;242;p2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6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47" name="Google Shape;247;p26"/>
          <p:cNvSpPr txBox="1"/>
          <p:nvPr/>
        </p:nvSpPr>
        <p:spPr>
          <a:xfrm>
            <a:off x="685800" y="1524000"/>
            <a:ext cx="8534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considerar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custos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ainda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proporcionar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retorno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desejado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avaliar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verificar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compatível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aquele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praticado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mercado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title" idx="4294967295"/>
          </p:nvPr>
        </p:nvSpPr>
        <p:spPr>
          <a:xfrm>
            <a:off x="12954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.PLANO DE MARKETING</a:t>
            </a:r>
            <a:endParaRPr/>
          </a:p>
        </p:txBody>
      </p:sp>
      <p:pic>
        <p:nvPicPr>
          <p:cNvPr id="254" name="Google Shape;254;p27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27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56" name="Google Shape;256;p27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762000" y="1295400"/>
            <a:ext cx="8458200" cy="587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Promocionais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Promoção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objetivo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convencer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lembrar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 propaganda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rádio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jornais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revistas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internet;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amostras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grátis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mala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folhetos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visita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catálogos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faixas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brindes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sorteios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descontos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acordo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volumes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participação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eventos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8" name="Google Shape;258;p27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/>
          </a:p>
        </p:txBody>
      </p:sp>
      <p:sp>
        <p:nvSpPr>
          <p:cNvPr id="264" name="Google Shape;264;p2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/>
          </a:p>
        </p:txBody>
      </p:sp>
      <p:pic>
        <p:nvPicPr>
          <p:cNvPr id="265" name="Google Shape;265;p2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8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Google Shape;268;p28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69" name="Google Shape;269;p28"/>
          <p:cNvSpPr txBox="1"/>
          <p:nvPr/>
        </p:nvSpPr>
        <p:spPr>
          <a:xfrm>
            <a:off x="834656" y="1533524"/>
            <a:ext cx="80010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Neste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Formas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/>
          </a:p>
        </p:txBody>
      </p:sp>
      <p:sp>
        <p:nvSpPr>
          <p:cNvPr id="275" name="Google Shape;275;p29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76" name="Google Shape;276;p2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78" name="Google Shape;278;p2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9" name="Google Shape;279;p29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762000" y="1219200"/>
            <a:ext cx="8686800" cy="510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Layout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layout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definir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diversos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espaço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disponível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Um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traz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série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aumento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produtividade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maior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facilidade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localização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melhoria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comunicação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entre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16</a:t>
            </a:fld>
            <a:endParaRPr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87" name="Google Shape;287;p3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89" name="Google Shape;289;p3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0" name="Google Shape;290;p30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91" name="Google Shape;291;p30"/>
          <p:cNvSpPr txBox="1"/>
          <p:nvPr/>
        </p:nvSpPr>
        <p:spPr>
          <a:xfrm>
            <a:off x="685800" y="1295400"/>
            <a:ext cx="8229600" cy="2892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produtiva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importante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produzido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existente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ociosidade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</a:t>
            </a:fld>
            <a:endParaRPr/>
          </a:p>
        </p:txBody>
      </p:sp>
      <p:sp>
        <p:nvSpPr>
          <p:cNvPr id="297" name="Google Shape;297;p31"/>
          <p:cNvSpPr txBox="1">
            <a:spLocks noGrp="1"/>
          </p:cNvSpPr>
          <p:nvPr>
            <p:ph type="title" idx="4294967295"/>
          </p:nvPr>
        </p:nvSpPr>
        <p:spPr>
          <a:xfrm>
            <a:off x="14478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98" name="Google Shape;298;p3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00" name="Google Shape;300;p31"/>
          <p:cNvSpPr txBox="1"/>
          <p:nvPr/>
        </p:nvSpPr>
        <p:spPr>
          <a:xfrm>
            <a:off x="762000" y="1371600"/>
            <a:ext cx="8534400" cy="489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Processos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registrar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pensar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várias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até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rotinas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administrativas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Identifique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responsáveis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assim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materiais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301" name="Google Shape;301;p31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</a:t>
            </a:fld>
            <a:endParaRPr/>
          </a:p>
        </p:txBody>
      </p:sp>
      <p:sp>
        <p:nvSpPr>
          <p:cNvPr id="307" name="Google Shape;307;p32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PLANO OPERACIONAL</a:t>
            </a:r>
            <a:endParaRPr/>
          </a:p>
        </p:txBody>
      </p:sp>
      <p:pic>
        <p:nvPicPr>
          <p:cNvPr id="308" name="Google Shape;308;p3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10" name="Google Shape;310;p3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11" name="Google Shape;311;p32"/>
          <p:cNvSpPr txBox="1"/>
          <p:nvPr/>
        </p:nvSpPr>
        <p:spPr>
          <a:xfrm>
            <a:off x="685800" y="1524000"/>
            <a:ext cx="8458200" cy="249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Necessidade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Faça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projeção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Esse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item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familiares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(se for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contratadas</a:t>
            </a:r>
            <a:r>
              <a:rPr lang="en-US" sz="2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</a:t>
            </a:fld>
            <a:endParaRPr/>
          </a:p>
        </p:txBody>
      </p:sp>
      <p:sp>
        <p:nvSpPr>
          <p:cNvPr id="317" name="Google Shape;317;p33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18" name="Google Shape;318;p3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20" name="Google Shape;320;p3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21" name="Google Shape;321;p33"/>
          <p:cNvSpPr txBox="1"/>
          <p:nvPr/>
        </p:nvSpPr>
        <p:spPr>
          <a:xfrm>
            <a:off x="685800" y="1371600"/>
            <a:ext cx="8534400" cy="449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Estimativas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Fixos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corresponde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bens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apropriada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quadro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máquinas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móveis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utensílios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ferramentas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veículos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adquiridos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o valor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um e o total a ser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desembolsado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22" name="Google Shape;122;p1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>
            <a:off x="685800" y="14478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Este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primeiros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ítem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mas é o ultimo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vai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pois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</a:t>
            </a:fld>
            <a:endParaRPr/>
          </a:p>
        </p:txBody>
      </p:sp>
      <p:sp>
        <p:nvSpPr>
          <p:cNvPr id="327" name="Google Shape;327;p34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28" name="Google Shape;328;p3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30" name="Google Shape;330;p3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31" name="Google Shape;331;p34"/>
          <p:cNvSpPr txBox="1"/>
          <p:nvPr/>
        </p:nvSpPr>
        <p:spPr>
          <a:xfrm>
            <a:off x="533400" y="1447800"/>
            <a:ext cx="8915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de Giro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montante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normal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empresa,compreendendo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matérias-primas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financiamento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apurar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estoque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inicial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mínimo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</a:t>
            </a:fld>
            <a:endParaRPr/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38" name="Google Shape;338;p3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3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40" name="Google Shape;340;p3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41" name="Google Shape;341;p35"/>
          <p:cNvSpPr txBox="1"/>
          <p:nvPr/>
        </p:nvSpPr>
        <p:spPr>
          <a:xfrm>
            <a:off x="762000" y="1167071"/>
            <a:ext cx="8534400" cy="4523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Pré-operacionais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gastos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antes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antes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comece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vender. São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exemplos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pré-operacionais:despesas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reforma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(pintura,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elétrica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troca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piso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registro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Total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Capital de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operacional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Total.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22</a:t>
            </a:fld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title" idx="4294967295"/>
          </p:nvPr>
        </p:nvSpPr>
        <p:spPr>
          <a:xfrm>
            <a:off x="1143000" y="381000"/>
            <a:ext cx="6172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AVALIAÇÃO ESTRATÉGICA</a:t>
            </a:r>
            <a:endParaRPr dirty="0"/>
          </a:p>
        </p:txBody>
      </p:sp>
      <p:pic>
        <p:nvPicPr>
          <p:cNvPr id="348" name="Google Shape;348;p3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6"/>
          <p:cNvSpPr txBox="1"/>
          <p:nvPr/>
        </p:nvSpPr>
        <p:spPr>
          <a:xfrm>
            <a:off x="762000" y="1447800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50" name="Google Shape;350;p36"/>
          <p:cNvSpPr txBox="1"/>
          <p:nvPr/>
        </p:nvSpPr>
        <p:spPr>
          <a:xfrm>
            <a:off x="838200" y="12954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1" name="Google Shape;351;p36"/>
          <p:cNvSpPr txBox="1"/>
          <p:nvPr/>
        </p:nvSpPr>
        <p:spPr>
          <a:xfrm>
            <a:off x="762000" y="1143000"/>
            <a:ext cx="8305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Análise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matriz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F.O.F.A.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352" name="Google Shape;352;p36"/>
          <p:cNvGraphicFramePr/>
          <p:nvPr>
            <p:extLst>
              <p:ext uri="{D42A27DB-BD31-4B8C-83A1-F6EECF244321}">
                <p14:modId xmlns:p14="http://schemas.microsoft.com/office/powerpoint/2010/main" val="569047363"/>
              </p:ext>
            </p:extLst>
          </p:nvPr>
        </p:nvGraphicFramePr>
        <p:xfrm>
          <a:off x="685800" y="1676400"/>
          <a:ext cx="8458175" cy="47244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423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3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Forças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Oportunidades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Fraquezas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Ameaças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30" name="Google Shape;130;p1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 txBox="1"/>
          <p:nvPr/>
        </p:nvSpPr>
        <p:spPr>
          <a:xfrm>
            <a:off x="762000" y="11430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empreendedores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experiência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132" name="Google Shape;132;p16"/>
          <p:cNvSpPr txBox="1"/>
          <p:nvPr/>
        </p:nvSpPr>
        <p:spPr>
          <a:xfrm>
            <a:off x="685800" y="20574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SÓCIO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sz="2400" b="0" i="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Bairro: 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   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           Cidade: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Perfil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48" name="Google Shape;148;p1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 txBox="1"/>
          <p:nvPr/>
        </p:nvSpPr>
        <p:spPr>
          <a:xfrm>
            <a:off x="685800" y="1219200"/>
            <a:ext cx="83058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empreendimento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</p:txBody>
      </p:sp>
      <p:sp>
        <p:nvSpPr>
          <p:cNvPr id="150" name="Google Shape;150;p18"/>
          <p:cNvSpPr txBox="1"/>
          <p:nvPr/>
        </p:nvSpPr>
        <p:spPr>
          <a:xfrm>
            <a:off x="914400" y="2497137"/>
            <a:ext cx="7793665" cy="2790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2400" b="1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b="1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CNPJ/CPF: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fld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57" name="Google Shape;157;p1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59" name="Google Shape;159;p19"/>
          <p:cNvSpPr txBox="1"/>
          <p:nvPr/>
        </p:nvSpPr>
        <p:spPr>
          <a:xfrm>
            <a:off x="685800" y="15240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762000" y="1600200"/>
            <a:ext cx="8458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VISÃO: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Valores: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/>
          </a:p>
        </p:txBody>
      </p:sp>
      <p:sp>
        <p:nvSpPr>
          <p:cNvPr id="162" name="Google Shape;162;p19"/>
          <p:cNvSpPr txBox="1"/>
          <p:nvPr/>
        </p:nvSpPr>
        <p:spPr>
          <a:xfrm>
            <a:off x="762000" y="1676400"/>
            <a:ext cx="8307572" cy="4278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MISSÃO: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</a:t>
            </a:fld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69" name="Google Shape;169;p2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71" name="Google Shape;171;p20"/>
          <p:cNvSpPr txBox="1"/>
          <p:nvPr/>
        </p:nvSpPr>
        <p:spPr>
          <a:xfrm>
            <a:off x="685800" y="1524000"/>
            <a:ext cx="8534400" cy="233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atividade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Agropecuária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Indústria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comércio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-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secundário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terciário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838200" y="20574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</a:t>
            </a:fld>
            <a:endParaRPr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80" name="Google Shape;180;p2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2" name="Google Shape;182;p21"/>
          <p:cNvSpPr txBox="1"/>
          <p:nvPr/>
        </p:nvSpPr>
        <p:spPr>
          <a:xfrm>
            <a:off x="685800" y="12954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Jurídica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5" name="Google Shape;185;p21"/>
          <p:cNvSpPr txBox="1"/>
          <p:nvPr/>
        </p:nvSpPr>
        <p:spPr>
          <a:xfrm>
            <a:off x="762000" y="1752600"/>
            <a:ext cx="83820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Enquadramento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Tributário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</a:t>
            </a:fld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92" name="Google Shape;192;p2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4" name="Google Shape;194;p22"/>
          <p:cNvSpPr txBox="1"/>
          <p:nvPr/>
        </p:nvSpPr>
        <p:spPr>
          <a:xfrm>
            <a:off x="762000" y="12192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Social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Fonte de Recursos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5" name="Google Shape;195;p22"/>
          <p:cNvSpPr txBox="1"/>
          <p:nvPr/>
        </p:nvSpPr>
        <p:spPr>
          <a:xfrm>
            <a:off x="8382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6" name="Google Shape;196;p22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198" name="Google Shape;198;p22"/>
          <p:cNvSpPr txBox="1"/>
          <p:nvPr/>
        </p:nvSpPr>
        <p:spPr>
          <a:xfrm>
            <a:off x="876300" y="1695450"/>
            <a:ext cx="8305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que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obtidos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implantação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Para o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ambos.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envolvem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aplicação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do(s)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proprietário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do capital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abertura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busca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investidores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empréstimos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junto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instituições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financeiras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r>
              <a:rPr lang="en-US" sz="18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99" name="Google Shape;199;p22"/>
          <p:cNvGraphicFramePr/>
          <p:nvPr/>
        </p:nvGraphicFramePr>
        <p:xfrm>
          <a:off x="990600" y="4191000"/>
          <a:ext cx="8153375" cy="20923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Nome do Sócio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(R$)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de participação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1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2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100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/>
          </a:p>
        </p:txBody>
      </p:sp>
      <p:sp>
        <p:nvSpPr>
          <p:cNvPr id="205" name="Google Shape;205;p23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06" name="Google Shape;206;p2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08" name="Google Shape;208;p23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9" name="Google Shape;209;p23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10" name="Google Shape;210;p2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11" name="Google Shape;211;p23"/>
          <p:cNvSpPr txBox="1"/>
          <p:nvPr/>
        </p:nvSpPr>
        <p:spPr>
          <a:xfrm>
            <a:off x="685800" y="1447800"/>
            <a:ext cx="83058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passei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aula,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respondender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questões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próxima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lamina.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1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2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3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4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1150</Words>
  <Application>Microsoft Office PowerPoint</Application>
  <PresentationFormat>Papel A4 (210 x 297 mm)</PresentationFormat>
  <Paragraphs>233</Paragraphs>
  <Slides>22</Slides>
  <Notes>22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Tahoma</vt:lpstr>
      <vt:lpstr>Arial</vt:lpstr>
      <vt:lpstr>Noto Sans Symbols</vt:lpstr>
      <vt:lpstr>Geometrico</vt:lpstr>
      <vt:lpstr>1_Geometrico</vt:lpstr>
      <vt:lpstr>  PLANO DE NEGÓCIO</vt:lpstr>
      <vt:lpstr>Sumário Executivo</vt:lpstr>
      <vt:lpstr>Sumário Executivo</vt:lpstr>
      <vt:lpstr>Sumário do Executivo</vt:lpstr>
      <vt:lpstr>Sumário Executivo</vt:lpstr>
      <vt:lpstr>Sumário Executivo</vt:lpstr>
      <vt:lpstr>Sumário Executivo</vt:lpstr>
      <vt:lpstr>Sumário Executivo</vt:lpstr>
      <vt:lpstr>Analise de Mercado</vt:lpstr>
      <vt:lpstr>Analise de Mercado</vt:lpstr>
      <vt:lpstr>PLANO DE MARKETING</vt:lpstr>
      <vt:lpstr>PLANO DE MARKETING</vt:lpstr>
      <vt:lpstr>3 .PLANO DE MARKETING</vt:lpstr>
      <vt:lpstr>PLANO DE MARKETING</vt:lpstr>
      <vt:lpstr>PLANO OPERACIONAL</vt:lpstr>
      <vt:lpstr>PLANO OPERACIONAL</vt:lpstr>
      <vt:lpstr>PLANO OPERACIONAL</vt:lpstr>
      <vt:lpstr>4. PLANO OPERACIONAL</vt:lpstr>
      <vt:lpstr>PLANO FINANCEIRO</vt:lpstr>
      <vt:lpstr>PLANO FINANCEIRO</vt:lpstr>
      <vt:lpstr>PLANO FINANCEIRO</vt:lpstr>
      <vt:lpstr>AVALIAÇÃO ESTRATÉGICA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PLANO DE NEGÓCIO</dc:title>
  <dc:creator>Jaqueline Pinzon</dc:creator>
  <cp:lastModifiedBy>jaqueline pinzon</cp:lastModifiedBy>
  <cp:revision>5</cp:revision>
  <dcterms:modified xsi:type="dcterms:W3CDTF">2022-06-12T21:21:18Z</dcterms:modified>
</cp:coreProperties>
</file>