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ino Guterres" userId="546b2db8d41dd59e" providerId="LiveId" clId="{6DDAD939-2721-4BE3-99F1-DDAA8A0A5475}"/>
    <pc:docChg chg="undo custSel addSld modSld">
      <pc:chgData name="Albino Guterres" userId="546b2db8d41dd59e" providerId="LiveId" clId="{6DDAD939-2721-4BE3-99F1-DDAA8A0A5475}" dt="2023-04-08T14:50:12.694" v="3569" actId="20577"/>
      <pc:docMkLst>
        <pc:docMk/>
      </pc:docMkLst>
      <pc:sldChg chg="modSp mod">
        <pc:chgData name="Albino Guterres" userId="546b2db8d41dd59e" providerId="LiveId" clId="{6DDAD939-2721-4BE3-99F1-DDAA8A0A5475}" dt="2023-03-27T15:00:40.951" v="3568" actId="20577"/>
        <pc:sldMkLst>
          <pc:docMk/>
          <pc:sldMk cId="141447408" sldId="258"/>
        </pc:sldMkLst>
        <pc:spChg chg="mod">
          <ac:chgData name="Albino Guterres" userId="546b2db8d41dd59e" providerId="LiveId" clId="{6DDAD939-2721-4BE3-99F1-DDAA8A0A5475}" dt="2023-03-27T15:00:40.951" v="3568" actId="20577"/>
          <ac:spMkLst>
            <pc:docMk/>
            <pc:sldMk cId="141447408" sldId="258"/>
            <ac:spMk id="3" creationId="{00000000-0000-0000-0000-000000000000}"/>
          </ac:spMkLst>
        </pc:spChg>
      </pc:sldChg>
      <pc:sldChg chg="addSp delSp modSp mod">
        <pc:chgData name="Albino Guterres" userId="546b2db8d41dd59e" providerId="LiveId" clId="{6DDAD939-2721-4BE3-99F1-DDAA8A0A5475}" dt="2023-03-26T14:01:50.196" v="59" actId="1038"/>
        <pc:sldMkLst>
          <pc:docMk/>
          <pc:sldMk cId="728360668" sldId="262"/>
        </pc:sldMkLst>
        <pc:spChg chg="mod">
          <ac:chgData name="Albino Guterres" userId="546b2db8d41dd59e" providerId="LiveId" clId="{6DDAD939-2721-4BE3-99F1-DDAA8A0A5475}" dt="2023-03-26T13:50:21.755" v="9" actId="20577"/>
          <ac:spMkLst>
            <pc:docMk/>
            <pc:sldMk cId="728360668" sldId="262"/>
            <ac:spMk id="2" creationId="{00000000-0000-0000-0000-000000000000}"/>
          </ac:spMkLst>
        </pc:spChg>
        <pc:spChg chg="del">
          <ac:chgData name="Albino Guterres" userId="546b2db8d41dd59e" providerId="LiveId" clId="{6DDAD939-2721-4BE3-99F1-DDAA8A0A5475}" dt="2023-03-26T13:50:49.291" v="12" actId="478"/>
          <ac:spMkLst>
            <pc:docMk/>
            <pc:sldMk cId="728360668" sldId="262"/>
            <ac:spMk id="5" creationId="{00000000-0000-0000-0000-000000000000}"/>
          </ac:spMkLst>
        </pc:spChg>
        <pc:spChg chg="del">
          <ac:chgData name="Albino Guterres" userId="546b2db8d41dd59e" providerId="LiveId" clId="{6DDAD939-2721-4BE3-99F1-DDAA8A0A5475}" dt="2023-03-26T13:50:45.595" v="10" actId="478"/>
          <ac:spMkLst>
            <pc:docMk/>
            <pc:sldMk cId="728360668" sldId="262"/>
            <ac:spMk id="7" creationId="{52307A20-4243-B561-A334-B0F0843BD462}"/>
          </ac:spMkLst>
        </pc:spChg>
        <pc:spChg chg="del">
          <ac:chgData name="Albino Guterres" userId="546b2db8d41dd59e" providerId="LiveId" clId="{6DDAD939-2721-4BE3-99F1-DDAA8A0A5475}" dt="2023-03-26T13:50:47.367" v="11" actId="478"/>
          <ac:spMkLst>
            <pc:docMk/>
            <pc:sldMk cId="728360668" sldId="262"/>
            <ac:spMk id="9" creationId="{01213AEE-4FD7-BBE1-8ADF-9B3FA6A91C31}"/>
          </ac:spMkLst>
        </pc:spChg>
        <pc:picChg chg="add del mod">
          <ac:chgData name="Albino Guterres" userId="546b2db8d41dd59e" providerId="LiveId" clId="{6DDAD939-2721-4BE3-99F1-DDAA8A0A5475}" dt="2023-03-26T14:01:23.580" v="18" actId="478"/>
          <ac:picMkLst>
            <pc:docMk/>
            <pc:sldMk cId="728360668" sldId="262"/>
            <ac:picMk id="8" creationId="{483D8B6B-CDB8-8308-D6CE-0D708B300898}"/>
          </ac:picMkLst>
        </pc:picChg>
        <pc:picChg chg="add mod">
          <ac:chgData name="Albino Guterres" userId="546b2db8d41dd59e" providerId="LiveId" clId="{6DDAD939-2721-4BE3-99F1-DDAA8A0A5475}" dt="2023-03-26T14:01:50.196" v="59" actId="1038"/>
          <ac:picMkLst>
            <pc:docMk/>
            <pc:sldMk cId="728360668" sldId="262"/>
            <ac:picMk id="11" creationId="{A71A9210-75A7-09B8-CF7D-E290113BE0E0}"/>
          </ac:picMkLst>
        </pc:picChg>
      </pc:sldChg>
      <pc:sldChg chg="addSp delSp modSp add mod">
        <pc:chgData name="Albino Guterres" userId="546b2db8d41dd59e" providerId="LiveId" clId="{6DDAD939-2721-4BE3-99F1-DDAA8A0A5475}" dt="2023-03-26T14:17:24.390" v="628" actId="207"/>
        <pc:sldMkLst>
          <pc:docMk/>
          <pc:sldMk cId="4182541210" sldId="263"/>
        </pc:sldMkLst>
        <pc:spChg chg="add mod">
          <ac:chgData name="Albino Guterres" userId="546b2db8d41dd59e" providerId="LiveId" clId="{6DDAD939-2721-4BE3-99F1-DDAA8A0A5475}" dt="2023-03-26T14:17:24.390" v="628" actId="207"/>
          <ac:spMkLst>
            <pc:docMk/>
            <pc:sldMk cId="4182541210" sldId="263"/>
            <ac:spMk id="5" creationId="{2E308E29-5452-7A21-82EC-78024812C203}"/>
          </ac:spMkLst>
        </pc:spChg>
        <pc:picChg chg="add mod">
          <ac:chgData name="Albino Guterres" userId="546b2db8d41dd59e" providerId="LiveId" clId="{6DDAD939-2721-4BE3-99F1-DDAA8A0A5475}" dt="2023-03-26T14:16:21.952" v="620" actId="1035"/>
          <ac:picMkLst>
            <pc:docMk/>
            <pc:sldMk cId="4182541210" sldId="263"/>
            <ac:picMk id="7" creationId="{D09395C9-4A17-A921-BAF8-72D8F37A8BDF}"/>
          </ac:picMkLst>
        </pc:picChg>
        <pc:picChg chg="del">
          <ac:chgData name="Albino Guterres" userId="546b2db8d41dd59e" providerId="LiveId" clId="{6DDAD939-2721-4BE3-99F1-DDAA8A0A5475}" dt="2023-03-26T14:03:03.657" v="61" actId="478"/>
          <ac:picMkLst>
            <pc:docMk/>
            <pc:sldMk cId="4182541210" sldId="263"/>
            <ac:picMk id="11" creationId="{A71A9210-75A7-09B8-CF7D-E290113BE0E0}"/>
          </ac:picMkLst>
        </pc:picChg>
      </pc:sldChg>
      <pc:sldChg chg="addSp delSp modSp add mod">
        <pc:chgData name="Albino Guterres" userId="546b2db8d41dd59e" providerId="LiveId" clId="{6DDAD939-2721-4BE3-99F1-DDAA8A0A5475}" dt="2023-03-26T14:25:04.086" v="877" actId="14100"/>
        <pc:sldMkLst>
          <pc:docMk/>
          <pc:sldMk cId="3825739973" sldId="264"/>
        </pc:sldMkLst>
        <pc:spChg chg="mod">
          <ac:chgData name="Albino Guterres" userId="546b2db8d41dd59e" providerId="LiveId" clId="{6DDAD939-2721-4BE3-99F1-DDAA8A0A5475}" dt="2023-03-26T14:25:04.086" v="877" actId="14100"/>
          <ac:spMkLst>
            <pc:docMk/>
            <pc:sldMk cId="3825739973" sldId="264"/>
            <ac:spMk id="5" creationId="{2E308E29-5452-7A21-82EC-78024812C203}"/>
          </ac:spMkLst>
        </pc:spChg>
        <pc:picChg chg="del">
          <ac:chgData name="Albino Guterres" userId="546b2db8d41dd59e" providerId="LiveId" clId="{6DDAD939-2721-4BE3-99F1-DDAA8A0A5475}" dt="2023-03-26T14:19:18.431" v="630" actId="478"/>
          <ac:picMkLst>
            <pc:docMk/>
            <pc:sldMk cId="3825739973" sldId="264"/>
            <ac:picMk id="7" creationId="{D09395C9-4A17-A921-BAF8-72D8F37A8BDF}"/>
          </ac:picMkLst>
        </pc:picChg>
        <pc:picChg chg="add mod">
          <ac:chgData name="Albino Guterres" userId="546b2db8d41dd59e" providerId="LiveId" clId="{6DDAD939-2721-4BE3-99F1-DDAA8A0A5475}" dt="2023-03-26T14:25:00.430" v="876" actId="1038"/>
          <ac:picMkLst>
            <pc:docMk/>
            <pc:sldMk cId="3825739973" sldId="264"/>
            <ac:picMk id="8" creationId="{74AC986E-A1EF-E3A8-F1DB-B61B478BA86F}"/>
          </ac:picMkLst>
        </pc:picChg>
      </pc:sldChg>
      <pc:sldChg chg="delSp modSp add mod">
        <pc:chgData name="Albino Guterres" userId="546b2db8d41dd59e" providerId="LiveId" clId="{6DDAD939-2721-4BE3-99F1-DDAA8A0A5475}" dt="2023-03-26T15:25:48.874" v="3032" actId="20577"/>
        <pc:sldMkLst>
          <pc:docMk/>
          <pc:sldMk cId="1043904882" sldId="265"/>
        </pc:sldMkLst>
        <pc:spChg chg="mod">
          <ac:chgData name="Albino Guterres" userId="546b2db8d41dd59e" providerId="LiveId" clId="{6DDAD939-2721-4BE3-99F1-DDAA8A0A5475}" dt="2023-03-26T15:25:48.874" v="3032" actId="20577"/>
          <ac:spMkLst>
            <pc:docMk/>
            <pc:sldMk cId="1043904882" sldId="265"/>
            <ac:spMk id="2" creationId="{00000000-0000-0000-0000-000000000000}"/>
          </ac:spMkLst>
        </pc:spChg>
        <pc:spChg chg="mod">
          <ac:chgData name="Albino Guterres" userId="546b2db8d41dd59e" providerId="LiveId" clId="{6DDAD939-2721-4BE3-99F1-DDAA8A0A5475}" dt="2023-03-26T14:39:30.845" v="1565" actId="20577"/>
          <ac:spMkLst>
            <pc:docMk/>
            <pc:sldMk cId="1043904882" sldId="265"/>
            <ac:spMk id="5" creationId="{2E308E29-5452-7A21-82EC-78024812C203}"/>
          </ac:spMkLst>
        </pc:spChg>
        <pc:picChg chg="del">
          <ac:chgData name="Albino Guterres" userId="546b2db8d41dd59e" providerId="LiveId" clId="{6DDAD939-2721-4BE3-99F1-DDAA8A0A5475}" dt="2023-03-26T14:27:30.369" v="879" actId="478"/>
          <ac:picMkLst>
            <pc:docMk/>
            <pc:sldMk cId="1043904882" sldId="265"/>
            <ac:picMk id="8" creationId="{74AC986E-A1EF-E3A8-F1DB-B61B478BA86F}"/>
          </ac:picMkLst>
        </pc:picChg>
      </pc:sldChg>
      <pc:sldChg chg="addSp delSp modSp add mod">
        <pc:chgData name="Albino Guterres" userId="546b2db8d41dd59e" providerId="LiveId" clId="{6DDAD939-2721-4BE3-99F1-DDAA8A0A5475}" dt="2023-03-26T15:26:06.468" v="3035"/>
        <pc:sldMkLst>
          <pc:docMk/>
          <pc:sldMk cId="2586625149" sldId="266"/>
        </pc:sldMkLst>
        <pc:spChg chg="del">
          <ac:chgData name="Albino Guterres" userId="546b2db8d41dd59e" providerId="LiveId" clId="{6DDAD939-2721-4BE3-99F1-DDAA8A0A5475}" dt="2023-03-26T15:25:58.214" v="3033" actId="478"/>
          <ac:spMkLst>
            <pc:docMk/>
            <pc:sldMk cId="2586625149" sldId="266"/>
            <ac:spMk id="2" creationId="{00000000-0000-0000-0000-000000000000}"/>
          </ac:spMkLst>
        </pc:spChg>
        <pc:spChg chg="mod">
          <ac:chgData name="Albino Guterres" userId="546b2db8d41dd59e" providerId="LiveId" clId="{6DDAD939-2721-4BE3-99F1-DDAA8A0A5475}" dt="2023-03-26T14:59:42.056" v="2202" actId="207"/>
          <ac:spMkLst>
            <pc:docMk/>
            <pc:sldMk cId="2586625149" sldId="266"/>
            <ac:spMk id="5" creationId="{2E308E29-5452-7A21-82EC-78024812C203}"/>
          </ac:spMkLst>
        </pc:spChg>
        <pc:spChg chg="add mod">
          <ac:chgData name="Albino Guterres" userId="546b2db8d41dd59e" providerId="LiveId" clId="{6DDAD939-2721-4BE3-99F1-DDAA8A0A5475}" dt="2023-03-26T15:00:16.601" v="2207" actId="14100"/>
          <ac:spMkLst>
            <pc:docMk/>
            <pc:sldMk cId="2586625149" sldId="266"/>
            <ac:spMk id="6" creationId="{E601844C-7588-6026-B1B3-D41C425BDDAB}"/>
          </ac:spMkLst>
        </pc:spChg>
        <pc:spChg chg="add del mod">
          <ac:chgData name="Albino Guterres" userId="546b2db8d41dd59e" providerId="LiveId" clId="{6DDAD939-2721-4BE3-99F1-DDAA8A0A5475}" dt="2023-03-26T15:26:02.453" v="3034" actId="478"/>
          <ac:spMkLst>
            <pc:docMk/>
            <pc:sldMk cId="2586625149" sldId="266"/>
            <ac:spMk id="8" creationId="{1557936B-05A8-B152-3269-50685CE0DF25}"/>
          </ac:spMkLst>
        </pc:spChg>
        <pc:spChg chg="add mod">
          <ac:chgData name="Albino Guterres" userId="546b2db8d41dd59e" providerId="LiveId" clId="{6DDAD939-2721-4BE3-99F1-DDAA8A0A5475}" dt="2023-03-26T15:26:06.468" v="3035"/>
          <ac:spMkLst>
            <pc:docMk/>
            <pc:sldMk cId="2586625149" sldId="266"/>
            <ac:spMk id="9" creationId="{9F746290-4A09-D37E-D194-5D7EA41F4590}"/>
          </ac:spMkLst>
        </pc:spChg>
      </pc:sldChg>
      <pc:sldChg chg="addSp modSp add mod">
        <pc:chgData name="Albino Guterres" userId="546b2db8d41dd59e" providerId="LiveId" clId="{6DDAD939-2721-4BE3-99F1-DDAA8A0A5475}" dt="2023-03-26T15:25:01.655" v="3014" actId="20577"/>
        <pc:sldMkLst>
          <pc:docMk/>
          <pc:sldMk cId="1034580828" sldId="267"/>
        </pc:sldMkLst>
        <pc:spChg chg="mod">
          <ac:chgData name="Albino Guterres" userId="546b2db8d41dd59e" providerId="LiveId" clId="{6DDAD939-2721-4BE3-99F1-DDAA8A0A5475}" dt="2023-03-26T15:13:42.615" v="2420" actId="5793"/>
          <ac:spMkLst>
            <pc:docMk/>
            <pc:sldMk cId="1034580828" sldId="267"/>
            <ac:spMk id="5" creationId="{2E308E29-5452-7A21-82EC-78024812C203}"/>
          </ac:spMkLst>
        </pc:spChg>
        <pc:spChg chg="add mod">
          <ac:chgData name="Albino Guterres" userId="546b2db8d41dd59e" providerId="LiveId" clId="{6DDAD939-2721-4BE3-99F1-DDAA8A0A5475}" dt="2023-03-26T15:14:42.416" v="2450" actId="20577"/>
          <ac:spMkLst>
            <pc:docMk/>
            <pc:sldMk cId="1034580828" sldId="267"/>
            <ac:spMk id="6" creationId="{A8253A10-9920-505C-0149-9833C766FDEB}"/>
          </ac:spMkLst>
        </pc:spChg>
        <pc:spChg chg="add mod">
          <ac:chgData name="Albino Guterres" userId="546b2db8d41dd59e" providerId="LiveId" clId="{6DDAD939-2721-4BE3-99F1-DDAA8A0A5475}" dt="2023-03-26T15:25:01.655" v="3014" actId="20577"/>
          <ac:spMkLst>
            <pc:docMk/>
            <pc:sldMk cId="1034580828" sldId="267"/>
            <ac:spMk id="7" creationId="{0D5C055A-3D82-E8B4-7106-B9E9AD2FD8D2}"/>
          </ac:spMkLst>
        </pc:spChg>
      </pc:sldChg>
      <pc:sldChg chg="delSp modSp add mod">
        <pc:chgData name="Albino Guterres" userId="546b2db8d41dd59e" providerId="LiveId" clId="{6DDAD939-2721-4BE3-99F1-DDAA8A0A5475}" dt="2023-03-26T15:26:40.729" v="3037" actId="1076"/>
        <pc:sldMkLst>
          <pc:docMk/>
          <pc:sldMk cId="355947653" sldId="268"/>
        </pc:sldMkLst>
        <pc:spChg chg="mod">
          <ac:chgData name="Albino Guterres" userId="546b2db8d41dd59e" providerId="LiveId" clId="{6DDAD939-2721-4BE3-99F1-DDAA8A0A5475}" dt="2023-03-26T15:26:40.729" v="3037" actId="1076"/>
          <ac:spMkLst>
            <pc:docMk/>
            <pc:sldMk cId="355947653" sldId="268"/>
            <ac:spMk id="5" creationId="{2E308E29-5452-7A21-82EC-78024812C203}"/>
          </ac:spMkLst>
        </pc:spChg>
        <pc:spChg chg="del">
          <ac:chgData name="Albino Guterres" userId="546b2db8d41dd59e" providerId="LiveId" clId="{6DDAD939-2721-4BE3-99F1-DDAA8A0A5475}" dt="2023-03-26T15:18:03.185" v="2601" actId="478"/>
          <ac:spMkLst>
            <pc:docMk/>
            <pc:sldMk cId="355947653" sldId="268"/>
            <ac:spMk id="6" creationId="{A8253A10-9920-505C-0149-9833C766FDEB}"/>
          </ac:spMkLst>
        </pc:spChg>
        <pc:spChg chg="del">
          <ac:chgData name="Albino Guterres" userId="546b2db8d41dd59e" providerId="LiveId" clId="{6DDAD939-2721-4BE3-99F1-DDAA8A0A5475}" dt="2023-03-26T15:23:35.742" v="3005" actId="478"/>
          <ac:spMkLst>
            <pc:docMk/>
            <pc:sldMk cId="355947653" sldId="268"/>
            <ac:spMk id="7" creationId="{0D5C055A-3D82-E8B4-7106-B9E9AD2FD8D2}"/>
          </ac:spMkLst>
        </pc:spChg>
      </pc:sldChg>
      <pc:sldChg chg="addSp delSp modSp add mod">
        <pc:chgData name="Albino Guterres" userId="546b2db8d41dd59e" providerId="LiveId" clId="{6DDAD939-2721-4BE3-99F1-DDAA8A0A5475}" dt="2023-03-26T15:36:48.944" v="3044" actId="1076"/>
        <pc:sldMkLst>
          <pc:docMk/>
          <pc:sldMk cId="4128672592" sldId="269"/>
        </pc:sldMkLst>
        <pc:spChg chg="del">
          <ac:chgData name="Albino Guterres" userId="546b2db8d41dd59e" providerId="LiveId" clId="{6DDAD939-2721-4BE3-99F1-DDAA8A0A5475}" dt="2023-03-26T15:36:27.138" v="3039" actId="478"/>
          <ac:spMkLst>
            <pc:docMk/>
            <pc:sldMk cId="4128672592" sldId="269"/>
            <ac:spMk id="5" creationId="{2E308E29-5452-7A21-82EC-78024812C203}"/>
          </ac:spMkLst>
        </pc:spChg>
        <pc:spChg chg="add mod">
          <ac:chgData name="Albino Guterres" userId="546b2db8d41dd59e" providerId="LiveId" clId="{6DDAD939-2721-4BE3-99F1-DDAA8A0A5475}" dt="2023-03-26T15:36:48.944" v="3044" actId="1076"/>
          <ac:spMkLst>
            <pc:docMk/>
            <pc:sldMk cId="4128672592" sldId="269"/>
            <ac:spMk id="6" creationId="{0A66E42C-F8B4-1F93-1481-403D2D81E50E}"/>
          </ac:spMkLst>
        </pc:spChg>
        <pc:picChg chg="add mod">
          <ac:chgData name="Albino Guterres" userId="546b2db8d41dd59e" providerId="LiveId" clId="{6DDAD939-2721-4BE3-99F1-DDAA8A0A5475}" dt="2023-03-26T15:36:35.284" v="3041" actId="1076"/>
          <ac:picMkLst>
            <pc:docMk/>
            <pc:sldMk cId="4128672592" sldId="269"/>
            <ac:picMk id="7" creationId="{7E360C53-FE7B-5147-682B-3B2A95910CA9}"/>
          </ac:picMkLst>
        </pc:picChg>
      </pc:sldChg>
      <pc:sldChg chg="addSp delSp modSp add mod">
        <pc:chgData name="Albino Guterres" userId="546b2db8d41dd59e" providerId="LiveId" clId="{6DDAD939-2721-4BE3-99F1-DDAA8A0A5475}" dt="2023-03-26T16:51:48.439" v="3474"/>
        <pc:sldMkLst>
          <pc:docMk/>
          <pc:sldMk cId="958128056" sldId="270"/>
        </pc:sldMkLst>
        <pc:spChg chg="mod">
          <ac:chgData name="Albino Guterres" userId="546b2db8d41dd59e" providerId="LiveId" clId="{6DDAD939-2721-4BE3-99F1-DDAA8A0A5475}" dt="2023-03-26T15:40:29.936" v="3054" actId="1076"/>
          <ac:spMkLst>
            <pc:docMk/>
            <pc:sldMk cId="958128056" sldId="270"/>
            <ac:spMk id="2" creationId="{00000000-0000-0000-0000-000000000000}"/>
          </ac:spMkLst>
        </pc:spChg>
        <pc:spChg chg="del">
          <ac:chgData name="Albino Guterres" userId="546b2db8d41dd59e" providerId="LiveId" clId="{6DDAD939-2721-4BE3-99F1-DDAA8A0A5475}" dt="2023-03-26T16:51:46.602" v="3473" actId="478"/>
          <ac:spMkLst>
            <pc:docMk/>
            <pc:sldMk cId="958128056" sldId="270"/>
            <ac:spMk id="4" creationId="{00000000-0000-0000-0000-000000000000}"/>
          </ac:spMkLst>
        </pc:spChg>
        <pc:spChg chg="add mod">
          <ac:chgData name="Albino Guterres" userId="546b2db8d41dd59e" providerId="LiveId" clId="{6DDAD939-2721-4BE3-99F1-DDAA8A0A5475}" dt="2023-03-26T15:50:27.915" v="3336" actId="20577"/>
          <ac:spMkLst>
            <pc:docMk/>
            <pc:sldMk cId="958128056" sldId="270"/>
            <ac:spMk id="5" creationId="{B0AE58F9-2907-A3BE-3D93-11B646D3FE99}"/>
          </ac:spMkLst>
        </pc:spChg>
        <pc:spChg chg="del">
          <ac:chgData name="Albino Guterres" userId="546b2db8d41dd59e" providerId="LiveId" clId="{6DDAD939-2721-4BE3-99F1-DDAA8A0A5475}" dt="2023-03-26T15:38:24.333" v="3047" actId="478"/>
          <ac:spMkLst>
            <pc:docMk/>
            <pc:sldMk cId="958128056" sldId="270"/>
            <ac:spMk id="6" creationId="{0A66E42C-F8B4-1F93-1481-403D2D81E50E}"/>
          </ac:spMkLst>
        </pc:spChg>
        <pc:spChg chg="add mod">
          <ac:chgData name="Albino Guterres" userId="546b2db8d41dd59e" providerId="LiveId" clId="{6DDAD939-2721-4BE3-99F1-DDAA8A0A5475}" dt="2023-03-26T16:51:48.439" v="3474"/>
          <ac:spMkLst>
            <pc:docMk/>
            <pc:sldMk cId="958128056" sldId="270"/>
            <ac:spMk id="6" creationId="{D01B25BE-19DB-3B46-B0AD-2232D4447E0A}"/>
          </ac:spMkLst>
        </pc:spChg>
        <pc:spChg chg="add mod">
          <ac:chgData name="Albino Guterres" userId="546b2db8d41dd59e" providerId="LiveId" clId="{6DDAD939-2721-4BE3-99F1-DDAA8A0A5475}" dt="2023-03-26T15:40:45.491" v="3070" actId="20577"/>
          <ac:spMkLst>
            <pc:docMk/>
            <pc:sldMk cId="958128056" sldId="270"/>
            <ac:spMk id="10" creationId="{EC21AE4C-A772-561E-74A4-D8CDC8DCE1D7}"/>
          </ac:spMkLst>
        </pc:spChg>
        <pc:spChg chg="add mod">
          <ac:chgData name="Albino Guterres" userId="546b2db8d41dd59e" providerId="LiveId" clId="{6DDAD939-2721-4BE3-99F1-DDAA8A0A5475}" dt="2023-03-26T15:46:49.956" v="3318" actId="1076"/>
          <ac:spMkLst>
            <pc:docMk/>
            <pc:sldMk cId="958128056" sldId="270"/>
            <ac:spMk id="11" creationId="{FC4CA048-132C-7F92-E2F4-1DAE44E181FA}"/>
          </ac:spMkLst>
        </pc:spChg>
        <pc:picChg chg="del">
          <ac:chgData name="Albino Guterres" userId="546b2db8d41dd59e" providerId="LiveId" clId="{6DDAD939-2721-4BE3-99F1-DDAA8A0A5475}" dt="2023-03-26T15:38:21.027" v="3046" actId="478"/>
          <ac:picMkLst>
            <pc:docMk/>
            <pc:sldMk cId="958128056" sldId="270"/>
            <ac:picMk id="7" creationId="{7E360C53-FE7B-5147-682B-3B2A95910CA9}"/>
          </ac:picMkLst>
        </pc:picChg>
        <pc:picChg chg="add mod">
          <ac:chgData name="Albino Guterres" userId="546b2db8d41dd59e" providerId="LiveId" clId="{6DDAD939-2721-4BE3-99F1-DDAA8A0A5475}" dt="2023-03-26T15:39:55.291" v="3051" actId="1076"/>
          <ac:picMkLst>
            <pc:docMk/>
            <pc:sldMk cId="958128056" sldId="270"/>
            <ac:picMk id="8" creationId="{910860B7-0C64-DE18-C1FE-3ED020F82DC3}"/>
          </ac:picMkLst>
        </pc:picChg>
        <pc:picChg chg="add mod">
          <ac:chgData name="Albino Guterres" userId="546b2db8d41dd59e" providerId="LiveId" clId="{6DDAD939-2721-4BE3-99F1-DDAA8A0A5475}" dt="2023-03-26T15:46:46.756" v="3317" actId="1076"/>
          <ac:picMkLst>
            <pc:docMk/>
            <pc:sldMk cId="958128056" sldId="270"/>
            <ac:picMk id="9" creationId="{BC7FA950-1FF2-730A-6756-3781FCF7C17D}"/>
          </ac:picMkLst>
        </pc:picChg>
      </pc:sldChg>
      <pc:sldChg chg="addSp delSp modSp add mod">
        <pc:chgData name="Albino Guterres" userId="546b2db8d41dd59e" providerId="LiveId" clId="{6DDAD939-2721-4BE3-99F1-DDAA8A0A5475}" dt="2023-04-08T14:50:12.694" v="3569" actId="20577"/>
        <pc:sldMkLst>
          <pc:docMk/>
          <pc:sldMk cId="1930893358" sldId="271"/>
        </pc:sldMkLst>
        <pc:spChg chg="del">
          <ac:chgData name="Albino Guterres" userId="546b2db8d41dd59e" providerId="LiveId" clId="{6DDAD939-2721-4BE3-99F1-DDAA8A0A5475}" dt="2023-03-26T16:51:39.651" v="3471" actId="478"/>
          <ac:spMkLst>
            <pc:docMk/>
            <pc:sldMk cId="1930893358" sldId="271"/>
            <ac:spMk id="4" creationId="{00000000-0000-0000-0000-000000000000}"/>
          </ac:spMkLst>
        </pc:spChg>
        <pc:spChg chg="add mod">
          <ac:chgData name="Albino Guterres" userId="546b2db8d41dd59e" providerId="LiveId" clId="{6DDAD939-2721-4BE3-99F1-DDAA8A0A5475}" dt="2023-03-26T16:51:41.015" v="3472"/>
          <ac:spMkLst>
            <pc:docMk/>
            <pc:sldMk cId="1930893358" sldId="271"/>
            <ac:spMk id="5" creationId="{9DD98307-44C9-347E-6AF6-9775A46CEF1E}"/>
          </ac:spMkLst>
        </pc:spChg>
        <pc:spChg chg="del">
          <ac:chgData name="Albino Guterres" userId="546b2db8d41dd59e" providerId="LiveId" clId="{6DDAD939-2721-4BE3-99F1-DDAA8A0A5475}" dt="2023-03-26T15:50:43.317" v="3341" actId="478"/>
          <ac:spMkLst>
            <pc:docMk/>
            <pc:sldMk cId="1930893358" sldId="271"/>
            <ac:spMk id="5" creationId="{B0AE58F9-2907-A3BE-3D93-11B646D3FE99}"/>
          </ac:spMkLst>
        </pc:spChg>
        <pc:spChg chg="add mod">
          <ac:chgData name="Albino Guterres" userId="546b2db8d41dd59e" providerId="LiveId" clId="{6DDAD939-2721-4BE3-99F1-DDAA8A0A5475}" dt="2023-03-26T15:53:03.381" v="3357" actId="1035"/>
          <ac:spMkLst>
            <pc:docMk/>
            <pc:sldMk cId="1930893358" sldId="271"/>
            <ac:spMk id="6" creationId="{2E182AF2-930B-2E15-A80B-C2360CE82EFE}"/>
          </ac:spMkLst>
        </pc:spChg>
        <pc:spChg chg="add mod">
          <ac:chgData name="Albino Guterres" userId="546b2db8d41dd59e" providerId="LiveId" clId="{6DDAD939-2721-4BE3-99F1-DDAA8A0A5475}" dt="2023-04-08T14:50:12.694" v="3569" actId="20577"/>
          <ac:spMkLst>
            <pc:docMk/>
            <pc:sldMk cId="1930893358" sldId="271"/>
            <ac:spMk id="7" creationId="{B466D7AC-0654-1E82-B855-3A9B210FC0A2}"/>
          </ac:spMkLst>
        </pc:spChg>
        <pc:spChg chg="del">
          <ac:chgData name="Albino Guterres" userId="546b2db8d41dd59e" providerId="LiveId" clId="{6DDAD939-2721-4BE3-99F1-DDAA8A0A5475}" dt="2023-03-26T15:50:41.857" v="3340" actId="478"/>
          <ac:spMkLst>
            <pc:docMk/>
            <pc:sldMk cId="1930893358" sldId="271"/>
            <ac:spMk id="10" creationId="{EC21AE4C-A772-561E-74A4-D8CDC8DCE1D7}"/>
          </ac:spMkLst>
        </pc:spChg>
        <pc:spChg chg="del">
          <ac:chgData name="Albino Guterres" userId="546b2db8d41dd59e" providerId="LiveId" clId="{6DDAD939-2721-4BE3-99F1-DDAA8A0A5475}" dt="2023-03-26T15:50:40.413" v="3339" actId="478"/>
          <ac:spMkLst>
            <pc:docMk/>
            <pc:sldMk cId="1930893358" sldId="271"/>
            <ac:spMk id="11" creationId="{FC4CA048-132C-7F92-E2F4-1DAE44E181FA}"/>
          </ac:spMkLst>
        </pc:spChg>
        <pc:picChg chg="del">
          <ac:chgData name="Albino Guterres" userId="546b2db8d41dd59e" providerId="LiveId" clId="{6DDAD939-2721-4BE3-99F1-DDAA8A0A5475}" dt="2023-03-26T15:50:38.371" v="3337" actId="478"/>
          <ac:picMkLst>
            <pc:docMk/>
            <pc:sldMk cId="1930893358" sldId="271"/>
            <ac:picMk id="8" creationId="{910860B7-0C64-DE18-C1FE-3ED020F82DC3}"/>
          </ac:picMkLst>
        </pc:picChg>
        <pc:picChg chg="del">
          <ac:chgData name="Albino Guterres" userId="546b2db8d41dd59e" providerId="LiveId" clId="{6DDAD939-2721-4BE3-99F1-DDAA8A0A5475}" dt="2023-03-26T15:50:39.109" v="3338" actId="478"/>
          <ac:picMkLst>
            <pc:docMk/>
            <pc:sldMk cId="1930893358" sldId="271"/>
            <ac:picMk id="9" creationId="{BC7FA950-1FF2-730A-6756-3781FCF7C17D}"/>
          </ac:picMkLst>
        </pc:picChg>
        <pc:picChg chg="add mod">
          <ac:chgData name="Albino Guterres" userId="546b2db8d41dd59e" providerId="LiveId" clId="{6DDAD939-2721-4BE3-99F1-DDAA8A0A5475}" dt="2023-03-26T15:52:58.170" v="3355" actId="1036"/>
          <ac:picMkLst>
            <pc:docMk/>
            <pc:sldMk cId="1930893358" sldId="271"/>
            <ac:picMk id="12" creationId="{C25FA5B9-7624-BFB6-D2E2-7E0949B57BCD}"/>
          </ac:picMkLst>
        </pc:picChg>
        <pc:picChg chg="add mod">
          <ac:chgData name="Albino Guterres" userId="546b2db8d41dd59e" providerId="LiveId" clId="{6DDAD939-2721-4BE3-99F1-DDAA8A0A5475}" dt="2023-03-26T15:52:39.796" v="3346" actId="14100"/>
          <ac:picMkLst>
            <pc:docMk/>
            <pc:sldMk cId="1930893358" sldId="271"/>
            <ac:picMk id="13" creationId="{0349593D-5D4C-91C5-ABDF-179F4B12F358}"/>
          </ac:picMkLst>
        </pc:picChg>
      </pc:sldChg>
      <pc:sldChg chg="addSp delSp modSp add mod">
        <pc:chgData name="Albino Guterres" userId="546b2db8d41dd59e" providerId="LiveId" clId="{6DDAD939-2721-4BE3-99F1-DDAA8A0A5475}" dt="2023-03-26T16:51:29.421" v="3470" actId="6549"/>
        <pc:sldMkLst>
          <pc:docMk/>
          <pc:sldMk cId="3944490281" sldId="272"/>
        </pc:sldMkLst>
        <pc:spChg chg="mod">
          <ac:chgData name="Albino Guterres" userId="546b2db8d41dd59e" providerId="LiveId" clId="{6DDAD939-2721-4BE3-99F1-DDAA8A0A5475}" dt="2023-03-26T16:51:29.421" v="3470" actId="6549"/>
          <ac:spMkLst>
            <pc:docMk/>
            <pc:sldMk cId="3944490281" sldId="272"/>
            <ac:spMk id="4" creationId="{00000000-0000-0000-0000-000000000000}"/>
          </ac:spMkLst>
        </pc:spChg>
        <pc:spChg chg="del">
          <ac:chgData name="Albino Guterres" userId="546b2db8d41dd59e" providerId="LiveId" clId="{6DDAD939-2721-4BE3-99F1-DDAA8A0A5475}" dt="2023-03-26T15:56:51.964" v="3385" actId="478"/>
          <ac:spMkLst>
            <pc:docMk/>
            <pc:sldMk cId="3944490281" sldId="272"/>
            <ac:spMk id="6" creationId="{2E182AF2-930B-2E15-A80B-C2360CE82EFE}"/>
          </ac:spMkLst>
        </pc:spChg>
        <pc:spChg chg="del">
          <ac:chgData name="Albino Guterres" userId="546b2db8d41dd59e" providerId="LiveId" clId="{6DDAD939-2721-4BE3-99F1-DDAA8A0A5475}" dt="2023-03-26T15:56:49.151" v="3384" actId="478"/>
          <ac:spMkLst>
            <pc:docMk/>
            <pc:sldMk cId="3944490281" sldId="272"/>
            <ac:spMk id="7" creationId="{B466D7AC-0654-1E82-B855-3A9B210FC0A2}"/>
          </ac:spMkLst>
        </pc:spChg>
        <pc:spChg chg="add mod">
          <ac:chgData name="Albino Guterres" userId="546b2db8d41dd59e" providerId="LiveId" clId="{6DDAD939-2721-4BE3-99F1-DDAA8A0A5475}" dt="2023-03-26T16:03:06.406" v="3440" actId="1076"/>
          <ac:spMkLst>
            <pc:docMk/>
            <pc:sldMk cId="3944490281" sldId="272"/>
            <ac:spMk id="8" creationId="{D9BE1558-9709-F512-A5DA-96D04C59E109}"/>
          </ac:spMkLst>
        </pc:spChg>
        <pc:spChg chg="add mod">
          <ac:chgData name="Albino Guterres" userId="546b2db8d41dd59e" providerId="LiveId" clId="{6DDAD939-2721-4BE3-99F1-DDAA8A0A5475}" dt="2023-03-26T16:06:00.533" v="3444" actId="14100"/>
          <ac:spMkLst>
            <pc:docMk/>
            <pc:sldMk cId="3944490281" sldId="272"/>
            <ac:spMk id="9" creationId="{A31E75C5-7FE7-A20D-0A3C-02A526096843}"/>
          </ac:spMkLst>
        </pc:spChg>
        <pc:picChg chg="add mod">
          <ac:chgData name="Albino Guterres" userId="546b2db8d41dd59e" providerId="LiveId" clId="{6DDAD939-2721-4BE3-99F1-DDAA8A0A5475}" dt="2023-03-26T16:01:53.294" v="3396" actId="1076"/>
          <ac:picMkLst>
            <pc:docMk/>
            <pc:sldMk cId="3944490281" sldId="272"/>
            <ac:picMk id="5" creationId="{FC88EF7E-F685-73FB-E90B-91BBC75F9E0E}"/>
          </ac:picMkLst>
        </pc:picChg>
        <pc:picChg chg="add mod">
          <ac:chgData name="Albino Guterres" userId="546b2db8d41dd59e" providerId="LiveId" clId="{6DDAD939-2721-4BE3-99F1-DDAA8A0A5475}" dt="2023-03-26T16:03:08.480" v="3441" actId="1076"/>
          <ac:picMkLst>
            <pc:docMk/>
            <pc:sldMk cId="3944490281" sldId="272"/>
            <ac:picMk id="10" creationId="{DD834E86-467D-4271-322F-763BFCC4A0FF}"/>
          </ac:picMkLst>
        </pc:picChg>
        <pc:picChg chg="del">
          <ac:chgData name="Albino Guterres" userId="546b2db8d41dd59e" providerId="LiveId" clId="{6DDAD939-2721-4BE3-99F1-DDAA8A0A5475}" dt="2023-03-26T15:56:44.681" v="3382" actId="478"/>
          <ac:picMkLst>
            <pc:docMk/>
            <pc:sldMk cId="3944490281" sldId="272"/>
            <ac:picMk id="12" creationId="{C25FA5B9-7624-BFB6-D2E2-7E0949B57BCD}"/>
          </ac:picMkLst>
        </pc:picChg>
        <pc:picChg chg="del">
          <ac:chgData name="Albino Guterres" userId="546b2db8d41dd59e" providerId="LiveId" clId="{6DDAD939-2721-4BE3-99F1-DDAA8A0A5475}" dt="2023-03-26T15:56:45.525" v="3383" actId="478"/>
          <ac:picMkLst>
            <pc:docMk/>
            <pc:sldMk cId="3944490281" sldId="272"/>
            <ac:picMk id="13" creationId="{0349593D-5D4C-91C5-ABDF-179F4B12F358}"/>
          </ac:picMkLst>
        </pc:picChg>
      </pc:sldChg>
      <pc:sldChg chg="addSp delSp modSp add mod">
        <pc:chgData name="Albino Guterres" userId="546b2db8d41dd59e" providerId="LiveId" clId="{6DDAD939-2721-4BE3-99F1-DDAA8A0A5475}" dt="2023-03-26T18:09:20.920" v="3567" actId="1076"/>
        <pc:sldMkLst>
          <pc:docMk/>
          <pc:sldMk cId="2705730783" sldId="273"/>
        </pc:sldMkLst>
        <pc:spChg chg="mod">
          <ac:chgData name="Albino Guterres" userId="546b2db8d41dd59e" providerId="LiveId" clId="{6DDAD939-2721-4BE3-99F1-DDAA8A0A5475}" dt="2023-03-26T16:51:59.288" v="3487" actId="20577"/>
          <ac:spMkLst>
            <pc:docMk/>
            <pc:sldMk cId="2705730783" sldId="273"/>
            <ac:spMk id="4" creationId="{00000000-0000-0000-0000-000000000000}"/>
          </ac:spMkLst>
        </pc:spChg>
        <pc:spChg chg="add mod ord">
          <ac:chgData name="Albino Guterres" userId="546b2db8d41dd59e" providerId="LiveId" clId="{6DDAD939-2721-4BE3-99F1-DDAA8A0A5475}" dt="2023-03-26T18:09:20.920" v="3567" actId="1076"/>
          <ac:spMkLst>
            <pc:docMk/>
            <pc:sldMk cId="2705730783" sldId="273"/>
            <ac:spMk id="6" creationId="{E6C964B2-70D7-70F2-A43A-A900E0544906}"/>
          </ac:spMkLst>
        </pc:spChg>
        <pc:spChg chg="del mod">
          <ac:chgData name="Albino Guterres" userId="546b2db8d41dd59e" providerId="LiveId" clId="{6DDAD939-2721-4BE3-99F1-DDAA8A0A5475}" dt="2023-03-26T16:50:46.526" v="3450" actId="478"/>
          <ac:spMkLst>
            <pc:docMk/>
            <pc:sldMk cId="2705730783" sldId="273"/>
            <ac:spMk id="8" creationId="{D9BE1558-9709-F512-A5DA-96D04C59E109}"/>
          </ac:spMkLst>
        </pc:spChg>
        <pc:spChg chg="del">
          <ac:chgData name="Albino Guterres" userId="546b2db8d41dd59e" providerId="LiveId" clId="{6DDAD939-2721-4BE3-99F1-DDAA8A0A5475}" dt="2023-03-26T16:50:40.964" v="3447" actId="478"/>
          <ac:spMkLst>
            <pc:docMk/>
            <pc:sldMk cId="2705730783" sldId="273"/>
            <ac:spMk id="9" creationId="{A31E75C5-7FE7-A20D-0A3C-02A526096843}"/>
          </ac:spMkLst>
        </pc:spChg>
        <pc:picChg chg="del">
          <ac:chgData name="Albino Guterres" userId="546b2db8d41dd59e" providerId="LiveId" clId="{6DDAD939-2721-4BE3-99F1-DDAA8A0A5475}" dt="2023-03-26T16:50:41.720" v="3448" actId="478"/>
          <ac:picMkLst>
            <pc:docMk/>
            <pc:sldMk cId="2705730783" sldId="273"/>
            <ac:picMk id="5" creationId="{FC88EF7E-F685-73FB-E90B-91BBC75F9E0E}"/>
          </ac:picMkLst>
        </pc:picChg>
        <pc:picChg chg="del">
          <ac:chgData name="Albino Guterres" userId="546b2db8d41dd59e" providerId="LiveId" clId="{6DDAD939-2721-4BE3-99F1-DDAA8A0A5475}" dt="2023-03-26T16:50:38.375" v="3446" actId="478"/>
          <ac:picMkLst>
            <pc:docMk/>
            <pc:sldMk cId="2705730783" sldId="273"/>
            <ac:picMk id="10" creationId="{DD834E86-467D-4271-322F-763BFCC4A0FF}"/>
          </ac:picMkLst>
        </pc:picChg>
        <pc:picChg chg="add del mod">
          <ac:chgData name="Albino Guterres" userId="546b2db8d41dd59e" providerId="LiveId" clId="{6DDAD939-2721-4BE3-99F1-DDAA8A0A5475}" dt="2023-03-26T17:47:41.250" v="3523" actId="478"/>
          <ac:picMkLst>
            <pc:docMk/>
            <pc:sldMk cId="2705730783" sldId="273"/>
            <ac:picMk id="11" creationId="{E4BEA819-9394-DC23-9D26-F7AA59944A0F}"/>
          </ac:picMkLst>
        </pc:picChg>
        <pc:picChg chg="add mod">
          <ac:chgData name="Albino Guterres" userId="546b2db8d41dd59e" providerId="LiveId" clId="{6DDAD939-2721-4BE3-99F1-DDAA8A0A5475}" dt="2023-03-26T17:47:53.753" v="3528" actId="1076"/>
          <ac:picMkLst>
            <pc:docMk/>
            <pc:sldMk cId="2705730783" sldId="273"/>
            <ac:picMk id="13" creationId="{1C46B985-91C7-01BF-C7A4-3053A82D6D61}"/>
          </ac:picMkLst>
        </pc:picChg>
      </pc:sldChg>
      <pc:sldChg chg="addSp delSp modSp add mod">
        <pc:chgData name="Albino Guterres" userId="546b2db8d41dd59e" providerId="LiveId" clId="{6DDAD939-2721-4BE3-99F1-DDAA8A0A5475}" dt="2023-03-26T17:44:32.295" v="3522" actId="478"/>
        <pc:sldMkLst>
          <pc:docMk/>
          <pc:sldMk cId="2382483033" sldId="274"/>
        </pc:sldMkLst>
        <pc:spChg chg="del">
          <ac:chgData name="Albino Guterres" userId="546b2db8d41dd59e" providerId="LiveId" clId="{6DDAD939-2721-4BE3-99F1-DDAA8A0A5475}" dt="2023-03-26T17:44:32.295" v="3522" actId="478"/>
          <ac:spMkLst>
            <pc:docMk/>
            <pc:sldMk cId="2382483033" sldId="274"/>
            <ac:spMk id="6" creationId="{E6C964B2-70D7-70F2-A43A-A900E0544906}"/>
          </ac:spMkLst>
        </pc:spChg>
        <pc:picChg chg="add mod">
          <ac:chgData name="Albino Guterres" userId="546b2db8d41dd59e" providerId="LiveId" clId="{6DDAD939-2721-4BE3-99F1-DDAA8A0A5475}" dt="2023-03-26T17:44:28.479" v="3521" actId="1076"/>
          <ac:picMkLst>
            <pc:docMk/>
            <pc:sldMk cId="2382483033" sldId="274"/>
            <ac:picMk id="7" creationId="{E5CF0656-C5C0-53FA-3EB5-898FC24C4A75}"/>
          </ac:picMkLst>
        </pc:picChg>
        <pc:picChg chg="del">
          <ac:chgData name="Albino Guterres" userId="546b2db8d41dd59e" providerId="LiveId" clId="{6DDAD939-2721-4BE3-99F1-DDAA8A0A5475}" dt="2023-03-26T17:16:54.713" v="3519" actId="478"/>
          <ac:picMkLst>
            <pc:docMk/>
            <pc:sldMk cId="2382483033" sldId="274"/>
            <ac:picMk id="11" creationId="{E4BEA819-9394-DC23-9D26-F7AA59944A0F}"/>
          </ac:picMkLst>
        </pc:picChg>
      </pc:sldChg>
      <pc:sldChg chg="addSp delSp modSp add mod">
        <pc:chgData name="Albino Guterres" userId="546b2db8d41dd59e" providerId="LiveId" clId="{6DDAD939-2721-4BE3-99F1-DDAA8A0A5475}" dt="2023-03-26T18:06:00.121" v="3540" actId="1076"/>
        <pc:sldMkLst>
          <pc:docMk/>
          <pc:sldMk cId="490431651" sldId="275"/>
        </pc:sldMkLst>
        <pc:picChg chg="add mod">
          <ac:chgData name="Albino Guterres" userId="546b2db8d41dd59e" providerId="LiveId" clId="{6DDAD939-2721-4BE3-99F1-DDAA8A0A5475}" dt="2023-03-26T18:06:00.121" v="3540" actId="1076"/>
          <ac:picMkLst>
            <pc:docMk/>
            <pc:sldMk cId="490431651" sldId="275"/>
            <ac:picMk id="6" creationId="{C304F45F-0C89-3727-3684-0C4E010CCAE9}"/>
          </ac:picMkLst>
        </pc:picChg>
        <pc:picChg chg="del">
          <ac:chgData name="Albino Guterres" userId="546b2db8d41dd59e" providerId="LiveId" clId="{6DDAD939-2721-4BE3-99F1-DDAA8A0A5475}" dt="2023-03-26T17:48:56.880" v="3530" actId="478"/>
          <ac:picMkLst>
            <pc:docMk/>
            <pc:sldMk cId="490431651" sldId="275"/>
            <ac:picMk id="7" creationId="{E5CF0656-C5C0-53FA-3EB5-898FC24C4A75}"/>
          </ac:picMkLst>
        </pc:picChg>
      </pc:sldChg>
      <pc:sldChg chg="addSp delSp modSp add mod">
        <pc:chgData name="Albino Guterres" userId="546b2db8d41dd59e" providerId="LiveId" clId="{6DDAD939-2721-4BE3-99F1-DDAA8A0A5475}" dt="2023-03-26T18:07:14.730" v="3561" actId="1035"/>
        <pc:sldMkLst>
          <pc:docMk/>
          <pc:sldMk cId="2107008889" sldId="276"/>
        </pc:sldMkLst>
        <pc:spChg chg="mod">
          <ac:chgData name="Albino Guterres" userId="546b2db8d41dd59e" providerId="LiveId" clId="{6DDAD939-2721-4BE3-99F1-DDAA8A0A5475}" dt="2023-03-26T18:06:21.811" v="3555" actId="20577"/>
          <ac:spMkLst>
            <pc:docMk/>
            <pc:sldMk cId="2107008889" sldId="276"/>
            <ac:spMk id="2" creationId="{00000000-0000-0000-0000-000000000000}"/>
          </ac:spMkLst>
        </pc:spChg>
        <pc:spChg chg="mod">
          <ac:chgData name="Albino Guterres" userId="546b2db8d41dd59e" providerId="LiveId" clId="{6DDAD939-2721-4BE3-99F1-DDAA8A0A5475}" dt="2023-03-26T18:06:36.542" v="3556"/>
          <ac:spMkLst>
            <pc:docMk/>
            <pc:sldMk cId="2107008889" sldId="276"/>
            <ac:spMk id="4" creationId="{00000000-0000-0000-0000-000000000000}"/>
          </ac:spMkLst>
        </pc:spChg>
        <pc:picChg chg="add mod">
          <ac:chgData name="Albino Guterres" userId="546b2db8d41dd59e" providerId="LiveId" clId="{6DDAD939-2721-4BE3-99F1-DDAA8A0A5475}" dt="2023-03-26T18:07:14.730" v="3561" actId="1035"/>
          <ac:picMkLst>
            <pc:docMk/>
            <pc:sldMk cId="2107008889" sldId="276"/>
            <ac:picMk id="5" creationId="{E58BE5A4-528F-2460-B632-78DEC2A5CF1F}"/>
          </ac:picMkLst>
        </pc:picChg>
        <pc:picChg chg="del">
          <ac:chgData name="Albino Guterres" userId="546b2db8d41dd59e" providerId="LiveId" clId="{6DDAD939-2721-4BE3-99F1-DDAA8A0A5475}" dt="2023-03-26T18:07:03.998" v="3557" actId="478"/>
          <ac:picMkLst>
            <pc:docMk/>
            <pc:sldMk cId="2107008889" sldId="276"/>
            <ac:picMk id="6" creationId="{C304F45F-0C89-3727-3684-0C4E010CCAE9}"/>
          </ac:picMkLst>
        </pc:picChg>
      </pc:sldChg>
    </pc:docChg>
  </pc:docChgLst>
  <pc:docChgLst>
    <pc:chgData name="Albino Guterres" userId="546b2db8d41dd59e" providerId="LiveId" clId="{0DEFFD2F-E3E7-4E81-848B-B1F75D68C159}"/>
    <pc:docChg chg="addSld modSld">
      <pc:chgData name="Albino Guterres" userId="546b2db8d41dd59e" providerId="LiveId" clId="{0DEFFD2F-E3E7-4E81-848B-B1F75D68C159}" dt="2023-05-12T16:01:58.108" v="23" actId="1076"/>
      <pc:docMkLst>
        <pc:docMk/>
      </pc:docMkLst>
      <pc:sldChg chg="addSp delSp modSp add mod">
        <pc:chgData name="Albino Guterres" userId="546b2db8d41dd59e" providerId="LiveId" clId="{0DEFFD2F-E3E7-4E81-848B-B1F75D68C159}" dt="2023-05-12T16:01:58.108" v="23" actId="1076"/>
        <pc:sldMkLst>
          <pc:docMk/>
          <pc:sldMk cId="4250521347" sldId="277"/>
        </pc:sldMkLst>
        <pc:spChg chg="mod">
          <ac:chgData name="Albino Guterres" userId="546b2db8d41dd59e" providerId="LiveId" clId="{0DEFFD2F-E3E7-4E81-848B-B1F75D68C159}" dt="2023-05-12T16:01:44.536" v="20" actId="20577"/>
          <ac:spMkLst>
            <pc:docMk/>
            <pc:sldMk cId="4250521347" sldId="277"/>
            <ac:spMk id="2" creationId="{00000000-0000-0000-0000-000000000000}"/>
          </ac:spMkLst>
        </pc:spChg>
        <pc:picChg chg="del">
          <ac:chgData name="Albino Guterres" userId="546b2db8d41dd59e" providerId="LiveId" clId="{0DEFFD2F-E3E7-4E81-848B-B1F75D68C159}" dt="2023-05-12T16:01:47.459" v="21" actId="478"/>
          <ac:picMkLst>
            <pc:docMk/>
            <pc:sldMk cId="4250521347" sldId="277"/>
            <ac:picMk id="5" creationId="{E58BE5A4-528F-2460-B632-78DEC2A5CF1F}"/>
          </ac:picMkLst>
        </pc:picChg>
        <pc:picChg chg="add mod">
          <ac:chgData name="Albino Guterres" userId="546b2db8d41dd59e" providerId="LiveId" clId="{0DEFFD2F-E3E7-4E81-848B-B1F75D68C159}" dt="2023-05-12T16:01:58.108" v="23" actId="1076"/>
          <ac:picMkLst>
            <pc:docMk/>
            <pc:sldMk cId="4250521347" sldId="277"/>
            <ac:picMk id="6" creationId="{A33A7BCB-AE37-D300-1C2B-17E0F1D948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E53E-5AFD-4628-AC81-A6DAE0B457C8}" type="datetimeFigureOut">
              <a:rPr lang="pt-BR" smtClean="0"/>
              <a:t>12/05/2023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406D-78C6-4E6A-9515-FE678CEC5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5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98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09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630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234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437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460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326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033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64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16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253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02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00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924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89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1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nico em Mecâ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 userDrawn="1"/>
        </p:nvSpPr>
        <p:spPr>
          <a:xfrm>
            <a:off x="0" y="-7188"/>
            <a:ext cx="12191999" cy="10967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338" y="95196"/>
            <a:ext cx="5876926" cy="891404"/>
          </a:xfrm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0173" y="6492875"/>
            <a:ext cx="2743200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0C4E5F-8295-493E-857F-0942EE004B5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1097610"/>
            <a:ext cx="871267" cy="5760390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8"/>
            <a:ext cx="1929036" cy="10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1144" y="1438"/>
            <a:ext cx="1312229" cy="1080000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6240" y="2189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3"/>
          </p:nvPr>
        </p:nvSpPr>
        <p:spPr>
          <a:xfrm rot="16200000">
            <a:off x="-2265135" y="3606717"/>
            <a:ext cx="5401536" cy="74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6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4E5F-8295-493E-857F-0942EE00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5304" y="1945311"/>
            <a:ext cx="10515600" cy="4306528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rgbClr val="000000"/>
                </a:solidFill>
                <a:latin typeface="Arial" charset="0"/>
              </a:rPr>
              <a:t>Tecnologia dos Materiais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b="1" i="1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Aula 9 </a:t>
            </a:r>
            <a:r>
              <a:rPr lang="pt-BR" sz="32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2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Prof. Dr. Albino Moura Guterres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E-mail: albinoguterres@ifsul.edu.br</a:t>
            </a:r>
            <a:endParaRPr lang="pt-BR" sz="2800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A66E42C-F8B4-1F93-1481-403D2D81E50E}"/>
              </a:ext>
            </a:extLst>
          </p:cNvPr>
          <p:cNvSpPr/>
          <p:nvPr/>
        </p:nvSpPr>
        <p:spPr>
          <a:xfrm>
            <a:off x="1460768" y="1126427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Pontos invariantes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E360C53-FE7B-5147-682B-3B2A95910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59" y="1609725"/>
            <a:ext cx="73247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67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11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0AE58F9-2907-A3BE-3D93-11B646D3FE99}"/>
              </a:ext>
            </a:extLst>
          </p:cNvPr>
          <p:cNvSpPr/>
          <p:nvPr/>
        </p:nvSpPr>
        <p:spPr>
          <a:xfrm>
            <a:off x="2558101" y="1202199"/>
            <a:ext cx="3648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Ligas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– 0,76% C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0860B7-0C64-DE18-C1FE-3ED020F82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37" y="1571531"/>
            <a:ext cx="4128042" cy="513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C7FA950-1FF2-730A-6756-3781FCF7C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93" y="1571531"/>
            <a:ext cx="3093289" cy="29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EC21AE4C-A772-561E-74A4-D8CDC8DCE1D7}"/>
              </a:ext>
            </a:extLst>
          </p:cNvPr>
          <p:cNvSpPr/>
          <p:nvPr/>
        </p:nvSpPr>
        <p:spPr>
          <a:xfrm>
            <a:off x="6744079" y="1205515"/>
            <a:ext cx="39935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Microestrutura - 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C4CA048-132C-7F92-E2F4-1DAE44E181FA}"/>
              </a:ext>
            </a:extLst>
          </p:cNvPr>
          <p:cNvSpPr/>
          <p:nvPr/>
        </p:nvSpPr>
        <p:spPr>
          <a:xfrm>
            <a:off x="7092296" y="4592859"/>
            <a:ext cx="454909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– consiste em camadas alternadas de ferrita (fase clara)  e cementita- Fe3C ( camadas finas e escuras)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apresenta propriedades mecânicas intermediárias entre a ferrita macia e dúctil e a cementita, dura e frágil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01B25BE-19DB-3B46-B0AD-2232D4447E0A}"/>
              </a:ext>
            </a:extLst>
          </p:cNvPr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Aço Carbono</a:t>
            </a:r>
          </a:p>
        </p:txBody>
      </p:sp>
    </p:spTree>
    <p:extLst>
      <p:ext uri="{BB962C8B-B14F-4D97-AF65-F5344CB8AC3E}">
        <p14:creationId xmlns:p14="http://schemas.microsoft.com/office/powerpoint/2010/main" val="958128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12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E182AF2-930B-2E15-A80B-C2360CE82EFE}"/>
              </a:ext>
            </a:extLst>
          </p:cNvPr>
          <p:cNvSpPr/>
          <p:nvPr/>
        </p:nvSpPr>
        <p:spPr>
          <a:xfrm>
            <a:off x="2289122" y="1121091"/>
            <a:ext cx="2924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Ligas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Hipoeutetóide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66D7AC-0654-1E82-B855-3A9B210FC0A2}"/>
              </a:ext>
            </a:extLst>
          </p:cNvPr>
          <p:cNvSpPr/>
          <p:nvPr/>
        </p:nvSpPr>
        <p:spPr>
          <a:xfrm>
            <a:off x="6177553" y="1446785"/>
            <a:ext cx="52180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Hipoeutetóide</a:t>
            </a:r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Menos carbono que 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(entre 0,022 e 0,76 %C)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proeutetóide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25FA5B9-7624-BFB6-D2E2-7E0949B5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06" y="1456663"/>
            <a:ext cx="405811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0349593D-5D4C-91C5-ABDF-179F4B12F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01" y="3914809"/>
            <a:ext cx="476727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DD98307-44C9-347E-6AF6-9775A46CEF1E}"/>
              </a:ext>
            </a:extLst>
          </p:cNvPr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Aço Carbono</a:t>
            </a:r>
          </a:p>
        </p:txBody>
      </p:sp>
    </p:spTree>
    <p:extLst>
      <p:ext uri="{BB962C8B-B14F-4D97-AF65-F5344CB8AC3E}">
        <p14:creationId xmlns:p14="http://schemas.microsoft.com/office/powerpoint/2010/main" val="193089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Aço Carbono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C88EF7E-F685-73FB-E90B-91BBC75F9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11" y="3329621"/>
            <a:ext cx="4248471" cy="350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D9BE1558-9709-F512-A5DA-96D04C59E109}"/>
              </a:ext>
            </a:extLst>
          </p:cNvPr>
          <p:cNvSpPr/>
          <p:nvPr/>
        </p:nvSpPr>
        <p:spPr>
          <a:xfrm>
            <a:off x="880476" y="1140217"/>
            <a:ext cx="3094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Ligas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Hipereutetóide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31E75C5-7FE7-A20D-0A3C-02A526096843}"/>
              </a:ext>
            </a:extLst>
          </p:cNvPr>
          <p:cNvSpPr/>
          <p:nvPr/>
        </p:nvSpPr>
        <p:spPr>
          <a:xfrm>
            <a:off x="6548285" y="1187450"/>
            <a:ext cx="4640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Hipereutetóide</a:t>
            </a:r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Mais carbono que 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(entre 0,77 e 2,11%C)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Cementita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proeutetóide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chemeClr val="accent2"/>
              </a:buClr>
              <a:buSzPct val="110000"/>
              <a:buFont typeface="Wingdings" pitchFamily="2" charset="2"/>
              <a:buChar char="ü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D834E86-467D-4271-322F-763BFCC4A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0" y="1757967"/>
            <a:ext cx="484258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9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Ferro Fundido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C46B985-91C7-01BF-C7A4-3053A82D6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245" y="1400175"/>
            <a:ext cx="9439275" cy="545782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6C964B2-70D7-70F2-A43A-A900E0544906}"/>
              </a:ext>
            </a:extLst>
          </p:cNvPr>
          <p:cNvSpPr/>
          <p:nvPr/>
        </p:nvSpPr>
        <p:spPr>
          <a:xfrm>
            <a:off x="1676245" y="1251470"/>
            <a:ext cx="323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Eutético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– 4,3% C</a:t>
            </a:r>
          </a:p>
        </p:txBody>
      </p:sp>
    </p:spTree>
    <p:extLst>
      <p:ext uri="{BB962C8B-B14F-4D97-AF65-F5344CB8AC3E}">
        <p14:creationId xmlns:p14="http://schemas.microsoft.com/office/powerpoint/2010/main" val="270573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Ferro Fundido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CF0656-C5C0-53FA-3EB5-898FC24C4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769" y="1133475"/>
            <a:ext cx="100107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8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Desenvolvimento da microestruturas em ligas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Ferro Fundido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304F45F-0C89-3727-3684-0C4E010CC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25" y="1227137"/>
            <a:ext cx="102393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3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Ferro Fundido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58BE5A4-528F-2460-B632-78DEC2A5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30" y="1104960"/>
            <a:ext cx="782723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008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0" y="82699"/>
            <a:ext cx="6695767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Resumo Diagrama Fe-C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3A7BCB-AE37-D300-1C2B-17E0F1D9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68" y="1262242"/>
            <a:ext cx="7644754" cy="522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2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49253" y="1451525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De todos os sistemas de ligas binárias, aquele que é provavelmente o mais importante é o formado pelo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9" name="Espaço Reservado para Conteúdo 4">
            <a:extLst>
              <a:ext uri="{FF2B5EF4-FFF2-40B4-BE49-F238E27FC236}">
                <a16:creationId xmlns:a16="http://schemas.microsoft.com/office/drawing/2014/main" id="{01213AEE-4FD7-BBE1-8ADF-9B3FA6A91C31}"/>
              </a:ext>
            </a:extLst>
          </p:cNvPr>
          <p:cNvSpPr txBox="1">
            <a:spLocks/>
          </p:cNvSpPr>
          <p:nvPr/>
        </p:nvSpPr>
        <p:spPr>
          <a:xfrm>
            <a:off x="1049253" y="3071274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Tanto os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quanto os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ferros fundidos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que são os principais materiais estruturais, são essencialmente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ligas ferro-carbono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52307A20-4243-B561-A334-B0F0843BD462}"/>
              </a:ext>
            </a:extLst>
          </p:cNvPr>
          <p:cNvSpPr txBox="1">
            <a:spLocks/>
          </p:cNvSpPr>
          <p:nvPr/>
        </p:nvSpPr>
        <p:spPr>
          <a:xfrm>
            <a:off x="1049253" y="4648212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Estudaremos o diagrama de fases desse sistema (Fe-C) e várias das suas possíveis microestruturas. 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64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71A9210-75A7-09B8-CF7D-E290113BE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98" y="1105280"/>
            <a:ext cx="7751422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6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22766" y="1363035"/>
            <a:ext cx="7618112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ferro puro ao ser aquecido, apresenta duas mudanças de estrutura cristalina antes de fundir.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À temperatura ambiente, a forma estável, chamada de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ou ferro </a:t>
            </a:r>
            <a:r>
              <a:rPr lang="pt-BR" sz="2000" b="1" dirty="0">
                <a:latin typeface="Symbol" panose="05050102010706020507" pitchFamily="18" charset="2"/>
                <a:cs typeface="Arial" panose="020B0604020202020204" pitchFamily="34" charset="0"/>
              </a:rPr>
              <a:t>a,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apresenta</a:t>
            </a:r>
            <a:r>
              <a:rPr lang="pt-BR" sz="2000" b="1" dirty="0"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estrutura cristalina CCC.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912 °C,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apresenta uma transformação polimórfica para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CFC, ou ferro </a:t>
            </a:r>
            <a:r>
              <a:rPr lang="pt-BR" sz="2000" b="1" dirty="0"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Essa austenita persiste até 1394°C, quando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austenita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reverte novamente a uma fase CCC, conhecida como ferro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.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 ferro puro se funde a 1538°C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9395C9-4A17-A921-BAF8-72D8F37A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136" y="1107053"/>
            <a:ext cx="2606781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22766" y="1363035"/>
            <a:ext cx="8552176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eixo das composições se estende apenas a 6,7% de carbono, nessa composição se forma o composto carbeto de ferro ou cementita (Fe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C), representado por uma linha vertical no diagrama de fases.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AC986E-A1EF-E3A8-F1DB-B61B478BA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84" y="1098000"/>
            <a:ext cx="1944935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3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Fases Presentes - 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22766" y="1363035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carbono é uma impureza intersticial no ferro e forma uma solução sólida com a ferrita e a austenita.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CCC, somente pequenas concentrações de carbono são solúveis. A solubilidade máxima é 0,022% de carbono, a 727°C.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solubilidade limitada é explicada pela forma e pelo tamanho das posições intersticiais CCC, que torna difícil acomodar átomos de carbono.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Embora presente em concentrações baixas, o carbono influência de maneira significativa as propriedades mecânicas da ferrita.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Essa fase ferro-carbono (ferrita) é relativamente macia, magnética a temperaturas inferiores a 768°C e apresenta massa específica de 7,88g/cm³.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0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03101" y="1203894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ou fase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do ferro, quando ligada somente com carbono, não é estável abaixo de 727°C.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solubilidade máxima do carbono na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é de 2,14% de carbono. 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Essa solubilidade alta é possível por que as posições intersticiais na estrutura CFC são maiores.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não é magnética.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E601844C-7588-6026-B1B3-D41C425BDDAB}"/>
              </a:ext>
            </a:extLst>
          </p:cNvPr>
          <p:cNvSpPr txBox="1">
            <a:spLocks/>
          </p:cNvSpPr>
          <p:nvPr/>
        </p:nvSpPr>
        <p:spPr>
          <a:xfrm>
            <a:off x="1103101" y="4558518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cementita (Fe</a:t>
            </a:r>
            <a:r>
              <a:rPr lang="pt-B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forma-se quando o limite de solubilidade para o carbono da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é excedido abaixo de 727°C.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é muito dura e frágil, a resistência de alguns aços é aumentada substancialmente por sua presença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F746290-4A09-D37E-D194-5D7EA41F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Fases Presentes - Diagrama ferro-carbono</a:t>
            </a:r>
          </a:p>
        </p:txBody>
      </p:sp>
    </p:spTree>
    <p:extLst>
      <p:ext uri="{BB962C8B-B14F-4D97-AF65-F5344CB8AC3E}">
        <p14:creationId xmlns:p14="http://schemas.microsoft.com/office/powerpoint/2010/main" val="258662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22766" y="1363035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 ligas ferrosas são aquelas nas quais o ferro é o componente principal, mas o carbono, assim como outros elementos de liga, pode estar presente.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classificação das ligas ferrosas com base no teor de carbono: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A8253A10-9920-505C-0149-9833C766FDEB}"/>
              </a:ext>
            </a:extLst>
          </p:cNvPr>
          <p:cNvSpPr txBox="1">
            <a:spLocks/>
          </p:cNvSpPr>
          <p:nvPr/>
        </p:nvSpPr>
        <p:spPr>
          <a:xfrm>
            <a:off x="1658624" y="3050255"/>
            <a:ext cx="9766460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34290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Ferro;</a:t>
            </a:r>
          </a:p>
          <a:p>
            <a:pPr marL="114300" indent="-34290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Aço;</a:t>
            </a:r>
          </a:p>
          <a:p>
            <a:pPr marL="114300" indent="-34290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Ferro Fundido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0D5C055A-3D82-E8B4-7106-B9E9AD2FD8D2}"/>
              </a:ext>
            </a:extLst>
          </p:cNvPr>
          <p:cNvSpPr txBox="1">
            <a:spLocks/>
          </p:cNvSpPr>
          <p:nvPr/>
        </p:nvSpPr>
        <p:spPr>
          <a:xfrm>
            <a:off x="1122766" y="4999704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ferro comercialmente puro contém menos de 0,008% de Carbono, e é composto à temperatura ambiente quase exclusivamente pela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ferrita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58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27872" y="151835"/>
            <a:ext cx="4513006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ferro-carbono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2530" y="1451525"/>
            <a:ext cx="553998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Sistema ferro-carbono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308E29-5452-7A21-82EC-78024812C203}"/>
              </a:ext>
            </a:extLst>
          </p:cNvPr>
          <p:cNvSpPr txBox="1">
            <a:spLocks/>
          </p:cNvSpPr>
          <p:nvPr/>
        </p:nvSpPr>
        <p:spPr>
          <a:xfrm>
            <a:off x="1171927" y="1795654"/>
            <a:ext cx="10302318" cy="4952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 ligas ferro-carbono que contém entre 0,008% e 2,14% de carbono são classificadas como Aços. Na maioria dos aços a microestrutura consiste tanto na fase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quanto na fase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cementita (Fe</a:t>
            </a:r>
            <a:r>
              <a:rPr lang="pt-BR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ferros fundidos são classificados como ligas ferrosas que contém entre 2,14% e 6,7% de carbono. Entretanto os ferros fundidos comerciais contém normalmente menos de 4,5% de carbono.</a:t>
            </a:r>
          </a:p>
        </p:txBody>
      </p:sp>
    </p:spTree>
    <p:extLst>
      <p:ext uri="{BB962C8B-B14F-4D97-AF65-F5344CB8AC3E}">
        <p14:creationId xmlns:p14="http://schemas.microsoft.com/office/powerpoint/2010/main" val="3559476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825</Words>
  <Application>Microsoft Office PowerPoint</Application>
  <PresentationFormat>Widescreen</PresentationFormat>
  <Paragraphs>131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Wingdings</vt:lpstr>
      <vt:lpstr>Tema do Office</vt:lpstr>
      <vt:lpstr>Apresentação do PowerPoint</vt:lpstr>
      <vt:lpstr>Sistema ferro-carbono</vt:lpstr>
      <vt:lpstr>Diagrama ferro-carbono</vt:lpstr>
      <vt:lpstr>Diagrama ferro-carbono</vt:lpstr>
      <vt:lpstr>Diagrama ferro-carbono</vt:lpstr>
      <vt:lpstr>Fases Presentes - Diagrama ferro-carbono</vt:lpstr>
      <vt:lpstr>Fases Presentes - Diagrama ferro-carbono</vt:lpstr>
      <vt:lpstr>Diagrama ferro-carbono</vt:lpstr>
      <vt:lpstr>Diagrama ferro-carbono</vt:lpstr>
      <vt:lpstr>Diagrama ferro-carbono</vt:lpstr>
      <vt:lpstr>Desenvolvimento da microestruturas em ligas Fe-C</vt:lpstr>
      <vt:lpstr>Desenvolvimento da microestruturas em ligas Fe-C</vt:lpstr>
      <vt:lpstr>Desenvolvimento da microestruturas em ligas Fe-C</vt:lpstr>
      <vt:lpstr>Desenvolvimento da microestruturas em ligas Fe-C</vt:lpstr>
      <vt:lpstr>Desenvolvimento da microestruturas em ligas Fe-C</vt:lpstr>
      <vt:lpstr>Desenvolvimento da microestruturas em ligas Fe-C</vt:lpstr>
      <vt:lpstr>Ferro Fundido</vt:lpstr>
      <vt:lpstr>Resumo Diagrama Fe-C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Albino Guterres</cp:lastModifiedBy>
  <cp:revision>131</cp:revision>
  <dcterms:created xsi:type="dcterms:W3CDTF">2023-01-20T19:42:25Z</dcterms:created>
  <dcterms:modified xsi:type="dcterms:W3CDTF">2023-05-12T16:02:12Z</dcterms:modified>
</cp:coreProperties>
</file>