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56" r:id="rId10"/>
    <p:sldId id="263" r:id="rId11"/>
    <p:sldId id="267" r:id="rId12"/>
    <p:sldId id="268" r:id="rId13"/>
    <p:sldId id="269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C4A75-8932-450B-94CD-DE9D24B47638}" v="23" dt="2025-03-19T01:22:17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Fortes" userId="34ca49754baf1309" providerId="LiveId" clId="{1FAC4A75-8932-450B-94CD-DE9D24B47638}"/>
    <pc:docChg chg="undo custSel modSld">
      <pc:chgData name="Maria Carolina Fortes" userId="34ca49754baf1309" providerId="LiveId" clId="{1FAC4A75-8932-450B-94CD-DE9D24B47638}" dt="2025-03-27T17:49:55.661" v="458" actId="11529"/>
      <pc:docMkLst>
        <pc:docMk/>
      </pc:docMkLst>
      <pc:sldChg chg="modSp mod">
        <pc:chgData name="Maria Carolina Fortes" userId="34ca49754baf1309" providerId="LiveId" clId="{1FAC4A75-8932-450B-94CD-DE9D24B47638}" dt="2025-03-19T01:20:30.601" v="106" actId="122"/>
        <pc:sldMkLst>
          <pc:docMk/>
          <pc:sldMk cId="1533586632" sldId="256"/>
        </pc:sldMkLst>
        <pc:spChg chg="mod">
          <ac:chgData name="Maria Carolina Fortes" userId="34ca49754baf1309" providerId="LiveId" clId="{1FAC4A75-8932-450B-94CD-DE9D24B47638}" dt="2025-03-19T01:20:30.601" v="106" actId="122"/>
          <ac:spMkLst>
            <pc:docMk/>
            <pc:sldMk cId="1533586632" sldId="256"/>
            <ac:spMk id="4" creationId="{6BF2F8D3-2537-865F-EAB3-A3EC54B27482}"/>
          </ac:spMkLst>
        </pc:spChg>
        <pc:spChg chg="mod">
          <ac:chgData name="Maria Carolina Fortes" userId="34ca49754baf1309" providerId="LiveId" clId="{1FAC4A75-8932-450B-94CD-DE9D24B47638}" dt="2025-03-19T01:20:18.217" v="103" actId="13822"/>
          <ac:spMkLst>
            <pc:docMk/>
            <pc:sldMk cId="1533586632" sldId="256"/>
            <ac:spMk id="5" creationId="{959F3B48-61BA-D7B3-90F7-918DAA4074A5}"/>
          </ac:spMkLst>
        </pc:spChg>
        <pc:cxnChg chg="mod">
          <ac:chgData name="Maria Carolina Fortes" userId="34ca49754baf1309" providerId="LiveId" clId="{1FAC4A75-8932-450B-94CD-DE9D24B47638}" dt="2025-03-19T01:20:03.485" v="101" actId="1076"/>
          <ac:cxnSpMkLst>
            <pc:docMk/>
            <pc:sldMk cId="1533586632" sldId="256"/>
            <ac:cxnSpMk id="10" creationId="{421171D6-D7A9-BB43-C4A8-31131FB77EC8}"/>
          </ac:cxnSpMkLst>
        </pc:cxnChg>
      </pc:sldChg>
      <pc:sldChg chg="addSp delSp modSp mod setBg">
        <pc:chgData name="Maria Carolina Fortes" userId="34ca49754baf1309" providerId="LiveId" clId="{1FAC4A75-8932-450B-94CD-DE9D24B47638}" dt="2025-03-19T01:11:50.682" v="28" actId="1076"/>
        <pc:sldMkLst>
          <pc:docMk/>
          <pc:sldMk cId="2259308896" sldId="257"/>
        </pc:sldMkLst>
        <pc:spChg chg="mod">
          <ac:chgData name="Maria Carolina Fortes" userId="34ca49754baf1309" providerId="LiveId" clId="{1FAC4A75-8932-450B-94CD-DE9D24B47638}" dt="2025-03-19T01:11:43.257" v="27" actId="26606"/>
          <ac:spMkLst>
            <pc:docMk/>
            <pc:sldMk cId="2259308896" sldId="257"/>
            <ac:spMk id="3" creationId="{A2E78FAE-3FE2-E7E4-A092-A10CE52BB5E0}"/>
          </ac:spMkLst>
        </pc:spChg>
        <pc:spChg chg="mod">
          <ac:chgData name="Maria Carolina Fortes" userId="34ca49754baf1309" providerId="LiveId" clId="{1FAC4A75-8932-450B-94CD-DE9D24B47638}" dt="2025-03-19T01:11:43.257" v="27" actId="26606"/>
          <ac:spMkLst>
            <pc:docMk/>
            <pc:sldMk cId="2259308896" sldId="257"/>
            <ac:spMk id="4" creationId="{9B3DA697-F8C2-C2F0-F156-9CF70C1E4ADA}"/>
          </ac:spMkLst>
        </pc:spChg>
        <pc:picChg chg="mod">
          <ac:chgData name="Maria Carolina Fortes" userId="34ca49754baf1309" providerId="LiveId" clId="{1FAC4A75-8932-450B-94CD-DE9D24B47638}" dt="2025-03-19T01:11:50.682" v="28" actId="1076"/>
          <ac:picMkLst>
            <pc:docMk/>
            <pc:sldMk cId="2259308896" sldId="257"/>
            <ac:picMk id="5" creationId="{0780993F-59BD-BFAC-55DA-BDF8F210E054}"/>
          </ac:picMkLst>
        </pc:picChg>
        <pc:picChg chg="mod">
          <ac:chgData name="Maria Carolina Fortes" userId="34ca49754baf1309" providerId="LiveId" clId="{1FAC4A75-8932-450B-94CD-DE9D24B47638}" dt="2025-03-19T01:11:43.257" v="27" actId="26606"/>
          <ac:picMkLst>
            <pc:docMk/>
            <pc:sldMk cId="2259308896" sldId="257"/>
            <ac:picMk id="8" creationId="{E8271468-CE76-2C90-C786-6197F9346612}"/>
          </ac:picMkLst>
        </pc:picChg>
      </pc:sldChg>
      <pc:sldChg chg="modSp mod">
        <pc:chgData name="Maria Carolina Fortes" userId="34ca49754baf1309" providerId="LiveId" clId="{1FAC4A75-8932-450B-94CD-DE9D24B47638}" dt="2025-03-27T17:38:50.242" v="335" actId="14100"/>
        <pc:sldMkLst>
          <pc:docMk/>
          <pc:sldMk cId="2326273510" sldId="258"/>
        </pc:sldMkLst>
        <pc:spChg chg="mod">
          <ac:chgData name="Maria Carolina Fortes" userId="34ca49754baf1309" providerId="LiveId" clId="{1FAC4A75-8932-450B-94CD-DE9D24B47638}" dt="2025-03-27T17:38:50.242" v="335" actId="14100"/>
          <ac:spMkLst>
            <pc:docMk/>
            <pc:sldMk cId="2326273510" sldId="258"/>
            <ac:spMk id="2" creationId="{F521CB85-EE50-9870-920A-E669626F633B}"/>
          </ac:spMkLst>
        </pc:spChg>
      </pc:sldChg>
      <pc:sldChg chg="delSp modSp mod delDesignElem">
        <pc:chgData name="Maria Carolina Fortes" userId="34ca49754baf1309" providerId="LiveId" clId="{1FAC4A75-8932-450B-94CD-DE9D24B47638}" dt="2025-03-19T01:12:34.934" v="38" actId="14100"/>
        <pc:sldMkLst>
          <pc:docMk/>
          <pc:sldMk cId="1758066983" sldId="259"/>
        </pc:sldMkLst>
        <pc:spChg chg="mod">
          <ac:chgData name="Maria Carolina Fortes" userId="34ca49754baf1309" providerId="LiveId" clId="{1FAC4A75-8932-450B-94CD-DE9D24B47638}" dt="2025-03-19T01:12:34.934" v="38" actId="14100"/>
          <ac:spMkLst>
            <pc:docMk/>
            <pc:sldMk cId="1758066983" sldId="259"/>
            <ac:spMk id="4" creationId="{2E3A9636-0843-780B-BCED-4165FEB5FAFA}"/>
          </ac:spMkLst>
        </pc:spChg>
      </pc:sldChg>
      <pc:sldChg chg="delSp modSp mod delDesignElem">
        <pc:chgData name="Maria Carolina Fortes" userId="34ca49754baf1309" providerId="LiveId" clId="{1FAC4A75-8932-450B-94CD-DE9D24B47638}" dt="2025-03-27T17:38:05.192" v="333" actId="207"/>
        <pc:sldMkLst>
          <pc:docMk/>
          <pc:sldMk cId="2079198912" sldId="260"/>
        </pc:sldMkLst>
        <pc:spChg chg="mod">
          <ac:chgData name="Maria Carolina Fortes" userId="34ca49754baf1309" providerId="LiveId" clId="{1FAC4A75-8932-450B-94CD-DE9D24B47638}" dt="2025-03-27T17:38:05.192" v="333" actId="207"/>
          <ac:spMkLst>
            <pc:docMk/>
            <pc:sldMk cId="2079198912" sldId="260"/>
            <ac:spMk id="3" creationId="{F7910422-5A58-7290-C35F-5772040655B1}"/>
          </ac:spMkLst>
        </pc:spChg>
      </pc:sldChg>
      <pc:sldChg chg="delSp modSp mod delDesignElem">
        <pc:chgData name="Maria Carolina Fortes" userId="34ca49754baf1309" providerId="LiveId" clId="{1FAC4A75-8932-450B-94CD-DE9D24B47638}" dt="2025-03-19T01:14:03.367" v="53" actId="1582"/>
        <pc:sldMkLst>
          <pc:docMk/>
          <pc:sldMk cId="3391769517" sldId="261"/>
        </pc:sldMkLst>
        <pc:spChg chg="mod">
          <ac:chgData name="Maria Carolina Fortes" userId="34ca49754baf1309" providerId="LiveId" clId="{1FAC4A75-8932-450B-94CD-DE9D24B47638}" dt="2025-03-19T01:14:03.367" v="53" actId="1582"/>
          <ac:spMkLst>
            <pc:docMk/>
            <pc:sldMk cId="3391769517" sldId="261"/>
            <ac:spMk id="3" creationId="{FCF7846C-6332-65F8-415A-023827311F52}"/>
          </ac:spMkLst>
        </pc:spChg>
      </pc:sldChg>
      <pc:sldChg chg="modSp mod">
        <pc:chgData name="Maria Carolina Fortes" userId="34ca49754baf1309" providerId="LiveId" clId="{1FAC4A75-8932-450B-94CD-DE9D24B47638}" dt="2025-03-27T17:40:14.437" v="337" actId="1582"/>
        <pc:sldMkLst>
          <pc:docMk/>
          <pc:sldMk cId="1228742841" sldId="262"/>
        </pc:sldMkLst>
        <pc:spChg chg="mod">
          <ac:chgData name="Maria Carolina Fortes" userId="34ca49754baf1309" providerId="LiveId" clId="{1FAC4A75-8932-450B-94CD-DE9D24B47638}" dt="2025-03-27T17:40:14.437" v="337" actId="1582"/>
          <ac:spMkLst>
            <pc:docMk/>
            <pc:sldMk cId="1228742841" sldId="262"/>
            <ac:spMk id="2" creationId="{ED736981-E93B-3A6D-7654-2E4853718F14}"/>
          </ac:spMkLst>
        </pc:spChg>
        <pc:spChg chg="mod">
          <ac:chgData name="Maria Carolina Fortes" userId="34ca49754baf1309" providerId="LiveId" clId="{1FAC4A75-8932-450B-94CD-DE9D24B47638}" dt="2025-03-19T01:14:39.999" v="57" actId="113"/>
          <ac:spMkLst>
            <pc:docMk/>
            <pc:sldMk cId="1228742841" sldId="262"/>
            <ac:spMk id="5" creationId="{134D3F84-7597-14F9-43FD-80C86ADCEAED}"/>
          </ac:spMkLst>
        </pc:spChg>
        <pc:spChg chg="mod">
          <ac:chgData name="Maria Carolina Fortes" userId="34ca49754baf1309" providerId="LiveId" clId="{1FAC4A75-8932-450B-94CD-DE9D24B47638}" dt="2025-03-27T17:39:42.570" v="336" actId="2710"/>
          <ac:spMkLst>
            <pc:docMk/>
            <pc:sldMk cId="1228742841" sldId="262"/>
            <ac:spMk id="11" creationId="{E58CC437-8206-1736-0A3F-126AECD34350}"/>
          </ac:spMkLst>
        </pc:spChg>
      </pc:sldChg>
      <pc:sldChg chg="modSp mod">
        <pc:chgData name="Maria Carolina Fortes" userId="34ca49754baf1309" providerId="LiveId" clId="{1FAC4A75-8932-450B-94CD-DE9D24B47638}" dt="2025-03-27T17:42:13.554" v="344" actId="14100"/>
        <pc:sldMkLst>
          <pc:docMk/>
          <pc:sldMk cId="1978620950" sldId="264"/>
        </pc:sldMkLst>
        <pc:spChg chg="mod">
          <ac:chgData name="Maria Carolina Fortes" userId="34ca49754baf1309" providerId="LiveId" clId="{1FAC4A75-8932-450B-94CD-DE9D24B47638}" dt="2025-03-27T17:42:13.554" v="344" actId="14100"/>
          <ac:spMkLst>
            <pc:docMk/>
            <pc:sldMk cId="1978620950" sldId="264"/>
            <ac:spMk id="2" creationId="{12738BE5-6521-24B4-EF4D-19DF8D8B3228}"/>
          </ac:spMkLst>
        </pc:spChg>
        <pc:spChg chg="mod">
          <ac:chgData name="Maria Carolina Fortes" userId="34ca49754baf1309" providerId="LiveId" clId="{1FAC4A75-8932-450B-94CD-DE9D24B47638}" dt="2025-03-19T01:24:09.640" v="139" actId="1076"/>
          <ac:spMkLst>
            <pc:docMk/>
            <pc:sldMk cId="1978620950" sldId="264"/>
            <ac:spMk id="8" creationId="{B57C6FDC-E9F9-6A35-6997-8A6548ABAED2}"/>
          </ac:spMkLst>
        </pc:spChg>
        <pc:spChg chg="mod">
          <ac:chgData name="Maria Carolina Fortes" userId="34ca49754baf1309" providerId="LiveId" clId="{1FAC4A75-8932-450B-94CD-DE9D24B47638}" dt="2025-03-19T01:24:42.198" v="144" actId="1076"/>
          <ac:spMkLst>
            <pc:docMk/>
            <pc:sldMk cId="1978620950" sldId="264"/>
            <ac:spMk id="9" creationId="{91F9DE3D-5C0C-73A9-5974-8B20DA8C419A}"/>
          </ac:spMkLst>
        </pc:spChg>
        <pc:spChg chg="mod">
          <ac:chgData name="Maria Carolina Fortes" userId="34ca49754baf1309" providerId="LiveId" clId="{1FAC4A75-8932-450B-94CD-DE9D24B47638}" dt="2025-03-19T01:23:37.314" v="136" actId="20577"/>
          <ac:spMkLst>
            <pc:docMk/>
            <pc:sldMk cId="1978620950" sldId="264"/>
            <ac:spMk id="14" creationId="{2AFE6133-6B6D-6D5A-64C2-441654E3CE4B}"/>
          </ac:spMkLst>
        </pc:spChg>
        <pc:spChg chg="mod">
          <ac:chgData name="Maria Carolina Fortes" userId="34ca49754baf1309" providerId="LiveId" clId="{1FAC4A75-8932-450B-94CD-DE9D24B47638}" dt="2025-03-19T01:24:00.719" v="137" actId="1076"/>
          <ac:spMkLst>
            <pc:docMk/>
            <pc:sldMk cId="1978620950" sldId="264"/>
            <ac:spMk id="15" creationId="{9A2D9D81-8D4E-5934-6047-8DD10C5FFE0A}"/>
          </ac:spMkLst>
        </pc:spChg>
        <pc:cxnChg chg="mod">
          <ac:chgData name="Maria Carolina Fortes" userId="34ca49754baf1309" providerId="LiveId" clId="{1FAC4A75-8932-450B-94CD-DE9D24B47638}" dt="2025-03-19T01:24:57.128" v="147" actId="1582"/>
          <ac:cxnSpMkLst>
            <pc:docMk/>
            <pc:sldMk cId="1978620950" sldId="264"/>
            <ac:cxnSpMk id="11" creationId="{69EF16C5-CEF8-E3F8-337F-7637E3F7DDA0}"/>
          </ac:cxnSpMkLst>
        </pc:cxnChg>
        <pc:cxnChg chg="mod">
          <ac:chgData name="Maria Carolina Fortes" userId="34ca49754baf1309" providerId="LiveId" clId="{1FAC4A75-8932-450B-94CD-DE9D24B47638}" dt="2025-03-19T01:25:04.380" v="148" actId="1582"/>
          <ac:cxnSpMkLst>
            <pc:docMk/>
            <pc:sldMk cId="1978620950" sldId="264"/>
            <ac:cxnSpMk id="13" creationId="{252EFD76-234F-E556-F4F7-9FB4BA170B08}"/>
          </ac:cxnSpMkLst>
        </pc:cxnChg>
      </pc:sldChg>
      <pc:sldChg chg="delSp modSp mod delDesignElem">
        <pc:chgData name="Maria Carolina Fortes" userId="34ca49754baf1309" providerId="LiveId" clId="{1FAC4A75-8932-450B-94CD-DE9D24B47638}" dt="2025-03-19T01:17:00.608" v="76" actId="14100"/>
        <pc:sldMkLst>
          <pc:docMk/>
          <pc:sldMk cId="533845340" sldId="265"/>
        </pc:sldMkLst>
        <pc:spChg chg="mod">
          <ac:chgData name="Maria Carolina Fortes" userId="34ca49754baf1309" providerId="LiveId" clId="{1FAC4A75-8932-450B-94CD-DE9D24B47638}" dt="2025-03-19T01:16:46.328" v="73" actId="14100"/>
          <ac:spMkLst>
            <pc:docMk/>
            <pc:sldMk cId="533845340" sldId="265"/>
            <ac:spMk id="2" creationId="{9A8B2627-7C0F-6A63-9974-CB86D4824065}"/>
          </ac:spMkLst>
        </pc:spChg>
        <pc:graphicFrameChg chg="mod">
          <ac:chgData name="Maria Carolina Fortes" userId="34ca49754baf1309" providerId="LiveId" clId="{1FAC4A75-8932-450B-94CD-DE9D24B47638}" dt="2025-03-19T01:17:00.608" v="76" actId="14100"/>
          <ac:graphicFrameMkLst>
            <pc:docMk/>
            <pc:sldMk cId="533845340" sldId="265"/>
            <ac:graphicFrameMk id="39" creationId="{697FB417-852E-CAA9-26A0-ABEF8326B987}"/>
          </ac:graphicFrameMkLst>
        </pc:graphicFrameChg>
      </pc:sldChg>
      <pc:sldChg chg="delSp modSp mod delDesignElem">
        <pc:chgData name="Maria Carolina Fortes" userId="34ca49754baf1309" providerId="LiveId" clId="{1FAC4A75-8932-450B-94CD-DE9D24B47638}" dt="2025-03-19T01:19:33.854" v="98" actId="255"/>
        <pc:sldMkLst>
          <pc:docMk/>
          <pc:sldMk cId="509673572" sldId="266"/>
        </pc:sldMkLst>
        <pc:spChg chg="mod">
          <ac:chgData name="Maria Carolina Fortes" userId="34ca49754baf1309" providerId="LiveId" clId="{1FAC4A75-8932-450B-94CD-DE9D24B47638}" dt="2025-03-19T01:18:16.585" v="86" actId="122"/>
          <ac:spMkLst>
            <pc:docMk/>
            <pc:sldMk cId="509673572" sldId="266"/>
            <ac:spMk id="2" creationId="{94FD5BBE-5B39-2E75-B2C9-1376C2133D2F}"/>
          </ac:spMkLst>
        </pc:spChg>
        <pc:graphicFrameChg chg="mod">
          <ac:chgData name="Maria Carolina Fortes" userId="34ca49754baf1309" providerId="LiveId" clId="{1FAC4A75-8932-450B-94CD-DE9D24B47638}" dt="2025-03-19T01:19:33.854" v="98" actId="255"/>
          <ac:graphicFrameMkLst>
            <pc:docMk/>
            <pc:sldMk cId="509673572" sldId="266"/>
            <ac:graphicFrameMk id="14" creationId="{08817677-1611-AF4A-4DA8-5C357EEC8A0E}"/>
          </ac:graphicFrameMkLst>
        </pc:graphicFrameChg>
      </pc:sldChg>
      <pc:sldChg chg="delSp modSp mod delDesignElem">
        <pc:chgData name="Maria Carolina Fortes" userId="34ca49754baf1309" providerId="LiveId" clId="{1FAC4A75-8932-450B-94CD-DE9D24B47638}" dt="2025-03-19T01:22:17.158" v="125"/>
        <pc:sldMkLst>
          <pc:docMk/>
          <pc:sldMk cId="4454167" sldId="267"/>
        </pc:sldMkLst>
        <pc:spChg chg="mod">
          <ac:chgData name="Maria Carolina Fortes" userId="34ca49754baf1309" providerId="LiveId" clId="{1FAC4A75-8932-450B-94CD-DE9D24B47638}" dt="2025-03-19T01:21:23.305" v="116" actId="14100"/>
          <ac:spMkLst>
            <pc:docMk/>
            <pc:sldMk cId="4454167" sldId="267"/>
            <ac:spMk id="2" creationId="{D8CDEF48-FA83-1F79-BA60-EC06D5344048}"/>
          </ac:spMkLst>
        </pc:spChg>
        <pc:graphicFrameChg chg="mod">
          <ac:chgData name="Maria Carolina Fortes" userId="34ca49754baf1309" providerId="LiveId" clId="{1FAC4A75-8932-450B-94CD-DE9D24B47638}" dt="2025-03-19T01:22:17.158" v="125"/>
          <ac:graphicFrameMkLst>
            <pc:docMk/>
            <pc:sldMk cId="4454167" sldId="267"/>
            <ac:graphicFrameMk id="19" creationId="{36948345-E41B-7376-69E5-9933994880CC}"/>
          </ac:graphicFrameMkLst>
        </pc:graphicFrameChg>
      </pc:sldChg>
      <pc:sldChg chg="delSp modSp mod delDesignElem">
        <pc:chgData name="Maria Carolina Fortes" userId="34ca49754baf1309" providerId="LiveId" clId="{1FAC4A75-8932-450B-94CD-DE9D24B47638}" dt="2025-03-19T01:22:26.382" v="127" actId="27636"/>
        <pc:sldMkLst>
          <pc:docMk/>
          <pc:sldMk cId="2832055967" sldId="268"/>
        </pc:sldMkLst>
        <pc:spChg chg="mod">
          <ac:chgData name="Maria Carolina Fortes" userId="34ca49754baf1309" providerId="LiveId" clId="{1FAC4A75-8932-450B-94CD-DE9D24B47638}" dt="2025-03-19T01:22:26.382" v="127" actId="27636"/>
          <ac:spMkLst>
            <pc:docMk/>
            <pc:sldMk cId="2832055967" sldId="268"/>
            <ac:spMk id="3" creationId="{1FC2C9FA-707F-80EE-68E7-353289382C97}"/>
          </ac:spMkLst>
        </pc:spChg>
      </pc:sldChg>
      <pc:sldChg chg="delSp modSp mod delDesignElem">
        <pc:chgData name="Maria Carolina Fortes" userId="34ca49754baf1309" providerId="LiveId" clId="{1FAC4A75-8932-450B-94CD-DE9D24B47638}" dt="2025-03-19T01:23:03.878" v="132" actId="1582"/>
        <pc:sldMkLst>
          <pc:docMk/>
          <pc:sldMk cId="3476211313" sldId="269"/>
        </pc:sldMkLst>
        <pc:spChg chg="mod">
          <ac:chgData name="Maria Carolina Fortes" userId="34ca49754baf1309" providerId="LiveId" clId="{1FAC4A75-8932-450B-94CD-DE9D24B47638}" dt="2025-03-19T01:23:03.878" v="132" actId="1582"/>
          <ac:spMkLst>
            <pc:docMk/>
            <pc:sldMk cId="3476211313" sldId="269"/>
            <ac:spMk id="3" creationId="{0B3E1117-6D96-C27D-1A9C-DAA27B890C4E}"/>
          </ac:spMkLst>
        </pc:spChg>
      </pc:sldChg>
      <pc:sldChg chg="modSp mod">
        <pc:chgData name="Maria Carolina Fortes" userId="34ca49754baf1309" providerId="LiveId" clId="{1FAC4A75-8932-450B-94CD-DE9D24B47638}" dt="2025-03-19T01:25:34.818" v="165" actId="1035"/>
        <pc:sldMkLst>
          <pc:docMk/>
          <pc:sldMk cId="3486310340" sldId="270"/>
        </pc:sldMkLst>
        <pc:spChg chg="mod">
          <ac:chgData name="Maria Carolina Fortes" userId="34ca49754baf1309" providerId="LiveId" clId="{1FAC4A75-8932-450B-94CD-DE9D24B47638}" dt="2025-03-19T01:25:21.394" v="151" actId="13822"/>
          <ac:spMkLst>
            <pc:docMk/>
            <pc:sldMk cId="3486310340" sldId="270"/>
            <ac:spMk id="2" creationId="{EFE2BFAA-3192-878A-8AAB-5501E86EDB33}"/>
          </ac:spMkLst>
        </pc:spChg>
        <pc:spChg chg="mod">
          <ac:chgData name="Maria Carolina Fortes" userId="34ca49754baf1309" providerId="LiveId" clId="{1FAC4A75-8932-450B-94CD-DE9D24B47638}" dt="2025-03-19T01:25:34.818" v="165" actId="1035"/>
          <ac:spMkLst>
            <pc:docMk/>
            <pc:sldMk cId="3486310340" sldId="270"/>
            <ac:spMk id="13" creationId="{00ED0D26-D598-1110-5A9A-B4E96B784F99}"/>
          </ac:spMkLst>
        </pc:spChg>
      </pc:sldChg>
      <pc:sldChg chg="modSp mod">
        <pc:chgData name="Maria Carolina Fortes" userId="34ca49754baf1309" providerId="LiveId" clId="{1FAC4A75-8932-450B-94CD-DE9D24B47638}" dt="2025-03-19T01:25:57.693" v="168" actId="113"/>
        <pc:sldMkLst>
          <pc:docMk/>
          <pc:sldMk cId="478514946" sldId="271"/>
        </pc:sldMkLst>
        <pc:spChg chg="mod">
          <ac:chgData name="Maria Carolina Fortes" userId="34ca49754baf1309" providerId="LiveId" clId="{1FAC4A75-8932-450B-94CD-DE9D24B47638}" dt="2025-03-19T01:25:57.693" v="168" actId="113"/>
          <ac:spMkLst>
            <pc:docMk/>
            <pc:sldMk cId="478514946" sldId="271"/>
            <ac:spMk id="2" creationId="{972D39DE-2759-B2B4-C983-D086F7C69A31}"/>
          </ac:spMkLst>
        </pc:spChg>
      </pc:sldChg>
      <pc:sldChg chg="modSp mod">
        <pc:chgData name="Maria Carolina Fortes" userId="34ca49754baf1309" providerId="LiveId" clId="{1FAC4A75-8932-450B-94CD-DE9D24B47638}" dt="2025-03-19T01:27:09.828" v="200" actId="20577"/>
        <pc:sldMkLst>
          <pc:docMk/>
          <pc:sldMk cId="3867442119" sldId="272"/>
        </pc:sldMkLst>
        <pc:spChg chg="mod">
          <ac:chgData name="Maria Carolina Fortes" userId="34ca49754baf1309" providerId="LiveId" clId="{1FAC4A75-8932-450B-94CD-DE9D24B47638}" dt="2025-03-19T01:26:30.540" v="173" actId="13822"/>
          <ac:spMkLst>
            <pc:docMk/>
            <pc:sldMk cId="3867442119" sldId="272"/>
            <ac:spMk id="2" creationId="{6A0F84E5-7E23-3F38-C8AF-C170CD98364F}"/>
          </ac:spMkLst>
        </pc:spChg>
        <pc:spChg chg="mod">
          <ac:chgData name="Maria Carolina Fortes" userId="34ca49754baf1309" providerId="LiveId" clId="{1FAC4A75-8932-450B-94CD-DE9D24B47638}" dt="2025-03-19T01:27:09.828" v="200" actId="20577"/>
          <ac:spMkLst>
            <pc:docMk/>
            <pc:sldMk cId="3867442119" sldId="272"/>
            <ac:spMk id="3" creationId="{1A2AA59E-ECDB-D6E2-2E96-53412C1443B3}"/>
          </ac:spMkLst>
        </pc:spChg>
        <pc:cxnChg chg="mod">
          <ac:chgData name="Maria Carolina Fortes" userId="34ca49754baf1309" providerId="LiveId" clId="{1FAC4A75-8932-450B-94CD-DE9D24B47638}" dt="2025-03-19T01:27:01.627" v="194" actId="1076"/>
          <ac:cxnSpMkLst>
            <pc:docMk/>
            <pc:sldMk cId="3867442119" sldId="272"/>
            <ac:cxnSpMk id="5" creationId="{D2182A28-6DCE-E3CE-98EB-AACEC5EEA5BF}"/>
          </ac:cxnSpMkLst>
        </pc:cxnChg>
      </pc:sldChg>
      <pc:sldChg chg="modSp mod">
        <pc:chgData name="Maria Carolina Fortes" userId="34ca49754baf1309" providerId="LiveId" clId="{1FAC4A75-8932-450B-94CD-DE9D24B47638}" dt="2025-03-19T01:27:41.478" v="206" actId="122"/>
        <pc:sldMkLst>
          <pc:docMk/>
          <pc:sldMk cId="1645012239" sldId="273"/>
        </pc:sldMkLst>
        <pc:spChg chg="mod">
          <ac:chgData name="Maria Carolina Fortes" userId="34ca49754baf1309" providerId="LiveId" clId="{1FAC4A75-8932-450B-94CD-DE9D24B47638}" dt="2025-03-19T01:27:41.478" v="206" actId="122"/>
          <ac:spMkLst>
            <pc:docMk/>
            <pc:sldMk cId="1645012239" sldId="273"/>
            <ac:spMk id="2" creationId="{8B1657EE-FD3E-6B99-6BB0-DF2F87B351D2}"/>
          </ac:spMkLst>
        </pc:spChg>
        <pc:spChg chg="mod">
          <ac:chgData name="Maria Carolina Fortes" userId="34ca49754baf1309" providerId="LiveId" clId="{1FAC4A75-8932-450B-94CD-DE9D24B47638}" dt="2025-03-19T01:27:30.924" v="202" actId="14100"/>
          <ac:spMkLst>
            <pc:docMk/>
            <pc:sldMk cId="1645012239" sldId="273"/>
            <ac:spMk id="3" creationId="{6A217011-A80B-4B4E-4490-4109E88DDCED}"/>
          </ac:spMkLst>
        </pc:spChg>
      </pc:sldChg>
      <pc:sldChg chg="modSp mod">
        <pc:chgData name="Maria Carolina Fortes" userId="34ca49754baf1309" providerId="LiveId" clId="{1FAC4A75-8932-450B-94CD-DE9D24B47638}" dt="2025-03-19T01:27:55.498" v="208" actId="6549"/>
        <pc:sldMkLst>
          <pc:docMk/>
          <pc:sldMk cId="2781961581" sldId="274"/>
        </pc:sldMkLst>
        <pc:spChg chg="mod">
          <ac:chgData name="Maria Carolina Fortes" userId="34ca49754baf1309" providerId="LiveId" clId="{1FAC4A75-8932-450B-94CD-DE9D24B47638}" dt="2025-03-19T01:27:55.498" v="208" actId="6549"/>
          <ac:spMkLst>
            <pc:docMk/>
            <pc:sldMk cId="2781961581" sldId="274"/>
            <ac:spMk id="3" creationId="{12A1D43C-3C6F-3520-0BB3-6B4D0F919C70}"/>
          </ac:spMkLst>
        </pc:spChg>
      </pc:sldChg>
      <pc:sldChg chg="modSp mod">
        <pc:chgData name="Maria Carolina Fortes" userId="34ca49754baf1309" providerId="LiveId" clId="{1FAC4A75-8932-450B-94CD-DE9D24B47638}" dt="2025-03-19T01:29:53.993" v="209" actId="6549"/>
        <pc:sldMkLst>
          <pc:docMk/>
          <pc:sldMk cId="3522282687" sldId="275"/>
        </pc:sldMkLst>
        <pc:spChg chg="mod">
          <ac:chgData name="Maria Carolina Fortes" userId="34ca49754baf1309" providerId="LiveId" clId="{1FAC4A75-8932-450B-94CD-DE9D24B47638}" dt="2025-03-19T01:29:53.993" v="209" actId="6549"/>
          <ac:spMkLst>
            <pc:docMk/>
            <pc:sldMk cId="3522282687" sldId="275"/>
            <ac:spMk id="3" creationId="{2D714FA5-4F0D-6C14-453C-04CD74DBA03D}"/>
          </ac:spMkLst>
        </pc:spChg>
      </pc:sldChg>
      <pc:sldChg chg="modSp mod">
        <pc:chgData name="Maria Carolina Fortes" userId="34ca49754baf1309" providerId="LiveId" clId="{1FAC4A75-8932-450B-94CD-DE9D24B47638}" dt="2025-03-19T01:30:08.691" v="211" actId="255"/>
        <pc:sldMkLst>
          <pc:docMk/>
          <pc:sldMk cId="2725209490" sldId="276"/>
        </pc:sldMkLst>
        <pc:spChg chg="mod">
          <ac:chgData name="Maria Carolina Fortes" userId="34ca49754baf1309" providerId="LiveId" clId="{1FAC4A75-8932-450B-94CD-DE9D24B47638}" dt="2025-03-19T01:30:08.691" v="211" actId="255"/>
          <ac:spMkLst>
            <pc:docMk/>
            <pc:sldMk cId="2725209490" sldId="276"/>
            <ac:spMk id="3" creationId="{C1981DE6-560C-9C06-9C07-B64E2EB72585}"/>
          </ac:spMkLst>
        </pc:spChg>
      </pc:sldChg>
      <pc:sldChg chg="modSp mod">
        <pc:chgData name="Maria Carolina Fortes" userId="34ca49754baf1309" providerId="LiveId" clId="{1FAC4A75-8932-450B-94CD-DE9D24B47638}" dt="2025-03-19T01:10:52.311" v="14" actId="27636"/>
        <pc:sldMkLst>
          <pc:docMk/>
          <pc:sldMk cId="2488024043" sldId="277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2488024043" sldId="277"/>
            <ac:spMk id="2" creationId="{0AB49DB0-4EFF-985B-2289-B4A45B1DC2DA}"/>
          </ac:spMkLst>
        </pc:spChg>
        <pc:spChg chg="mod">
          <ac:chgData name="Maria Carolina Fortes" userId="34ca49754baf1309" providerId="LiveId" clId="{1FAC4A75-8932-450B-94CD-DE9D24B47638}" dt="2025-03-19T01:10:52.311" v="14" actId="27636"/>
          <ac:spMkLst>
            <pc:docMk/>
            <pc:sldMk cId="2488024043" sldId="277"/>
            <ac:spMk id="3" creationId="{9B81E876-CD4A-FF01-7B2C-05F8F64E5182}"/>
          </ac:spMkLst>
        </pc:spChg>
      </pc:sldChg>
      <pc:sldChg chg="addSp modSp mod">
        <pc:chgData name="Maria Carolina Fortes" userId="34ca49754baf1309" providerId="LiveId" clId="{1FAC4A75-8932-450B-94CD-DE9D24B47638}" dt="2025-03-27T17:48:02.011" v="429" actId="6549"/>
        <pc:sldMkLst>
          <pc:docMk/>
          <pc:sldMk cId="14433600" sldId="278"/>
        </pc:sldMkLst>
        <pc:spChg chg="mod">
          <ac:chgData name="Maria Carolina Fortes" userId="34ca49754baf1309" providerId="LiveId" clId="{1FAC4A75-8932-450B-94CD-DE9D24B47638}" dt="2025-03-19T01:31:36.174" v="224" actId="122"/>
          <ac:spMkLst>
            <pc:docMk/>
            <pc:sldMk cId="14433600" sldId="278"/>
            <ac:spMk id="2" creationId="{193CF6F9-50CB-1E84-E797-3A4B057DAB21}"/>
          </ac:spMkLst>
        </pc:spChg>
        <pc:spChg chg="mod">
          <ac:chgData name="Maria Carolina Fortes" userId="34ca49754baf1309" providerId="LiveId" clId="{1FAC4A75-8932-450B-94CD-DE9D24B47638}" dt="2025-03-27T17:47:13.117" v="420" actId="21"/>
          <ac:spMkLst>
            <pc:docMk/>
            <pc:sldMk cId="14433600" sldId="278"/>
            <ac:spMk id="3" creationId="{5AB8C7F8-2D8F-4DE6-0838-4A9F4ED4BEC1}"/>
          </ac:spMkLst>
        </pc:spChg>
        <pc:spChg chg="add mod">
          <ac:chgData name="Maria Carolina Fortes" userId="34ca49754baf1309" providerId="LiveId" clId="{1FAC4A75-8932-450B-94CD-DE9D24B47638}" dt="2025-03-27T17:48:02.011" v="429" actId="6549"/>
          <ac:spMkLst>
            <pc:docMk/>
            <pc:sldMk cId="14433600" sldId="278"/>
            <ac:spMk id="4" creationId="{45C08A4F-CB07-0335-10D6-B04529E83885}"/>
          </ac:spMkLst>
        </pc:spChg>
      </pc:sldChg>
      <pc:sldChg chg="modSp mod">
        <pc:chgData name="Maria Carolina Fortes" userId="34ca49754baf1309" providerId="LiveId" clId="{1FAC4A75-8932-450B-94CD-DE9D24B47638}" dt="2025-03-19T01:32:12.791" v="230" actId="14100"/>
        <pc:sldMkLst>
          <pc:docMk/>
          <pc:sldMk cId="1612643226" sldId="279"/>
        </pc:sldMkLst>
        <pc:spChg chg="mod">
          <ac:chgData name="Maria Carolina Fortes" userId="34ca49754baf1309" providerId="LiveId" clId="{1FAC4A75-8932-450B-94CD-DE9D24B47638}" dt="2025-03-19T01:32:12.791" v="230" actId="14100"/>
          <ac:spMkLst>
            <pc:docMk/>
            <pc:sldMk cId="1612643226" sldId="279"/>
            <ac:spMk id="2" creationId="{A6F5717E-519F-5F7E-A80F-2647825A790C}"/>
          </ac:spMkLst>
        </pc:spChg>
        <pc:spChg chg="mod">
          <ac:chgData name="Maria Carolina Fortes" userId="34ca49754baf1309" providerId="LiveId" clId="{1FAC4A75-8932-450B-94CD-DE9D24B47638}" dt="2025-03-19T01:31:44.987" v="225" actId="255"/>
          <ac:spMkLst>
            <pc:docMk/>
            <pc:sldMk cId="1612643226" sldId="279"/>
            <ac:spMk id="3" creationId="{8A78F4C5-DE2D-E69A-5D21-C0C53E476F45}"/>
          </ac:spMkLst>
        </pc:spChg>
      </pc:sldChg>
      <pc:sldChg chg="modSp mod">
        <pc:chgData name="Maria Carolina Fortes" userId="34ca49754baf1309" providerId="LiveId" clId="{1FAC4A75-8932-450B-94CD-DE9D24B47638}" dt="2025-03-27T17:48:48.934" v="431" actId="27636"/>
        <pc:sldMkLst>
          <pc:docMk/>
          <pc:sldMk cId="756561709" sldId="280"/>
        </pc:sldMkLst>
        <pc:spChg chg="mod">
          <ac:chgData name="Maria Carolina Fortes" userId="34ca49754baf1309" providerId="LiveId" clId="{1FAC4A75-8932-450B-94CD-DE9D24B47638}" dt="2025-03-19T01:32:17.906" v="231" actId="14100"/>
          <ac:spMkLst>
            <pc:docMk/>
            <pc:sldMk cId="756561709" sldId="280"/>
            <ac:spMk id="2" creationId="{28595F4D-2C2A-0452-BA06-884059E1402A}"/>
          </ac:spMkLst>
        </pc:spChg>
        <pc:spChg chg="mod">
          <ac:chgData name="Maria Carolina Fortes" userId="34ca49754baf1309" providerId="LiveId" clId="{1FAC4A75-8932-450B-94CD-DE9D24B47638}" dt="2025-03-27T17:48:48.934" v="431" actId="27636"/>
          <ac:spMkLst>
            <pc:docMk/>
            <pc:sldMk cId="756561709" sldId="280"/>
            <ac:spMk id="3" creationId="{AC5433B4-56A4-A5B2-EC9D-2BD0E34ACA0B}"/>
          </ac:spMkLst>
        </pc:spChg>
      </pc:sldChg>
      <pc:sldChg chg="addSp delSp modSp mod delDesignElem">
        <pc:chgData name="Maria Carolina Fortes" userId="34ca49754baf1309" providerId="LiveId" clId="{1FAC4A75-8932-450B-94CD-DE9D24B47638}" dt="2025-03-27T17:49:55.661" v="458" actId="11529"/>
        <pc:sldMkLst>
          <pc:docMk/>
          <pc:sldMk cId="2752709752" sldId="281"/>
        </pc:sldMkLst>
        <pc:spChg chg="mod">
          <ac:chgData name="Maria Carolina Fortes" userId="34ca49754baf1309" providerId="LiveId" clId="{1FAC4A75-8932-450B-94CD-DE9D24B47638}" dt="2025-03-27T17:49:38.226" v="457" actId="1038"/>
          <ac:spMkLst>
            <pc:docMk/>
            <pc:sldMk cId="2752709752" sldId="281"/>
            <ac:spMk id="2" creationId="{59FB6F65-C42A-7ABF-52C0-C6FCCC2DEF80}"/>
          </ac:spMkLst>
        </pc:spChg>
        <pc:spChg chg="mod">
          <ac:chgData name="Maria Carolina Fortes" userId="34ca49754baf1309" providerId="LiveId" clId="{1FAC4A75-8932-450B-94CD-DE9D24B47638}" dt="2025-03-19T01:33:13.476" v="241" actId="313"/>
          <ac:spMkLst>
            <pc:docMk/>
            <pc:sldMk cId="2752709752" sldId="281"/>
            <ac:spMk id="3" creationId="{83E3D624-30A0-AAE0-C710-2AB6E6E2E306}"/>
          </ac:spMkLst>
        </pc:spChg>
        <pc:spChg chg="add">
          <ac:chgData name="Maria Carolina Fortes" userId="34ca49754baf1309" providerId="LiveId" clId="{1FAC4A75-8932-450B-94CD-DE9D24B47638}" dt="2025-03-27T17:49:55.661" v="458" actId="11529"/>
          <ac:spMkLst>
            <pc:docMk/>
            <pc:sldMk cId="2752709752" sldId="281"/>
            <ac:spMk id="4" creationId="{01F740A9-1E9B-07E9-1D66-FD2FB4FDF5D5}"/>
          </ac:spMkLst>
        </pc:spChg>
      </pc:sldChg>
      <pc:sldChg chg="modSp mod">
        <pc:chgData name="Maria Carolina Fortes" userId="34ca49754baf1309" providerId="LiveId" clId="{1FAC4A75-8932-450B-94CD-DE9D24B47638}" dt="2025-03-19T01:34:30.342" v="255" actId="14100"/>
        <pc:sldMkLst>
          <pc:docMk/>
          <pc:sldMk cId="2807370626" sldId="282"/>
        </pc:sldMkLst>
        <pc:spChg chg="mod">
          <ac:chgData name="Maria Carolina Fortes" userId="34ca49754baf1309" providerId="LiveId" clId="{1FAC4A75-8932-450B-94CD-DE9D24B47638}" dt="2025-03-19T01:34:04.190" v="252" actId="14100"/>
          <ac:spMkLst>
            <pc:docMk/>
            <pc:sldMk cId="2807370626" sldId="282"/>
            <ac:spMk id="2" creationId="{E0529BA6-EE74-8318-D737-A09D28E6514E}"/>
          </ac:spMkLst>
        </pc:spChg>
        <pc:spChg chg="mod">
          <ac:chgData name="Maria Carolina Fortes" userId="34ca49754baf1309" providerId="LiveId" clId="{1FAC4A75-8932-450B-94CD-DE9D24B47638}" dt="2025-03-19T01:34:30.342" v="255" actId="14100"/>
          <ac:spMkLst>
            <pc:docMk/>
            <pc:sldMk cId="2807370626" sldId="282"/>
            <ac:spMk id="3" creationId="{0AE5844B-338C-38D7-A76A-62371DA8C6A3}"/>
          </ac:spMkLst>
        </pc:spChg>
      </pc:sldChg>
      <pc:sldChg chg="modSp mod">
        <pc:chgData name="Maria Carolina Fortes" userId="34ca49754baf1309" providerId="LiveId" clId="{1FAC4A75-8932-450B-94CD-DE9D24B47638}" dt="2025-03-19T01:34:50.800" v="262" actId="27636"/>
        <pc:sldMkLst>
          <pc:docMk/>
          <pc:sldMk cId="359060935" sldId="283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359060935" sldId="283"/>
            <ac:spMk id="2" creationId="{47BABC53-44B1-BEC3-8C06-74EE2AB3429D}"/>
          </ac:spMkLst>
        </pc:spChg>
        <pc:spChg chg="mod">
          <ac:chgData name="Maria Carolina Fortes" userId="34ca49754baf1309" providerId="LiveId" clId="{1FAC4A75-8932-450B-94CD-DE9D24B47638}" dt="2025-03-19T01:34:50.800" v="262" actId="27636"/>
          <ac:spMkLst>
            <pc:docMk/>
            <pc:sldMk cId="359060935" sldId="283"/>
            <ac:spMk id="3" creationId="{F623DCF7-B385-FB10-FE4D-4A7DA383AF57}"/>
          </ac:spMkLst>
        </pc:spChg>
      </pc:sldChg>
      <pc:sldChg chg="modSp mod">
        <pc:chgData name="Maria Carolina Fortes" userId="34ca49754baf1309" providerId="LiveId" clId="{1FAC4A75-8932-450B-94CD-DE9D24B47638}" dt="2025-03-19T01:36:21.975" v="289" actId="27636"/>
        <pc:sldMkLst>
          <pc:docMk/>
          <pc:sldMk cId="843425378" sldId="284"/>
        </pc:sldMkLst>
        <pc:spChg chg="mod">
          <ac:chgData name="Maria Carolina Fortes" userId="34ca49754baf1309" providerId="LiveId" clId="{1FAC4A75-8932-450B-94CD-DE9D24B47638}" dt="2025-03-19T01:36:21.975" v="289" actId="27636"/>
          <ac:spMkLst>
            <pc:docMk/>
            <pc:sldMk cId="843425378" sldId="284"/>
            <ac:spMk id="2" creationId="{E3914C38-B02E-C5FF-C5EA-28A49E92F906}"/>
          </ac:spMkLst>
        </pc:spChg>
        <pc:spChg chg="mod">
          <ac:chgData name="Maria Carolina Fortes" userId="34ca49754baf1309" providerId="LiveId" clId="{1FAC4A75-8932-450B-94CD-DE9D24B47638}" dt="2025-03-19T01:36:10.259" v="287" actId="14100"/>
          <ac:spMkLst>
            <pc:docMk/>
            <pc:sldMk cId="843425378" sldId="284"/>
            <ac:spMk id="3" creationId="{9F13D1CF-6EF5-DF64-FA93-12ADF3A26592}"/>
          </ac:spMkLst>
        </pc:spChg>
      </pc:sldChg>
      <pc:sldChg chg="modSp mod">
        <pc:chgData name="Maria Carolina Fortes" userId="34ca49754baf1309" providerId="LiveId" clId="{1FAC4A75-8932-450B-94CD-DE9D24B47638}" dt="2025-03-19T01:36:41.257" v="293" actId="122"/>
        <pc:sldMkLst>
          <pc:docMk/>
          <pc:sldMk cId="3729837087" sldId="285"/>
        </pc:sldMkLst>
        <pc:spChg chg="mod">
          <ac:chgData name="Maria Carolina Fortes" userId="34ca49754baf1309" providerId="LiveId" clId="{1FAC4A75-8932-450B-94CD-DE9D24B47638}" dt="2025-03-19T01:36:41.257" v="293" actId="122"/>
          <ac:spMkLst>
            <pc:docMk/>
            <pc:sldMk cId="3729837087" sldId="285"/>
            <ac:spMk id="2" creationId="{46092B21-F2B8-B0D7-A89D-6C0468FEFBD3}"/>
          </ac:spMkLst>
        </pc:spChg>
      </pc:sldChg>
      <pc:sldChg chg="modSp mod">
        <pc:chgData name="Maria Carolina Fortes" userId="34ca49754baf1309" providerId="LiveId" clId="{1FAC4A75-8932-450B-94CD-DE9D24B47638}" dt="2025-03-19T01:36:58.378" v="297" actId="14100"/>
        <pc:sldMkLst>
          <pc:docMk/>
          <pc:sldMk cId="249089954" sldId="286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249089954" sldId="286"/>
            <ac:spMk id="2" creationId="{470BF4EB-2456-E873-90B7-0903BE96739F}"/>
          </ac:spMkLst>
        </pc:spChg>
        <pc:spChg chg="mod">
          <ac:chgData name="Maria Carolina Fortes" userId="34ca49754baf1309" providerId="LiveId" clId="{1FAC4A75-8932-450B-94CD-DE9D24B47638}" dt="2025-03-19T01:36:58.378" v="297" actId="14100"/>
          <ac:spMkLst>
            <pc:docMk/>
            <pc:sldMk cId="249089954" sldId="286"/>
            <ac:spMk id="3" creationId="{BFA05D2A-13CD-B21F-E995-41A0E54797D9}"/>
          </ac:spMkLst>
        </pc:spChg>
      </pc:sldChg>
      <pc:sldChg chg="modSp mod">
        <pc:chgData name="Maria Carolina Fortes" userId="34ca49754baf1309" providerId="LiveId" clId="{1FAC4A75-8932-450B-94CD-DE9D24B47638}" dt="2025-03-19T01:37:38.541" v="305" actId="14100"/>
        <pc:sldMkLst>
          <pc:docMk/>
          <pc:sldMk cId="2256525822" sldId="287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2256525822" sldId="287"/>
            <ac:spMk id="2" creationId="{5CCE5728-AB84-48BE-6B71-AFB12B699AFC}"/>
          </ac:spMkLst>
        </pc:spChg>
        <pc:spChg chg="mod">
          <ac:chgData name="Maria Carolina Fortes" userId="34ca49754baf1309" providerId="LiveId" clId="{1FAC4A75-8932-450B-94CD-DE9D24B47638}" dt="2025-03-19T01:37:38.541" v="305" actId="14100"/>
          <ac:spMkLst>
            <pc:docMk/>
            <pc:sldMk cId="2256525822" sldId="287"/>
            <ac:spMk id="3" creationId="{A2048C5F-18D5-099C-09D7-73203EEEF21D}"/>
          </ac:spMkLst>
        </pc:spChg>
      </pc:sldChg>
      <pc:sldChg chg="modSp mod">
        <pc:chgData name="Maria Carolina Fortes" userId="34ca49754baf1309" providerId="LiveId" clId="{1FAC4A75-8932-450B-94CD-DE9D24B47638}" dt="2025-03-19T01:38:08.875" v="312" actId="14100"/>
        <pc:sldMkLst>
          <pc:docMk/>
          <pc:sldMk cId="3970135711" sldId="288"/>
        </pc:sldMkLst>
        <pc:spChg chg="mod">
          <ac:chgData name="Maria Carolina Fortes" userId="34ca49754baf1309" providerId="LiveId" clId="{1FAC4A75-8932-450B-94CD-DE9D24B47638}" dt="2025-03-19T01:38:04.980" v="311" actId="14100"/>
          <ac:spMkLst>
            <pc:docMk/>
            <pc:sldMk cId="3970135711" sldId="288"/>
            <ac:spMk id="2" creationId="{FDB5881A-84FE-7857-606E-E29ABBDC1FDE}"/>
          </ac:spMkLst>
        </pc:spChg>
        <pc:spChg chg="mod">
          <ac:chgData name="Maria Carolina Fortes" userId="34ca49754baf1309" providerId="LiveId" clId="{1FAC4A75-8932-450B-94CD-DE9D24B47638}" dt="2025-03-19T01:38:08.875" v="312" actId="14100"/>
          <ac:spMkLst>
            <pc:docMk/>
            <pc:sldMk cId="3970135711" sldId="288"/>
            <ac:spMk id="3" creationId="{074FB795-DCD6-F9FB-C100-DAF1E23C3504}"/>
          </ac:spMkLst>
        </pc:spChg>
      </pc:sldChg>
      <pc:sldChg chg="modSp mod">
        <pc:chgData name="Maria Carolina Fortes" userId="34ca49754baf1309" providerId="LiveId" clId="{1FAC4A75-8932-450B-94CD-DE9D24B47638}" dt="2025-03-19T01:38:44.657" v="316" actId="123"/>
        <pc:sldMkLst>
          <pc:docMk/>
          <pc:sldMk cId="281722989" sldId="289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281722989" sldId="289"/>
            <ac:spMk id="2" creationId="{EA294030-13C1-D955-5450-179B8784F2F5}"/>
          </ac:spMkLst>
        </pc:spChg>
        <pc:spChg chg="mod">
          <ac:chgData name="Maria Carolina Fortes" userId="34ca49754baf1309" providerId="LiveId" clId="{1FAC4A75-8932-450B-94CD-DE9D24B47638}" dt="2025-03-19T01:38:44.657" v="316" actId="123"/>
          <ac:spMkLst>
            <pc:docMk/>
            <pc:sldMk cId="281722989" sldId="289"/>
            <ac:spMk id="3" creationId="{9A5864A6-058D-D7DE-3815-A8C7E5A9E692}"/>
          </ac:spMkLst>
        </pc:spChg>
      </pc:sldChg>
      <pc:sldChg chg="modSp mod">
        <pc:chgData name="Maria Carolina Fortes" userId="34ca49754baf1309" providerId="LiveId" clId="{1FAC4A75-8932-450B-94CD-DE9D24B47638}" dt="2025-03-19T21:20:51.941" v="331" actId="1076"/>
        <pc:sldMkLst>
          <pc:docMk/>
          <pc:sldMk cId="1580192481" sldId="290"/>
        </pc:sldMkLst>
        <pc:spChg chg="mod">
          <ac:chgData name="Maria Carolina Fortes" userId="34ca49754baf1309" providerId="LiveId" clId="{1FAC4A75-8932-450B-94CD-DE9D24B47638}" dt="2025-03-19T21:20:51.941" v="331" actId="1076"/>
          <ac:spMkLst>
            <pc:docMk/>
            <pc:sldMk cId="1580192481" sldId="290"/>
            <ac:spMk id="2" creationId="{562F7BD8-53FB-C512-8FE0-DFB12E34C8C8}"/>
          </ac:spMkLst>
        </pc:spChg>
        <pc:spChg chg="mod">
          <ac:chgData name="Maria Carolina Fortes" userId="34ca49754baf1309" providerId="LiveId" clId="{1FAC4A75-8932-450B-94CD-DE9D24B47638}" dt="2025-03-19T01:38:56.327" v="318" actId="255"/>
          <ac:spMkLst>
            <pc:docMk/>
            <pc:sldMk cId="1580192481" sldId="290"/>
            <ac:spMk id="3" creationId="{C0B02D7C-8D27-0562-75F2-45644EB9D1FD}"/>
          </ac:spMkLst>
        </pc:spChg>
      </pc:sldChg>
      <pc:sldChg chg="modSp mod">
        <pc:chgData name="Maria Carolina Fortes" userId="34ca49754baf1309" providerId="LiveId" clId="{1FAC4A75-8932-450B-94CD-DE9D24B47638}" dt="2025-03-19T01:39:05.210" v="319" actId="255"/>
        <pc:sldMkLst>
          <pc:docMk/>
          <pc:sldMk cId="2626493397" sldId="291"/>
        </pc:sldMkLst>
        <pc:spChg chg="mod">
          <ac:chgData name="Maria Carolina Fortes" userId="34ca49754baf1309" providerId="LiveId" clId="{1FAC4A75-8932-450B-94CD-DE9D24B47638}" dt="2025-03-19T01:39:05.210" v="319" actId="255"/>
          <ac:spMkLst>
            <pc:docMk/>
            <pc:sldMk cId="2626493397" sldId="291"/>
            <ac:spMk id="3" creationId="{23C32E55-B671-1B38-B627-F32D78085A01}"/>
          </ac:spMkLst>
        </pc:spChg>
      </pc:sldChg>
      <pc:sldChg chg="modSp mod">
        <pc:chgData name="Maria Carolina Fortes" userId="34ca49754baf1309" providerId="LiveId" clId="{1FAC4A75-8932-450B-94CD-DE9D24B47638}" dt="2025-03-19T01:10:52.517" v="19" actId="27636"/>
        <pc:sldMkLst>
          <pc:docMk/>
          <pc:sldMk cId="1038111335" sldId="292"/>
        </pc:sldMkLst>
        <pc:spChg chg="mod">
          <ac:chgData name="Maria Carolina Fortes" userId="34ca49754baf1309" providerId="LiveId" clId="{1FAC4A75-8932-450B-94CD-DE9D24B47638}" dt="2025-03-19T01:10:52.517" v="19" actId="27636"/>
          <ac:spMkLst>
            <pc:docMk/>
            <pc:sldMk cId="1038111335" sldId="292"/>
            <ac:spMk id="2" creationId="{B1FB102B-3A10-5D14-7B60-05ECC1F72A57}"/>
          </ac:spMkLst>
        </pc:spChg>
      </pc:sldChg>
      <pc:sldChg chg="modSp mod">
        <pc:chgData name="Maria Carolina Fortes" userId="34ca49754baf1309" providerId="LiveId" clId="{1FAC4A75-8932-450B-94CD-DE9D24B47638}" dt="2025-03-19T01:39:13.623" v="320" actId="14100"/>
        <pc:sldMkLst>
          <pc:docMk/>
          <pc:sldMk cId="88210127" sldId="293"/>
        </pc:sldMkLst>
        <pc:spChg chg="mod">
          <ac:chgData name="Maria Carolina Fortes" userId="34ca49754baf1309" providerId="LiveId" clId="{1FAC4A75-8932-450B-94CD-DE9D24B47638}" dt="2025-03-19T01:10:51.640" v="10"/>
          <ac:spMkLst>
            <pc:docMk/>
            <pc:sldMk cId="88210127" sldId="293"/>
            <ac:spMk id="2" creationId="{F5C33205-477B-21AF-0329-633827A51F66}"/>
          </ac:spMkLst>
        </pc:spChg>
        <pc:spChg chg="mod">
          <ac:chgData name="Maria Carolina Fortes" userId="34ca49754baf1309" providerId="LiveId" clId="{1FAC4A75-8932-450B-94CD-DE9D24B47638}" dt="2025-03-19T01:39:13.623" v="320" actId="14100"/>
          <ac:spMkLst>
            <pc:docMk/>
            <pc:sldMk cId="88210127" sldId="293"/>
            <ac:spMk id="3" creationId="{7FF33DB6-0AD2-99AC-B8E8-F79778356EE0}"/>
          </ac:spMkLst>
        </pc:spChg>
      </pc:sldChg>
      <pc:sldChg chg="modSp mod">
        <pc:chgData name="Maria Carolina Fortes" userId="34ca49754baf1309" providerId="LiveId" clId="{1FAC4A75-8932-450B-94CD-DE9D24B47638}" dt="2025-03-19T01:39:50.924" v="328" actId="14100"/>
        <pc:sldMkLst>
          <pc:docMk/>
          <pc:sldMk cId="963521966" sldId="294"/>
        </pc:sldMkLst>
        <pc:spChg chg="mod">
          <ac:chgData name="Maria Carolina Fortes" userId="34ca49754baf1309" providerId="LiveId" clId="{1FAC4A75-8932-450B-94CD-DE9D24B47638}" dt="2025-03-19T01:39:20.535" v="321" actId="14100"/>
          <ac:spMkLst>
            <pc:docMk/>
            <pc:sldMk cId="963521966" sldId="294"/>
            <ac:spMk id="2" creationId="{BCA691CD-DF0C-58CA-941F-E326949147B3}"/>
          </ac:spMkLst>
        </pc:spChg>
        <pc:spChg chg="mod">
          <ac:chgData name="Maria Carolina Fortes" userId="34ca49754baf1309" providerId="LiveId" clId="{1FAC4A75-8932-450B-94CD-DE9D24B47638}" dt="2025-03-19T01:39:50.924" v="328" actId="14100"/>
          <ac:spMkLst>
            <pc:docMk/>
            <pc:sldMk cId="963521966" sldId="294"/>
            <ac:spMk id="3" creationId="{DC724FB1-7B87-0C0A-4B73-D7078C10CBD4}"/>
          </ac:spMkLst>
        </pc:spChg>
      </pc:sldChg>
      <pc:sldChg chg="modSp mod">
        <pc:chgData name="Maria Carolina Fortes" userId="34ca49754baf1309" providerId="LiveId" clId="{1FAC4A75-8932-450B-94CD-DE9D24B47638}" dt="2025-03-19T01:40:05.653" v="330" actId="122"/>
        <pc:sldMkLst>
          <pc:docMk/>
          <pc:sldMk cId="3176214836" sldId="295"/>
        </pc:sldMkLst>
        <pc:spChg chg="mod">
          <ac:chgData name="Maria Carolina Fortes" userId="34ca49754baf1309" providerId="LiveId" clId="{1FAC4A75-8932-450B-94CD-DE9D24B47638}" dt="2025-03-19T01:40:05.653" v="330" actId="122"/>
          <ac:spMkLst>
            <pc:docMk/>
            <pc:sldMk cId="3176214836" sldId="295"/>
            <ac:spMk id="2" creationId="{CA67C4C9-4935-9A90-3CF5-F79164EF0015}"/>
          </ac:spMkLst>
        </pc:spChg>
        <pc:spChg chg="mod">
          <ac:chgData name="Maria Carolina Fortes" userId="34ca49754baf1309" providerId="LiveId" clId="{1FAC4A75-8932-450B-94CD-DE9D24B47638}" dt="2025-03-19T01:40:00.447" v="329" actId="14100"/>
          <ac:spMkLst>
            <pc:docMk/>
            <pc:sldMk cId="3176214836" sldId="295"/>
            <ac:spMk id="3" creationId="{40C4A06A-9B74-BB66-CBFA-C0DFB394B0E8}"/>
          </ac:spMkLst>
        </pc:spChg>
      </pc:sldChg>
    </pc:docChg>
  </pc:docChgLst>
  <pc:docChgLst>
    <pc:chgData name="Maria Carolina Fortes" userId="34ca49754baf1309" providerId="LiveId" clId="{D722F672-9A8B-4698-8513-B66324CE1FA6}"/>
    <pc:docChg chg="custSel modSld">
      <pc:chgData name="Maria Carolina Fortes" userId="34ca49754baf1309" providerId="LiveId" clId="{D722F672-9A8B-4698-8513-B66324CE1FA6}" dt="2025-02-26T13:39:14.714" v="5" actId="14100"/>
      <pc:docMkLst>
        <pc:docMk/>
      </pc:docMkLst>
      <pc:sldChg chg="addSp delSp modSp mod">
        <pc:chgData name="Maria Carolina Fortes" userId="34ca49754baf1309" providerId="LiveId" clId="{D722F672-9A8B-4698-8513-B66324CE1FA6}" dt="2025-02-26T13:39:14.714" v="5" actId="14100"/>
        <pc:sldMkLst>
          <pc:docMk/>
          <pc:sldMk cId="2259308896" sldId="257"/>
        </pc:sldMkLst>
        <pc:picChg chg="mod">
          <ac:chgData name="Maria Carolina Fortes" userId="34ca49754baf1309" providerId="LiveId" clId="{D722F672-9A8B-4698-8513-B66324CE1FA6}" dt="2025-02-26T13:39:14.714" v="5" actId="14100"/>
          <ac:picMkLst>
            <pc:docMk/>
            <pc:sldMk cId="2259308896" sldId="257"/>
            <ac:picMk id="5" creationId="{0780993F-59BD-BFAC-55DA-BDF8F210E054}"/>
          </ac:picMkLst>
        </pc:picChg>
        <pc:picChg chg="add mod">
          <ac:chgData name="Maria Carolina Fortes" userId="34ca49754baf1309" providerId="LiveId" clId="{D722F672-9A8B-4698-8513-B66324CE1FA6}" dt="2025-02-26T13:39:10.124" v="4" actId="1076"/>
          <ac:picMkLst>
            <pc:docMk/>
            <pc:sldMk cId="2259308896" sldId="257"/>
            <ac:picMk id="8" creationId="{E8271468-CE76-2C90-C786-6197F934661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C903F-7653-42AE-8281-1DDDC614A1B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F1F2DD-DF0E-4D23-A7AE-8DA487FC45D4}">
      <dgm:prSet custT="1"/>
      <dgm:spPr/>
      <dgm:t>
        <a:bodyPr/>
        <a:lstStyle/>
        <a:p>
          <a:r>
            <a:rPr lang="pt-BR" sz="2800" b="1" dirty="0">
              <a:latin typeface="Arial" panose="020B0604020202020204" pitchFamily="34" charset="0"/>
              <a:cs typeface="Arial" panose="020B0604020202020204" pitchFamily="34" charset="0"/>
            </a:rPr>
            <a:t>Ao ser ensinado, todo conceito deve manter semelhanças com a ideia original presente no seu contexto de pesquisa, mas adquire outros significados próprios do ambiente escolar ao qual será alojado.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FBE5D9-83F8-40AB-9D4D-C7110A4091F0}" type="parTrans" cxnId="{1AF3DBCD-9934-42A5-A066-03810C0369CD}">
      <dgm:prSet/>
      <dgm:spPr/>
      <dgm:t>
        <a:bodyPr/>
        <a:lstStyle/>
        <a:p>
          <a:endParaRPr lang="en-US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E75E2-B1D9-4DDD-9746-086A060610AC}" type="sibTrans" cxnId="{1AF3DBCD-9934-42A5-A066-03810C0369C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0C75F8-4968-4473-9A6E-2C03769B7D02}">
      <dgm:prSet/>
      <dgm:spPr/>
      <dgm:t>
        <a:bodyPr/>
        <a:lstStyle/>
        <a:p>
          <a:r>
            <a:rPr lang="pt-BR" b="1" dirty="0">
              <a:latin typeface="Arial" panose="020B0604020202020204" pitchFamily="34" charset="0"/>
              <a:cs typeface="Arial" panose="020B0604020202020204" pitchFamily="34" charset="0"/>
            </a:rPr>
            <a:t>Assim os saberes não são meras simplificações de objetos retirados dos contextos de pesquisa e transferidos para sala de aula.</a:t>
          </a:r>
          <a:endParaRPr lang="en-US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069A55-080A-4AEB-A869-5EA7E086BD1A}" type="parTrans" cxnId="{6BFD42AF-CA4A-4F7D-86B3-651C4643EC97}">
      <dgm:prSet/>
      <dgm:spPr/>
      <dgm:t>
        <a:bodyPr/>
        <a:lstStyle/>
        <a:p>
          <a:endParaRPr lang="en-US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6A7DA0-FD40-4709-8D50-7D651A1557BC}" type="sibTrans" cxnId="{6BFD42AF-CA4A-4F7D-86B3-651C4643EC9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0BA9FD-0C05-4F52-A418-573EF7FEA23A}" type="pres">
      <dgm:prSet presAssocID="{02FC903F-7653-42AE-8281-1DDDC614A1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D25008-DFBC-4724-A0E1-65CC8D8ECC0E}" type="pres">
      <dgm:prSet presAssocID="{EAF1F2DD-DF0E-4D23-A7AE-8DA487FC45D4}" presName="hierRoot1" presStyleCnt="0"/>
      <dgm:spPr/>
    </dgm:pt>
    <dgm:pt modelId="{F4A10637-4F8C-425C-8174-64DC96192095}" type="pres">
      <dgm:prSet presAssocID="{EAF1F2DD-DF0E-4D23-A7AE-8DA487FC45D4}" presName="composite" presStyleCnt="0"/>
      <dgm:spPr/>
    </dgm:pt>
    <dgm:pt modelId="{5BF843FC-EC7A-4BDA-B87F-1D8793330867}" type="pres">
      <dgm:prSet presAssocID="{EAF1F2DD-DF0E-4D23-A7AE-8DA487FC45D4}" presName="background" presStyleLbl="node0" presStyleIdx="0" presStyleCnt="2"/>
      <dgm:spPr/>
    </dgm:pt>
    <dgm:pt modelId="{D0D1A4A5-356E-4FD8-A263-EB9AB58DA4EC}" type="pres">
      <dgm:prSet presAssocID="{EAF1F2DD-DF0E-4D23-A7AE-8DA487FC45D4}" presName="text" presStyleLbl="fgAcc0" presStyleIdx="0" presStyleCnt="2" custScaleX="218433" custScaleY="210878">
        <dgm:presLayoutVars>
          <dgm:chPref val="3"/>
        </dgm:presLayoutVars>
      </dgm:prSet>
      <dgm:spPr/>
    </dgm:pt>
    <dgm:pt modelId="{547CEE71-C45B-49E1-B6EA-473B5CE95DDE}" type="pres">
      <dgm:prSet presAssocID="{EAF1F2DD-DF0E-4D23-A7AE-8DA487FC45D4}" presName="hierChild2" presStyleCnt="0"/>
      <dgm:spPr/>
    </dgm:pt>
    <dgm:pt modelId="{20ACE074-BF73-4EEA-A4A5-88CCD8E73FB1}" type="pres">
      <dgm:prSet presAssocID="{F20C75F8-4968-4473-9A6E-2C03769B7D02}" presName="hierRoot1" presStyleCnt="0"/>
      <dgm:spPr/>
    </dgm:pt>
    <dgm:pt modelId="{2B44344F-B058-4DD8-8CE7-D3757DBDB729}" type="pres">
      <dgm:prSet presAssocID="{F20C75F8-4968-4473-9A6E-2C03769B7D02}" presName="composite" presStyleCnt="0"/>
      <dgm:spPr/>
    </dgm:pt>
    <dgm:pt modelId="{94A244F0-C3B5-4B70-B340-D1C157FF4A21}" type="pres">
      <dgm:prSet presAssocID="{F20C75F8-4968-4473-9A6E-2C03769B7D02}" presName="background" presStyleLbl="node0" presStyleIdx="1" presStyleCnt="2"/>
      <dgm:spPr/>
    </dgm:pt>
    <dgm:pt modelId="{90FDC4E9-577C-448C-8ED7-78BBF13E901A}" type="pres">
      <dgm:prSet presAssocID="{F20C75F8-4968-4473-9A6E-2C03769B7D02}" presName="text" presStyleLbl="fgAcc0" presStyleIdx="1" presStyleCnt="2" custScaleX="134429" custScaleY="194100">
        <dgm:presLayoutVars>
          <dgm:chPref val="3"/>
        </dgm:presLayoutVars>
      </dgm:prSet>
      <dgm:spPr/>
    </dgm:pt>
    <dgm:pt modelId="{75A43D8B-38B3-4AB0-A7D2-96E09225B7F7}" type="pres">
      <dgm:prSet presAssocID="{F20C75F8-4968-4473-9A6E-2C03769B7D02}" presName="hierChild2" presStyleCnt="0"/>
      <dgm:spPr/>
    </dgm:pt>
  </dgm:ptLst>
  <dgm:cxnLst>
    <dgm:cxn modelId="{EBA1391A-D7BA-4B72-933F-50E7800C78E4}" type="presOf" srcId="{EAF1F2DD-DF0E-4D23-A7AE-8DA487FC45D4}" destId="{D0D1A4A5-356E-4FD8-A263-EB9AB58DA4EC}" srcOrd="0" destOrd="0" presId="urn:microsoft.com/office/officeart/2005/8/layout/hierarchy1"/>
    <dgm:cxn modelId="{2F010A38-6DE4-48BA-A9E0-6DF9A768978D}" type="presOf" srcId="{F20C75F8-4968-4473-9A6E-2C03769B7D02}" destId="{90FDC4E9-577C-448C-8ED7-78BBF13E901A}" srcOrd="0" destOrd="0" presId="urn:microsoft.com/office/officeart/2005/8/layout/hierarchy1"/>
    <dgm:cxn modelId="{6BFD42AF-CA4A-4F7D-86B3-651C4643EC97}" srcId="{02FC903F-7653-42AE-8281-1DDDC614A1BF}" destId="{F20C75F8-4968-4473-9A6E-2C03769B7D02}" srcOrd="1" destOrd="0" parTransId="{2A069A55-080A-4AEB-A869-5EA7E086BD1A}" sibTransId="{DB6A7DA0-FD40-4709-8D50-7D651A1557BC}"/>
    <dgm:cxn modelId="{05B85FC2-2DC6-4590-8512-F263917DBCAF}" type="presOf" srcId="{02FC903F-7653-42AE-8281-1DDDC614A1BF}" destId="{540BA9FD-0C05-4F52-A418-573EF7FEA23A}" srcOrd="0" destOrd="0" presId="urn:microsoft.com/office/officeart/2005/8/layout/hierarchy1"/>
    <dgm:cxn modelId="{1AF3DBCD-9934-42A5-A066-03810C0369CD}" srcId="{02FC903F-7653-42AE-8281-1DDDC614A1BF}" destId="{EAF1F2DD-DF0E-4D23-A7AE-8DA487FC45D4}" srcOrd="0" destOrd="0" parTransId="{5CFBE5D9-83F8-40AB-9D4D-C7110A4091F0}" sibTransId="{399E75E2-B1D9-4DDD-9746-086A060610AC}"/>
    <dgm:cxn modelId="{867D88FA-D2F1-4543-A330-42F522AC6DCC}" type="presParOf" srcId="{540BA9FD-0C05-4F52-A418-573EF7FEA23A}" destId="{CAD25008-DFBC-4724-A0E1-65CC8D8ECC0E}" srcOrd="0" destOrd="0" presId="urn:microsoft.com/office/officeart/2005/8/layout/hierarchy1"/>
    <dgm:cxn modelId="{8B249534-5CCA-4482-9F33-47B766C2E76F}" type="presParOf" srcId="{CAD25008-DFBC-4724-A0E1-65CC8D8ECC0E}" destId="{F4A10637-4F8C-425C-8174-64DC96192095}" srcOrd="0" destOrd="0" presId="urn:microsoft.com/office/officeart/2005/8/layout/hierarchy1"/>
    <dgm:cxn modelId="{15D2D519-0E4E-434B-9C52-246F316DF14A}" type="presParOf" srcId="{F4A10637-4F8C-425C-8174-64DC96192095}" destId="{5BF843FC-EC7A-4BDA-B87F-1D8793330867}" srcOrd="0" destOrd="0" presId="urn:microsoft.com/office/officeart/2005/8/layout/hierarchy1"/>
    <dgm:cxn modelId="{E811C80E-4646-4CC8-ABCD-494504B4131E}" type="presParOf" srcId="{F4A10637-4F8C-425C-8174-64DC96192095}" destId="{D0D1A4A5-356E-4FD8-A263-EB9AB58DA4EC}" srcOrd="1" destOrd="0" presId="urn:microsoft.com/office/officeart/2005/8/layout/hierarchy1"/>
    <dgm:cxn modelId="{7A933C3F-996B-449D-8326-E6FBB9D743ED}" type="presParOf" srcId="{CAD25008-DFBC-4724-A0E1-65CC8D8ECC0E}" destId="{547CEE71-C45B-49E1-B6EA-473B5CE95DDE}" srcOrd="1" destOrd="0" presId="urn:microsoft.com/office/officeart/2005/8/layout/hierarchy1"/>
    <dgm:cxn modelId="{174F9F19-2976-48B3-92DD-7850932A8488}" type="presParOf" srcId="{540BA9FD-0C05-4F52-A418-573EF7FEA23A}" destId="{20ACE074-BF73-4EEA-A4A5-88CCD8E73FB1}" srcOrd="1" destOrd="0" presId="urn:microsoft.com/office/officeart/2005/8/layout/hierarchy1"/>
    <dgm:cxn modelId="{B169B567-B926-4F71-BE2F-D9A5F7DBCEDA}" type="presParOf" srcId="{20ACE074-BF73-4EEA-A4A5-88CCD8E73FB1}" destId="{2B44344F-B058-4DD8-8CE7-D3757DBDB729}" srcOrd="0" destOrd="0" presId="urn:microsoft.com/office/officeart/2005/8/layout/hierarchy1"/>
    <dgm:cxn modelId="{9C2086E6-CAB2-4C6B-A9F2-C7CD6913CF79}" type="presParOf" srcId="{2B44344F-B058-4DD8-8CE7-D3757DBDB729}" destId="{94A244F0-C3B5-4B70-B340-D1C157FF4A21}" srcOrd="0" destOrd="0" presId="urn:microsoft.com/office/officeart/2005/8/layout/hierarchy1"/>
    <dgm:cxn modelId="{4461EAEC-8B6E-46D2-9094-DDF125A8C68D}" type="presParOf" srcId="{2B44344F-B058-4DD8-8CE7-D3757DBDB729}" destId="{90FDC4E9-577C-448C-8ED7-78BBF13E901A}" srcOrd="1" destOrd="0" presId="urn:microsoft.com/office/officeart/2005/8/layout/hierarchy1"/>
    <dgm:cxn modelId="{A0EB017D-6987-44CE-88A7-9D34CB53C0E7}" type="presParOf" srcId="{20ACE074-BF73-4EEA-A4A5-88CCD8E73FB1}" destId="{75A43D8B-38B3-4AB0-A7D2-96E09225B7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40435-C9E1-4A10-AD4E-BEF37B82003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79AA8E-3786-462C-8B46-A36028AC463D}">
      <dgm:prSet custT="1"/>
      <dgm:spPr/>
      <dgm:t>
        <a:bodyPr/>
        <a:lstStyle/>
        <a:p>
          <a:r>
            <a:rPr lang="pt-BR" sz="2800" b="1" dirty="0">
              <a:latin typeface="Arial" panose="020B0604020202020204" pitchFamily="34" charset="0"/>
              <a:cs typeface="Arial" panose="020B0604020202020204" pitchFamily="34" charset="0"/>
            </a:rPr>
            <a:t>Trata-se de novos conhecimentos capazes de responder a dois domínios epistemológicos diferentes: a ciência e a sala de aula. 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B90E4F-B520-461B-A656-3A1769DCC9FA}" type="parTrans" cxnId="{49EAD547-9519-4593-B82F-8E17665BED7E}">
      <dgm:prSet/>
      <dgm:spPr/>
      <dgm:t>
        <a:bodyPr/>
        <a:lstStyle/>
        <a:p>
          <a:endParaRPr lang="en-US"/>
        </a:p>
      </dgm:t>
    </dgm:pt>
    <dgm:pt modelId="{20AE585F-0581-4332-8907-90CFE75B4E22}" type="sibTrans" cxnId="{49EAD547-9519-4593-B82F-8E17665BED7E}">
      <dgm:prSet/>
      <dgm:spPr/>
      <dgm:t>
        <a:bodyPr/>
        <a:lstStyle/>
        <a:p>
          <a:endParaRPr lang="en-US"/>
        </a:p>
      </dgm:t>
    </dgm:pt>
    <dgm:pt modelId="{534188FB-457C-443F-9584-9BD919919412}">
      <dgm:prSet custT="1"/>
      <dgm:spPr/>
      <dgm:t>
        <a:bodyPr/>
        <a:lstStyle/>
        <a:p>
          <a:r>
            <a:rPr lang="pt-BR" sz="2400" b="1" dirty="0"/>
            <a:t>As escolhas e adaptações são inevitáveis quando se deve fazer caber três ou quatro séculos de “Física” em duas ou três aulas semanais ao longo de três anos.</a:t>
          </a:r>
          <a:endParaRPr lang="en-US" sz="2400" b="1" dirty="0"/>
        </a:p>
      </dgm:t>
    </dgm:pt>
    <dgm:pt modelId="{9F5B4BBB-5575-4FAA-8923-73B14B799B71}" type="parTrans" cxnId="{67537187-1BC4-41A8-AC93-B2B4304E0426}">
      <dgm:prSet/>
      <dgm:spPr/>
      <dgm:t>
        <a:bodyPr/>
        <a:lstStyle/>
        <a:p>
          <a:endParaRPr lang="en-US"/>
        </a:p>
      </dgm:t>
    </dgm:pt>
    <dgm:pt modelId="{8FF6A615-8E80-4CE6-A816-63FCB3FD3E7A}" type="sibTrans" cxnId="{67537187-1BC4-41A8-AC93-B2B4304E0426}">
      <dgm:prSet/>
      <dgm:spPr/>
      <dgm:t>
        <a:bodyPr/>
        <a:lstStyle/>
        <a:p>
          <a:endParaRPr lang="en-US"/>
        </a:p>
      </dgm:t>
    </dgm:pt>
    <dgm:pt modelId="{3A9057D5-A143-4C0F-B0E7-63E263289EE1}" type="pres">
      <dgm:prSet presAssocID="{F1E40435-C9E1-4A10-AD4E-BEF37B8200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B0DD3C-2BE7-4274-8836-221E8C355E56}" type="pres">
      <dgm:prSet presAssocID="{B479AA8E-3786-462C-8B46-A36028AC463D}" presName="hierRoot1" presStyleCnt="0"/>
      <dgm:spPr/>
    </dgm:pt>
    <dgm:pt modelId="{9098E8D3-C5BE-4905-85AF-2D3D310465A7}" type="pres">
      <dgm:prSet presAssocID="{B479AA8E-3786-462C-8B46-A36028AC463D}" presName="composite" presStyleCnt="0"/>
      <dgm:spPr/>
    </dgm:pt>
    <dgm:pt modelId="{3B3344F8-70D9-42DE-AD86-B0E7047B2131}" type="pres">
      <dgm:prSet presAssocID="{B479AA8E-3786-462C-8B46-A36028AC463D}" presName="background" presStyleLbl="node0" presStyleIdx="0" presStyleCnt="2"/>
      <dgm:spPr/>
    </dgm:pt>
    <dgm:pt modelId="{296F78CE-59CB-4626-A69C-EEEBC1D73E49}" type="pres">
      <dgm:prSet presAssocID="{B479AA8E-3786-462C-8B46-A36028AC463D}" presName="text" presStyleLbl="fgAcc0" presStyleIdx="0" presStyleCnt="2" custScaleX="140336" custScaleY="224452" custLinFactNeighborX="867" custLinFactNeighborY="627">
        <dgm:presLayoutVars>
          <dgm:chPref val="3"/>
        </dgm:presLayoutVars>
      </dgm:prSet>
      <dgm:spPr/>
    </dgm:pt>
    <dgm:pt modelId="{DB5F7F1E-0ACA-4D3D-BC8E-79EB3831B809}" type="pres">
      <dgm:prSet presAssocID="{B479AA8E-3786-462C-8B46-A36028AC463D}" presName="hierChild2" presStyleCnt="0"/>
      <dgm:spPr/>
    </dgm:pt>
    <dgm:pt modelId="{CE20592A-16E9-45ED-B59E-034DE6F8BE76}" type="pres">
      <dgm:prSet presAssocID="{534188FB-457C-443F-9584-9BD919919412}" presName="hierRoot1" presStyleCnt="0"/>
      <dgm:spPr/>
    </dgm:pt>
    <dgm:pt modelId="{57497403-AE96-429D-B6BB-5F8A2D8FE74F}" type="pres">
      <dgm:prSet presAssocID="{534188FB-457C-443F-9584-9BD919919412}" presName="composite" presStyleCnt="0"/>
      <dgm:spPr/>
    </dgm:pt>
    <dgm:pt modelId="{3F5213FA-8AC8-4082-988E-3BD285122843}" type="pres">
      <dgm:prSet presAssocID="{534188FB-457C-443F-9584-9BD919919412}" presName="background" presStyleLbl="node0" presStyleIdx="1" presStyleCnt="2"/>
      <dgm:spPr/>
    </dgm:pt>
    <dgm:pt modelId="{CC406708-0C86-4DAB-8DF7-D550C1615808}" type="pres">
      <dgm:prSet presAssocID="{534188FB-457C-443F-9584-9BD919919412}" presName="text" presStyleLbl="fgAcc0" presStyleIdx="1" presStyleCnt="2" custScaleX="126259" custScaleY="207573">
        <dgm:presLayoutVars>
          <dgm:chPref val="3"/>
        </dgm:presLayoutVars>
      </dgm:prSet>
      <dgm:spPr/>
    </dgm:pt>
    <dgm:pt modelId="{45465323-959A-4238-98B1-93C7A1D06F73}" type="pres">
      <dgm:prSet presAssocID="{534188FB-457C-443F-9584-9BD919919412}" presName="hierChild2" presStyleCnt="0"/>
      <dgm:spPr/>
    </dgm:pt>
  </dgm:ptLst>
  <dgm:cxnLst>
    <dgm:cxn modelId="{0EEDA343-1109-4FD2-A1AC-AC83FB319D8C}" type="presOf" srcId="{534188FB-457C-443F-9584-9BD919919412}" destId="{CC406708-0C86-4DAB-8DF7-D550C1615808}" srcOrd="0" destOrd="0" presId="urn:microsoft.com/office/officeart/2005/8/layout/hierarchy1"/>
    <dgm:cxn modelId="{49EAD547-9519-4593-B82F-8E17665BED7E}" srcId="{F1E40435-C9E1-4A10-AD4E-BEF37B820035}" destId="{B479AA8E-3786-462C-8B46-A36028AC463D}" srcOrd="0" destOrd="0" parTransId="{39B90E4F-B520-461B-A656-3A1769DCC9FA}" sibTransId="{20AE585F-0581-4332-8907-90CFE75B4E22}"/>
    <dgm:cxn modelId="{67537187-1BC4-41A8-AC93-B2B4304E0426}" srcId="{F1E40435-C9E1-4A10-AD4E-BEF37B820035}" destId="{534188FB-457C-443F-9584-9BD919919412}" srcOrd="1" destOrd="0" parTransId="{9F5B4BBB-5575-4FAA-8923-73B14B799B71}" sibTransId="{8FF6A615-8E80-4CE6-A816-63FCB3FD3E7A}"/>
    <dgm:cxn modelId="{0F0356AD-F09A-48BA-B6F7-FF4BC2410AE3}" type="presOf" srcId="{B479AA8E-3786-462C-8B46-A36028AC463D}" destId="{296F78CE-59CB-4626-A69C-EEEBC1D73E49}" srcOrd="0" destOrd="0" presId="urn:microsoft.com/office/officeart/2005/8/layout/hierarchy1"/>
    <dgm:cxn modelId="{58AB03B2-3932-44CD-92C3-B95F750E8B0B}" type="presOf" srcId="{F1E40435-C9E1-4A10-AD4E-BEF37B820035}" destId="{3A9057D5-A143-4C0F-B0E7-63E263289EE1}" srcOrd="0" destOrd="0" presId="urn:microsoft.com/office/officeart/2005/8/layout/hierarchy1"/>
    <dgm:cxn modelId="{0FD6F490-8535-4663-83D7-A354831D3ECE}" type="presParOf" srcId="{3A9057D5-A143-4C0F-B0E7-63E263289EE1}" destId="{ACB0DD3C-2BE7-4274-8836-221E8C355E56}" srcOrd="0" destOrd="0" presId="urn:microsoft.com/office/officeart/2005/8/layout/hierarchy1"/>
    <dgm:cxn modelId="{C3DCD643-56BA-4236-B8A1-3600ABF53ED3}" type="presParOf" srcId="{ACB0DD3C-2BE7-4274-8836-221E8C355E56}" destId="{9098E8D3-C5BE-4905-85AF-2D3D310465A7}" srcOrd="0" destOrd="0" presId="urn:microsoft.com/office/officeart/2005/8/layout/hierarchy1"/>
    <dgm:cxn modelId="{39F8CD57-2E76-41BF-A325-84E987A82752}" type="presParOf" srcId="{9098E8D3-C5BE-4905-85AF-2D3D310465A7}" destId="{3B3344F8-70D9-42DE-AD86-B0E7047B2131}" srcOrd="0" destOrd="0" presId="urn:microsoft.com/office/officeart/2005/8/layout/hierarchy1"/>
    <dgm:cxn modelId="{787D2DCA-E0C3-49FD-BEF0-5664B1CA4172}" type="presParOf" srcId="{9098E8D3-C5BE-4905-85AF-2D3D310465A7}" destId="{296F78CE-59CB-4626-A69C-EEEBC1D73E49}" srcOrd="1" destOrd="0" presId="urn:microsoft.com/office/officeart/2005/8/layout/hierarchy1"/>
    <dgm:cxn modelId="{45B34BDA-70F2-4929-A302-1755FD54B417}" type="presParOf" srcId="{ACB0DD3C-2BE7-4274-8836-221E8C355E56}" destId="{DB5F7F1E-0ACA-4D3D-BC8E-79EB3831B809}" srcOrd="1" destOrd="0" presId="urn:microsoft.com/office/officeart/2005/8/layout/hierarchy1"/>
    <dgm:cxn modelId="{6714C6A3-DFA9-4531-8D69-1905EDB19CB9}" type="presParOf" srcId="{3A9057D5-A143-4C0F-B0E7-63E263289EE1}" destId="{CE20592A-16E9-45ED-B59E-034DE6F8BE76}" srcOrd="1" destOrd="0" presId="urn:microsoft.com/office/officeart/2005/8/layout/hierarchy1"/>
    <dgm:cxn modelId="{7DACE10C-6971-4B43-9CA2-4E08C992310C}" type="presParOf" srcId="{CE20592A-16E9-45ED-B59E-034DE6F8BE76}" destId="{57497403-AE96-429D-B6BB-5F8A2D8FE74F}" srcOrd="0" destOrd="0" presId="urn:microsoft.com/office/officeart/2005/8/layout/hierarchy1"/>
    <dgm:cxn modelId="{4502DB10-6CF0-47B7-AC99-F4D6DB570882}" type="presParOf" srcId="{57497403-AE96-429D-B6BB-5F8A2D8FE74F}" destId="{3F5213FA-8AC8-4082-988E-3BD285122843}" srcOrd="0" destOrd="0" presId="urn:microsoft.com/office/officeart/2005/8/layout/hierarchy1"/>
    <dgm:cxn modelId="{A53899E3-F09C-45A9-B797-EAC7E31C908C}" type="presParOf" srcId="{57497403-AE96-429D-B6BB-5F8A2D8FE74F}" destId="{CC406708-0C86-4DAB-8DF7-D550C1615808}" srcOrd="1" destOrd="0" presId="urn:microsoft.com/office/officeart/2005/8/layout/hierarchy1"/>
    <dgm:cxn modelId="{9F2FEFC7-41FA-4F71-8FAE-E9C5B0D9DF47}" type="presParOf" srcId="{CE20592A-16E9-45ED-B59E-034DE6F8BE76}" destId="{45465323-959A-4238-98B1-93C7A1D06F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585054-BE86-4E65-8400-2065D428B71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CA9DD34-2483-4569-9B37-EE9403663318}">
      <dgm:prSet custT="1"/>
      <dgm:spPr/>
      <dgm:t>
        <a:bodyPr/>
        <a:lstStyle/>
        <a:p>
          <a:r>
            <a:rPr lang="pt-BR" sz="3600" b="1"/>
            <a:t>Fruto do trabalho de cientistas e intelectuais que produzem o conhecimento científico.</a:t>
          </a:r>
          <a:endParaRPr lang="en-US" sz="3600" b="1"/>
        </a:p>
      </dgm:t>
    </dgm:pt>
    <dgm:pt modelId="{BD53FD8D-180C-4C8C-8A26-5879CAA4EB49}" type="parTrans" cxnId="{ACC65865-DE5B-4F56-8A13-C7AA863CDA96}">
      <dgm:prSet/>
      <dgm:spPr/>
      <dgm:t>
        <a:bodyPr/>
        <a:lstStyle/>
        <a:p>
          <a:endParaRPr lang="en-US"/>
        </a:p>
      </dgm:t>
    </dgm:pt>
    <dgm:pt modelId="{433EA4FB-2043-4B49-A693-2D8C99909CD2}" type="sibTrans" cxnId="{ACC65865-DE5B-4F56-8A13-C7AA863CDA96}">
      <dgm:prSet/>
      <dgm:spPr/>
      <dgm:t>
        <a:bodyPr/>
        <a:lstStyle/>
        <a:p>
          <a:endParaRPr lang="en-US"/>
        </a:p>
      </dgm:t>
    </dgm:pt>
    <dgm:pt modelId="{F8864664-5A83-4187-9DC3-0BFFFEB19D3E}">
      <dgm:prSet/>
      <dgm:spPr/>
      <dgm:t>
        <a:bodyPr/>
        <a:lstStyle/>
        <a:p>
          <a:r>
            <a:rPr lang="pt-BR" b="1" dirty="0"/>
            <a:t>Esses são saberes que não foram produzidos necessariamente nesse tempo e espaço mas, que são pela escola transmitidos. Por isso, esses conhecimentos devem ser transformados.</a:t>
          </a:r>
          <a:endParaRPr lang="en-US" b="1" dirty="0"/>
        </a:p>
      </dgm:t>
    </dgm:pt>
    <dgm:pt modelId="{D75A9C52-1F47-439A-A231-E88AF968C086}" type="parTrans" cxnId="{B865E4EC-F11E-403A-AF5B-5BC937A60B37}">
      <dgm:prSet/>
      <dgm:spPr/>
      <dgm:t>
        <a:bodyPr/>
        <a:lstStyle/>
        <a:p>
          <a:endParaRPr lang="en-US"/>
        </a:p>
      </dgm:t>
    </dgm:pt>
    <dgm:pt modelId="{E6B8E03E-499D-4F8F-AFE0-C8E523FAB4D8}" type="sibTrans" cxnId="{B865E4EC-F11E-403A-AF5B-5BC937A60B37}">
      <dgm:prSet/>
      <dgm:spPr/>
      <dgm:t>
        <a:bodyPr/>
        <a:lstStyle/>
        <a:p>
          <a:endParaRPr lang="en-US"/>
        </a:p>
      </dgm:t>
    </dgm:pt>
    <dgm:pt modelId="{0766B5AC-132B-4396-B631-8630BA862E91}" type="pres">
      <dgm:prSet presAssocID="{2D585054-BE86-4E65-8400-2065D428B7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C289DA-BBE2-46A3-B222-6639EBC7B31B}" type="pres">
      <dgm:prSet presAssocID="{ACA9DD34-2483-4569-9B37-EE9403663318}" presName="hierRoot1" presStyleCnt="0"/>
      <dgm:spPr/>
    </dgm:pt>
    <dgm:pt modelId="{60E1CFC7-53F5-46E5-887F-C19BECE15EC6}" type="pres">
      <dgm:prSet presAssocID="{ACA9DD34-2483-4569-9B37-EE9403663318}" presName="composite" presStyleCnt="0"/>
      <dgm:spPr/>
    </dgm:pt>
    <dgm:pt modelId="{E7410222-00DA-42D9-A57C-4647140B96FA}" type="pres">
      <dgm:prSet presAssocID="{ACA9DD34-2483-4569-9B37-EE9403663318}" presName="background" presStyleLbl="node0" presStyleIdx="0" presStyleCnt="2"/>
      <dgm:spPr/>
    </dgm:pt>
    <dgm:pt modelId="{81F33531-1555-417B-A7F7-E60EE4288902}" type="pres">
      <dgm:prSet presAssocID="{ACA9DD34-2483-4569-9B37-EE9403663318}" presName="text" presStyleLbl="fgAcc0" presStyleIdx="0" presStyleCnt="2" custScaleX="133252" custScaleY="172187">
        <dgm:presLayoutVars>
          <dgm:chPref val="3"/>
        </dgm:presLayoutVars>
      </dgm:prSet>
      <dgm:spPr/>
    </dgm:pt>
    <dgm:pt modelId="{EF935D74-1A0D-4207-ABB0-0EB58B987C38}" type="pres">
      <dgm:prSet presAssocID="{ACA9DD34-2483-4569-9B37-EE9403663318}" presName="hierChild2" presStyleCnt="0"/>
      <dgm:spPr/>
    </dgm:pt>
    <dgm:pt modelId="{379DC5F1-14FD-4229-B51E-0D62A123274C}" type="pres">
      <dgm:prSet presAssocID="{F8864664-5A83-4187-9DC3-0BFFFEB19D3E}" presName="hierRoot1" presStyleCnt="0"/>
      <dgm:spPr/>
    </dgm:pt>
    <dgm:pt modelId="{341DAD70-C922-4F6D-BDE0-CC574C4A750E}" type="pres">
      <dgm:prSet presAssocID="{F8864664-5A83-4187-9DC3-0BFFFEB19D3E}" presName="composite" presStyleCnt="0"/>
      <dgm:spPr/>
    </dgm:pt>
    <dgm:pt modelId="{50187035-9C86-4E83-AB46-EB8691014537}" type="pres">
      <dgm:prSet presAssocID="{F8864664-5A83-4187-9DC3-0BFFFEB19D3E}" presName="background" presStyleLbl="node0" presStyleIdx="1" presStyleCnt="2"/>
      <dgm:spPr/>
    </dgm:pt>
    <dgm:pt modelId="{FA04115D-B70C-46EF-86E8-BCC4EC31E93A}" type="pres">
      <dgm:prSet presAssocID="{F8864664-5A83-4187-9DC3-0BFFFEB19D3E}" presName="text" presStyleLbl="fgAcc0" presStyleIdx="1" presStyleCnt="2" custScaleX="113577" custScaleY="167034">
        <dgm:presLayoutVars>
          <dgm:chPref val="3"/>
        </dgm:presLayoutVars>
      </dgm:prSet>
      <dgm:spPr/>
    </dgm:pt>
    <dgm:pt modelId="{0E918790-2535-4818-94D6-BDA37D13FF46}" type="pres">
      <dgm:prSet presAssocID="{F8864664-5A83-4187-9DC3-0BFFFEB19D3E}" presName="hierChild2" presStyleCnt="0"/>
      <dgm:spPr/>
    </dgm:pt>
  </dgm:ptLst>
  <dgm:cxnLst>
    <dgm:cxn modelId="{0EAF3400-6F85-45DB-9F68-3F8906DFBD80}" type="presOf" srcId="{2D585054-BE86-4E65-8400-2065D428B71B}" destId="{0766B5AC-132B-4396-B631-8630BA862E91}" srcOrd="0" destOrd="0" presId="urn:microsoft.com/office/officeart/2005/8/layout/hierarchy1"/>
    <dgm:cxn modelId="{6D28085D-0EFE-4294-B993-A86D92B4EA33}" type="presOf" srcId="{ACA9DD34-2483-4569-9B37-EE9403663318}" destId="{81F33531-1555-417B-A7F7-E60EE4288902}" srcOrd="0" destOrd="0" presId="urn:microsoft.com/office/officeart/2005/8/layout/hierarchy1"/>
    <dgm:cxn modelId="{79B8D844-5B3A-4CE9-B04C-E98BB6A5B387}" type="presOf" srcId="{F8864664-5A83-4187-9DC3-0BFFFEB19D3E}" destId="{FA04115D-B70C-46EF-86E8-BCC4EC31E93A}" srcOrd="0" destOrd="0" presId="urn:microsoft.com/office/officeart/2005/8/layout/hierarchy1"/>
    <dgm:cxn modelId="{ACC65865-DE5B-4F56-8A13-C7AA863CDA96}" srcId="{2D585054-BE86-4E65-8400-2065D428B71B}" destId="{ACA9DD34-2483-4569-9B37-EE9403663318}" srcOrd="0" destOrd="0" parTransId="{BD53FD8D-180C-4C8C-8A26-5879CAA4EB49}" sibTransId="{433EA4FB-2043-4B49-A693-2D8C99909CD2}"/>
    <dgm:cxn modelId="{B865E4EC-F11E-403A-AF5B-5BC937A60B37}" srcId="{2D585054-BE86-4E65-8400-2065D428B71B}" destId="{F8864664-5A83-4187-9DC3-0BFFFEB19D3E}" srcOrd="1" destOrd="0" parTransId="{D75A9C52-1F47-439A-A231-E88AF968C086}" sibTransId="{E6B8E03E-499D-4F8F-AFE0-C8E523FAB4D8}"/>
    <dgm:cxn modelId="{9699F112-3C3C-47EC-ADFB-E53933D8E01A}" type="presParOf" srcId="{0766B5AC-132B-4396-B631-8630BA862E91}" destId="{50C289DA-BBE2-46A3-B222-6639EBC7B31B}" srcOrd="0" destOrd="0" presId="urn:microsoft.com/office/officeart/2005/8/layout/hierarchy1"/>
    <dgm:cxn modelId="{03EBC091-E1DC-45D3-83FB-20B7DB25078D}" type="presParOf" srcId="{50C289DA-BBE2-46A3-B222-6639EBC7B31B}" destId="{60E1CFC7-53F5-46E5-887F-C19BECE15EC6}" srcOrd="0" destOrd="0" presId="urn:microsoft.com/office/officeart/2005/8/layout/hierarchy1"/>
    <dgm:cxn modelId="{8EE516D5-8529-4051-9AAF-2FB76133F1DE}" type="presParOf" srcId="{60E1CFC7-53F5-46E5-887F-C19BECE15EC6}" destId="{E7410222-00DA-42D9-A57C-4647140B96FA}" srcOrd="0" destOrd="0" presId="urn:microsoft.com/office/officeart/2005/8/layout/hierarchy1"/>
    <dgm:cxn modelId="{6DFFF370-70F5-4AFC-A177-6902F2394EFF}" type="presParOf" srcId="{60E1CFC7-53F5-46E5-887F-C19BECE15EC6}" destId="{81F33531-1555-417B-A7F7-E60EE4288902}" srcOrd="1" destOrd="0" presId="urn:microsoft.com/office/officeart/2005/8/layout/hierarchy1"/>
    <dgm:cxn modelId="{BCA42010-59AC-48E9-9DBC-7859AEECA940}" type="presParOf" srcId="{50C289DA-BBE2-46A3-B222-6639EBC7B31B}" destId="{EF935D74-1A0D-4207-ABB0-0EB58B987C38}" srcOrd="1" destOrd="0" presId="urn:microsoft.com/office/officeart/2005/8/layout/hierarchy1"/>
    <dgm:cxn modelId="{F689D027-F873-46B3-9B58-0F40279C4327}" type="presParOf" srcId="{0766B5AC-132B-4396-B631-8630BA862E91}" destId="{379DC5F1-14FD-4229-B51E-0D62A123274C}" srcOrd="1" destOrd="0" presId="urn:microsoft.com/office/officeart/2005/8/layout/hierarchy1"/>
    <dgm:cxn modelId="{E1AE53D6-6A86-4F81-85BB-F4EFE06E46DB}" type="presParOf" srcId="{379DC5F1-14FD-4229-B51E-0D62A123274C}" destId="{341DAD70-C922-4F6D-BDE0-CC574C4A750E}" srcOrd="0" destOrd="0" presId="urn:microsoft.com/office/officeart/2005/8/layout/hierarchy1"/>
    <dgm:cxn modelId="{F7F9470D-BDD2-4003-A7A3-9B266F788246}" type="presParOf" srcId="{341DAD70-C922-4F6D-BDE0-CC574C4A750E}" destId="{50187035-9C86-4E83-AB46-EB8691014537}" srcOrd="0" destOrd="0" presId="urn:microsoft.com/office/officeart/2005/8/layout/hierarchy1"/>
    <dgm:cxn modelId="{B3999086-D4E7-4FBC-8747-28E0695F2B4B}" type="presParOf" srcId="{341DAD70-C922-4F6D-BDE0-CC574C4A750E}" destId="{FA04115D-B70C-46EF-86E8-BCC4EC31E93A}" srcOrd="1" destOrd="0" presId="urn:microsoft.com/office/officeart/2005/8/layout/hierarchy1"/>
    <dgm:cxn modelId="{7ECC5B43-2358-4B21-84C1-5ADFDB72F6F1}" type="presParOf" srcId="{379DC5F1-14FD-4229-B51E-0D62A123274C}" destId="{0E918790-2535-4818-94D6-BDA37D13FF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843FC-EC7A-4BDA-B87F-1D8793330867}">
      <dsp:nvSpPr>
        <dsp:cNvPr id="0" name=""/>
        <dsp:cNvSpPr/>
      </dsp:nvSpPr>
      <dsp:spPr>
        <a:xfrm>
          <a:off x="2108" y="469364"/>
          <a:ext cx="6273160" cy="38456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1A4A5-356E-4FD8-A263-EB9AB58DA4EC}">
      <dsp:nvSpPr>
        <dsp:cNvPr id="0" name=""/>
        <dsp:cNvSpPr/>
      </dsp:nvSpPr>
      <dsp:spPr>
        <a:xfrm>
          <a:off x="321208" y="772508"/>
          <a:ext cx="6273160" cy="384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Arial" panose="020B0604020202020204" pitchFamily="34" charset="0"/>
              <a:cs typeface="Arial" panose="020B0604020202020204" pitchFamily="34" charset="0"/>
            </a:rPr>
            <a:t>Ao ser ensinado, todo conceito deve manter semelhanças com a ideia original presente no seu contexto de pesquisa, mas adquire outros significados próprios do ambiente escolar ao qual será alojado.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3844" y="885144"/>
        <a:ext cx="6047888" cy="3620408"/>
      </dsp:txXfrm>
    </dsp:sp>
    <dsp:sp modelId="{94A244F0-C3B5-4B70-B340-D1C157FF4A21}">
      <dsp:nvSpPr>
        <dsp:cNvPr id="0" name=""/>
        <dsp:cNvSpPr/>
      </dsp:nvSpPr>
      <dsp:spPr>
        <a:xfrm>
          <a:off x="6913467" y="469364"/>
          <a:ext cx="3860656" cy="3539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DC4E9-577C-448C-8ED7-78BBF13E901A}">
      <dsp:nvSpPr>
        <dsp:cNvPr id="0" name=""/>
        <dsp:cNvSpPr/>
      </dsp:nvSpPr>
      <dsp:spPr>
        <a:xfrm>
          <a:off x="7232566" y="772508"/>
          <a:ext cx="3860656" cy="3539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>
              <a:latin typeface="Arial" panose="020B0604020202020204" pitchFamily="34" charset="0"/>
              <a:cs typeface="Arial" panose="020B0604020202020204" pitchFamily="34" charset="0"/>
            </a:rPr>
            <a:t>Assim os saberes não são meras simplificações de objetos retirados dos contextos de pesquisa e transferidos para sala de aula.</a:t>
          </a:r>
          <a:endParaRPr lang="en-US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36240" y="876182"/>
        <a:ext cx="3653308" cy="3332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344F8-70D9-42DE-AD86-B0E7047B2131}">
      <dsp:nvSpPr>
        <dsp:cNvPr id="0" name=""/>
        <dsp:cNvSpPr/>
      </dsp:nvSpPr>
      <dsp:spPr>
        <a:xfrm>
          <a:off x="804111" y="4928"/>
          <a:ext cx="4441236" cy="4510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F78CE-59CB-4626-A69C-EEEBC1D73E49}">
      <dsp:nvSpPr>
        <dsp:cNvPr id="0" name=""/>
        <dsp:cNvSpPr/>
      </dsp:nvSpPr>
      <dsp:spPr>
        <a:xfrm>
          <a:off x="1155746" y="338981"/>
          <a:ext cx="4441236" cy="4510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Arial" panose="020B0604020202020204" pitchFamily="34" charset="0"/>
              <a:cs typeface="Arial" panose="020B0604020202020204" pitchFamily="34" charset="0"/>
            </a:rPr>
            <a:t>Trata-se de novos conhecimentos capazes de responder a dois domínios epistemológicos diferentes: a ciência e a sala de aula. 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85825" y="469060"/>
        <a:ext cx="4181078" cy="4250418"/>
      </dsp:txXfrm>
    </dsp:sp>
    <dsp:sp modelId="{3F5213FA-8AC8-4082-988E-3BD285122843}">
      <dsp:nvSpPr>
        <dsp:cNvPr id="0" name=""/>
        <dsp:cNvSpPr/>
      </dsp:nvSpPr>
      <dsp:spPr>
        <a:xfrm>
          <a:off x="5921180" y="2464"/>
          <a:ext cx="3995739" cy="417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06708-0C86-4DAB-8DF7-D550C1615808}">
      <dsp:nvSpPr>
        <dsp:cNvPr id="0" name=""/>
        <dsp:cNvSpPr/>
      </dsp:nvSpPr>
      <dsp:spPr>
        <a:xfrm>
          <a:off x="6272815" y="336517"/>
          <a:ext cx="3995739" cy="4171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As escolhas e adaptações são inevitáveis quando se deve fazer caber três ou quatro séculos de “Física” em duas ou três aulas semanais ao longo de três anos.</a:t>
          </a:r>
          <a:endParaRPr lang="en-US" sz="2400" b="1" kern="1200" dirty="0"/>
        </a:p>
      </dsp:txBody>
      <dsp:txXfrm>
        <a:off x="6389846" y="453548"/>
        <a:ext cx="3761677" cy="39373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10222-00DA-42D9-A57C-4647140B96FA}">
      <dsp:nvSpPr>
        <dsp:cNvPr id="0" name=""/>
        <dsp:cNvSpPr/>
      </dsp:nvSpPr>
      <dsp:spPr>
        <a:xfrm>
          <a:off x="1541" y="76362"/>
          <a:ext cx="5234038" cy="42947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33531-1555-417B-A7F7-E60EE4288902}">
      <dsp:nvSpPr>
        <dsp:cNvPr id="0" name=""/>
        <dsp:cNvSpPr/>
      </dsp:nvSpPr>
      <dsp:spPr>
        <a:xfrm>
          <a:off x="437977" y="490977"/>
          <a:ext cx="5234038" cy="429474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/>
            <a:t>Fruto do trabalho de cientistas e intelectuais que produzem o conhecimento científico.</a:t>
          </a:r>
          <a:endParaRPr lang="en-US" sz="3600" b="1" kern="1200"/>
        </a:p>
      </dsp:txBody>
      <dsp:txXfrm>
        <a:off x="563766" y="616766"/>
        <a:ext cx="4982460" cy="4043166"/>
      </dsp:txXfrm>
    </dsp:sp>
    <dsp:sp modelId="{50187035-9C86-4E83-AB46-EB8691014537}">
      <dsp:nvSpPr>
        <dsp:cNvPr id="0" name=""/>
        <dsp:cNvSpPr/>
      </dsp:nvSpPr>
      <dsp:spPr>
        <a:xfrm>
          <a:off x="6108452" y="76362"/>
          <a:ext cx="4461219" cy="416621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4115D-B70C-46EF-86E8-BCC4EC31E93A}">
      <dsp:nvSpPr>
        <dsp:cNvPr id="0" name=""/>
        <dsp:cNvSpPr/>
      </dsp:nvSpPr>
      <dsp:spPr>
        <a:xfrm>
          <a:off x="6544888" y="490977"/>
          <a:ext cx="4461219" cy="416621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b="1" kern="1200" dirty="0"/>
            <a:t>Esses são saberes que não foram produzidos necessariamente nesse tempo e espaço mas, que são pela escola transmitidos. Por isso, esses conhecimentos devem ser transformados.</a:t>
          </a:r>
          <a:endParaRPr lang="en-US" sz="2700" b="1" kern="1200" dirty="0"/>
        </a:p>
      </dsp:txBody>
      <dsp:txXfrm>
        <a:off x="6666912" y="613001"/>
        <a:ext cx="4217171" cy="392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23AC8-C88D-4031-9E3C-013D24663A62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0FC27-B91A-457C-9447-943FF5C0CD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66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50FC27-B91A-457C-9447-943FF5C0CD4D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91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78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095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701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713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559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782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19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341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</a:lstStyle>
          <a:p>
            <a:pPr algn="ctr" rtl="0"/>
            <a:endParaRPr lang="pt-BR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orma Livre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  <p:sp>
            <p:nvSpPr>
              <p:cNvPr id="16" name="Forma Livre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</p:grp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28" name="Forma Livre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pt-BR" sz="60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319848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54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8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55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4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89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38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91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40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1F4CC-ED61-456E-A2C1-66109EAC80A7}" type="datetimeFigureOut">
              <a:rPr lang="pt-BR" smtClean="0"/>
              <a:t>27/03/2025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F22920F-38B4-4D5B-B668-8E75F85CC6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576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institution/State-University-of-Paraiba?_tp=eyJjb250ZXh0Ijp7ImZpcnN0UGFnZSI6Il9kaXJlY3QiLCJwYWdlIjoicHJvZmlsZSIsInByZXZpb3VzUGFnZSI6Il9kaXJlY3QifX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extLst>
              <a:ext uri="{FF2B5EF4-FFF2-40B4-BE49-F238E27FC236}">
                <a16:creationId xmlns:a16="http://schemas.microsoft.com/office/drawing/2014/main" id="{A2E78FAE-3FE2-E7E4-A092-A10CE52BB5E0}"/>
              </a:ext>
            </a:extLst>
          </p:cNvPr>
          <p:cNvSpPr/>
          <p:nvPr/>
        </p:nvSpPr>
        <p:spPr>
          <a:xfrm>
            <a:off x="2793304" y="2715529"/>
            <a:ext cx="7114783" cy="27557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>
                <a:latin typeface="Arial" panose="020B0604020202020204" pitchFamily="34" charset="0"/>
                <a:cs typeface="Arial" panose="020B0604020202020204" pitchFamily="34" charset="0"/>
              </a:rPr>
              <a:t>DIDÁTICA DAS CIÊNCIAS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9B3DA697-F8C2-C2F0-F156-9CF70C1E4ADA}"/>
              </a:ext>
            </a:extLst>
          </p:cNvPr>
          <p:cNvSpPr txBox="1">
            <a:spLocks/>
          </p:cNvSpPr>
          <p:nvPr/>
        </p:nvSpPr>
        <p:spPr>
          <a:xfrm>
            <a:off x="3131507" y="5812869"/>
            <a:ext cx="6920524" cy="54013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pt-B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/>
              <a:t>Profª Dra. Maria Carolina Fortes</a:t>
            </a:r>
            <a:endParaRPr lang="pt-BR" b="1" dirty="0"/>
          </a:p>
        </p:txBody>
      </p:sp>
      <p:pic>
        <p:nvPicPr>
          <p:cNvPr id="5" name="Imagem 4" descr="logoIfet">
            <a:extLst>
              <a:ext uri="{FF2B5EF4-FFF2-40B4-BE49-F238E27FC236}">
                <a16:creationId xmlns:a16="http://schemas.microsoft.com/office/drawing/2014/main" id="{0780993F-59BD-BFAC-55DA-BDF8F210E05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418759" y="200765"/>
            <a:ext cx="2648635" cy="1002147"/>
          </a:xfrm>
          <a:prstGeom prst="rect">
            <a:avLst/>
          </a:prstGeom>
          <a:noFill/>
        </p:spPr>
      </p:pic>
      <p:pic>
        <p:nvPicPr>
          <p:cNvPr id="8" name="Picture 4" descr="Resultado de imagem para ppgcited cavg ifsul edu br">
            <a:extLst>
              <a:ext uri="{FF2B5EF4-FFF2-40B4-BE49-F238E27FC236}">
                <a16:creationId xmlns:a16="http://schemas.microsoft.com/office/drawing/2014/main" id="{E8271468-CE76-2C90-C786-6197F9346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99" y="200765"/>
            <a:ext cx="2857500" cy="10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CDDC4E0-6C30-31C7-4035-D0BF57A0CF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942" y="363254"/>
            <a:ext cx="11761940" cy="488514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1"/>
            </a:solidFill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D972D6E-6121-568F-85AE-298C0AF3ECBA}"/>
              </a:ext>
            </a:extLst>
          </p:cNvPr>
          <p:cNvSpPr txBox="1"/>
          <p:nvPr/>
        </p:nvSpPr>
        <p:spPr>
          <a:xfrm>
            <a:off x="676405" y="5399913"/>
            <a:ext cx="10571967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ctr">
              <a:spcAft>
                <a:spcPts val="375"/>
              </a:spcAft>
            </a:pPr>
            <a:r>
              <a:rPr lang="pt-BR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José Luiz Cavalcante</a:t>
            </a:r>
          </a:p>
          <a:p>
            <a:pPr algn="l"/>
            <a:r>
              <a:rPr lang="pt-BR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UEPB · Centro de Ciências Humanas e Exatas (CCHE)</a:t>
            </a:r>
          </a:p>
        </p:txBody>
      </p:sp>
    </p:spTree>
    <p:extLst>
      <p:ext uri="{BB962C8B-B14F-4D97-AF65-F5344CB8AC3E}">
        <p14:creationId xmlns:p14="http://schemas.microsoft.com/office/powerpoint/2010/main" val="65008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DEF48-FA83-1F79-BA60-EC06D534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066" y="338203"/>
            <a:ext cx="9500575" cy="939452"/>
          </a:xfrm>
        </p:spPr>
        <p:txBody>
          <a:bodyPr anchor="ctr">
            <a:normAutofit/>
          </a:bodyPr>
          <a:lstStyle/>
          <a:p>
            <a:pPr algn="ctr"/>
            <a:r>
              <a:rPr lang="pt-BR" sz="4800" b="1" dirty="0"/>
              <a:t>Saber Sábio</a:t>
            </a:r>
          </a:p>
        </p:txBody>
      </p:sp>
      <p:graphicFrame>
        <p:nvGraphicFramePr>
          <p:cNvPr id="19" name="Espaço Reservado para Conteúdo 2">
            <a:extLst>
              <a:ext uri="{FF2B5EF4-FFF2-40B4-BE49-F238E27FC236}">
                <a16:creationId xmlns:a16="http://schemas.microsoft.com/office/drawing/2014/main" id="{36948345-E41B-7376-69E5-993399488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985170"/>
              </p:ext>
            </p:extLst>
          </p:nvPr>
        </p:nvGraphicFramePr>
        <p:xfrm>
          <a:off x="592175" y="1503123"/>
          <a:ext cx="11007650" cy="4862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54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7ED93-6A06-4BAA-E716-CDA4981A5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4258850" cy="4461163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Vigilância Epistemológica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C2C9FA-707F-80EE-68E7-353289382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551" y="319088"/>
            <a:ext cx="10634597" cy="6219824"/>
          </a:xfr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Analisar a evolução do saber que se encontra na sala de aula através da Transposição Didática possibilita uma fundamentação teórica para uma prática pedagógica mais reflexiva e questionadora.</a:t>
            </a:r>
          </a:p>
          <a:p>
            <a:pPr marL="0" indent="0" algn="just">
              <a:buNone/>
            </a:pP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Para CHEVALLARD, isso equivale à capacidade, e necessidade constante, do professor exercer uma vigilância epistemológica em seu magistério.</a:t>
            </a:r>
          </a:p>
        </p:txBody>
      </p:sp>
    </p:spTree>
    <p:extLst>
      <p:ext uri="{BB962C8B-B14F-4D97-AF65-F5344CB8AC3E}">
        <p14:creationId xmlns:p14="http://schemas.microsoft.com/office/powerpoint/2010/main" val="2832055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3E1117-6D96-C27D-1A9C-DAA27B89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516"/>
            <a:ext cx="11011422" cy="5688448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“[...]uma ferramenta que permite recapacitar, tomar distância, interrogar as evidências, pôr em questão as ideias simples, desprender-se da familiaridade enganosa de seu objeto de estudo. Em uma palavra, é o que lhe permite exercer sua vigilância epistemológica”. (CHEVALLARD, 1991, p.16)</a:t>
            </a:r>
          </a:p>
        </p:txBody>
      </p:sp>
    </p:spTree>
    <p:extLst>
      <p:ext uri="{BB962C8B-B14F-4D97-AF65-F5344CB8AC3E}">
        <p14:creationId xmlns:p14="http://schemas.microsoft.com/office/powerpoint/2010/main" val="347621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738BE5-6521-24B4-EF4D-19DF8D8B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957" y="239364"/>
            <a:ext cx="9600656" cy="814192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Vigilância Epistemológica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44F2785-8F9E-0628-7E5F-3DB2BA4F78E9}"/>
              </a:ext>
            </a:extLst>
          </p:cNvPr>
          <p:cNvSpPr/>
          <p:nvPr/>
        </p:nvSpPr>
        <p:spPr>
          <a:xfrm>
            <a:off x="838200" y="1791222"/>
            <a:ext cx="4460310" cy="8141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/>
              <a:t>Saber Científico 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57C6FDC-E9F9-6A35-6997-8A6548ABAED2}"/>
              </a:ext>
            </a:extLst>
          </p:cNvPr>
          <p:cNvSpPr/>
          <p:nvPr/>
        </p:nvSpPr>
        <p:spPr>
          <a:xfrm>
            <a:off x="3613759" y="3887738"/>
            <a:ext cx="3369501" cy="8141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Saber a Ensinar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1F9DE3D-5C0C-73A9-5974-8B20DA8C419A}"/>
              </a:ext>
            </a:extLst>
          </p:cNvPr>
          <p:cNvSpPr/>
          <p:nvPr/>
        </p:nvSpPr>
        <p:spPr>
          <a:xfrm>
            <a:off x="7620000" y="5676320"/>
            <a:ext cx="4116888" cy="101460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Saber Ensinado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69EF16C5-CEF8-E3F8-337F-7637E3F7DDA0}"/>
              </a:ext>
            </a:extLst>
          </p:cNvPr>
          <p:cNvCxnSpPr>
            <a:cxnSpLocks/>
          </p:cNvCxnSpPr>
          <p:nvPr/>
        </p:nvCxnSpPr>
        <p:spPr>
          <a:xfrm>
            <a:off x="2592925" y="2605414"/>
            <a:ext cx="2085547" cy="126735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252EFD76-234F-E556-F4F7-9FB4BA170B08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298510" y="4701930"/>
            <a:ext cx="2321490" cy="1551858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tângulo 13">
            <a:extLst>
              <a:ext uri="{FF2B5EF4-FFF2-40B4-BE49-F238E27FC236}">
                <a16:creationId xmlns:a16="http://schemas.microsoft.com/office/drawing/2014/main" id="{2AFE6133-6B6D-6D5A-64C2-441654E3CE4B}"/>
              </a:ext>
            </a:extLst>
          </p:cNvPr>
          <p:cNvSpPr/>
          <p:nvPr/>
        </p:nvSpPr>
        <p:spPr>
          <a:xfrm>
            <a:off x="5574083" y="1528174"/>
            <a:ext cx="6475956" cy="1900825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Vigilância epistemológica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garante que a distância entre saber científico e saber a ensinar não degenerasse o saber de origem.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A2D9D81-8D4E-5934-6047-8DD10C5FFE0A}"/>
              </a:ext>
            </a:extLst>
          </p:cNvPr>
          <p:cNvSpPr/>
          <p:nvPr/>
        </p:nvSpPr>
        <p:spPr>
          <a:xfrm>
            <a:off x="626301" y="5281586"/>
            <a:ext cx="5110620" cy="952304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Espaço de liberdade e criação do professor </a:t>
            </a:r>
          </a:p>
        </p:txBody>
      </p:sp>
    </p:spTree>
    <p:extLst>
      <p:ext uri="{BB962C8B-B14F-4D97-AF65-F5344CB8AC3E}">
        <p14:creationId xmlns:p14="http://schemas.microsoft.com/office/powerpoint/2010/main" val="1978620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2BFAA-3192-878A-8AAB-5501E86E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534" y="365125"/>
            <a:ext cx="9412266" cy="91159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b="1" dirty="0"/>
              <a:t>Os Saberes e o Sistema de Ensino</a:t>
            </a:r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00ED0D26-D598-1110-5A9A-B4E96B784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573" y="1395717"/>
            <a:ext cx="6187857" cy="53307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 (saber ensinado)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P (professor)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(alunos)</a:t>
            </a:r>
          </a:p>
          <a:p>
            <a:pPr marL="0" indent="0" algn="ctr"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 sistema de ensino é constituído por: professor, alunos e saber ensinado. Ao seu redor possui um entorno que permite o funcionamento didático e intervém em diferentes níveis.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491053F-6C39-F41B-05E2-3170955B013C}"/>
              </a:ext>
            </a:extLst>
          </p:cNvPr>
          <p:cNvSpPr/>
          <p:nvPr/>
        </p:nvSpPr>
        <p:spPr>
          <a:xfrm>
            <a:off x="6701425" y="1646237"/>
            <a:ext cx="5110619" cy="471011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/>
              <a:t>PPPsSSSSS</a:t>
            </a:r>
            <a:endParaRPr lang="pt-BR" dirty="0"/>
          </a:p>
        </p:txBody>
      </p:sp>
      <p:sp>
        <p:nvSpPr>
          <p:cNvPr id="7" name="Triângulo isósceles 6">
            <a:extLst>
              <a:ext uri="{FF2B5EF4-FFF2-40B4-BE49-F238E27FC236}">
                <a16:creationId xmlns:a16="http://schemas.microsoft.com/office/drawing/2014/main" id="{C0559ED4-1D1E-10B6-19D5-20CFD0227857}"/>
              </a:ext>
            </a:extLst>
          </p:cNvPr>
          <p:cNvSpPr/>
          <p:nvPr/>
        </p:nvSpPr>
        <p:spPr>
          <a:xfrm>
            <a:off x="7478038" y="2592888"/>
            <a:ext cx="3482236" cy="305635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S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PP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9F7DE5C-F4B0-D0F9-AC4F-1AC8C4D9B7F9}"/>
              </a:ext>
            </a:extLst>
          </p:cNvPr>
          <p:cNvSpPr/>
          <p:nvPr/>
        </p:nvSpPr>
        <p:spPr>
          <a:xfrm>
            <a:off x="7089731" y="5348614"/>
            <a:ext cx="488515" cy="67014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13A1B7B7-C170-108E-8344-BFBF9BF9788B}"/>
              </a:ext>
            </a:extLst>
          </p:cNvPr>
          <p:cNvSpPr/>
          <p:nvPr/>
        </p:nvSpPr>
        <p:spPr>
          <a:xfrm>
            <a:off x="8962372" y="2029217"/>
            <a:ext cx="507305" cy="65135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2E8C5F2A-CF5A-00FC-FEB0-F78937B722E2}"/>
              </a:ext>
            </a:extLst>
          </p:cNvPr>
          <p:cNvSpPr/>
          <p:nvPr/>
        </p:nvSpPr>
        <p:spPr>
          <a:xfrm>
            <a:off x="10860064" y="5167313"/>
            <a:ext cx="488515" cy="67014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86310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D39DE-2759-B2B4-C983-D086F7C6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972"/>
          </a:xfrm>
        </p:spPr>
        <p:txBody>
          <a:bodyPr/>
          <a:lstStyle/>
          <a:p>
            <a:pPr algn="ctr"/>
            <a:r>
              <a:rPr lang="pt-BR" b="1" dirty="0"/>
              <a:t>Sistema de Ensino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A54E84-1E64-5597-DCDB-1E08C00F4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592" y="1825625"/>
            <a:ext cx="5837129" cy="33100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pt-BR" b="1" dirty="0"/>
              <a:t>ENTORNO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9587884-F607-4147-E58C-A642EE825298}"/>
              </a:ext>
            </a:extLst>
          </p:cNvPr>
          <p:cNvSpPr/>
          <p:nvPr/>
        </p:nvSpPr>
        <p:spPr>
          <a:xfrm>
            <a:off x="3187874" y="2235124"/>
            <a:ext cx="3281820" cy="24621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CB8E605A-DA78-AE8C-3206-0C52D458270C}"/>
              </a:ext>
            </a:extLst>
          </p:cNvPr>
          <p:cNvSpPr/>
          <p:nvPr/>
        </p:nvSpPr>
        <p:spPr>
          <a:xfrm>
            <a:off x="3594970" y="2605414"/>
            <a:ext cx="1929008" cy="150312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1421617-6FFF-7A9B-4A38-413355DD994E}"/>
              </a:ext>
            </a:extLst>
          </p:cNvPr>
          <p:cNvSpPr/>
          <p:nvPr/>
        </p:nvSpPr>
        <p:spPr>
          <a:xfrm>
            <a:off x="4308953" y="2943616"/>
            <a:ext cx="651354" cy="2379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0C0D30EE-B8B3-9714-55E3-C77CF7E13326}"/>
              </a:ext>
            </a:extLst>
          </p:cNvPr>
          <p:cNvSpPr/>
          <p:nvPr/>
        </p:nvSpPr>
        <p:spPr>
          <a:xfrm>
            <a:off x="3895595" y="3429000"/>
            <a:ext cx="651354" cy="23799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72BC441-01DF-550B-CC21-6D28E835FC63}"/>
              </a:ext>
            </a:extLst>
          </p:cNvPr>
          <p:cNvSpPr/>
          <p:nvPr/>
        </p:nvSpPr>
        <p:spPr>
          <a:xfrm>
            <a:off x="4847574" y="3316548"/>
            <a:ext cx="300623" cy="2032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305BE3D0-F4B2-88BC-BC4C-DAEDFBCFFC8D}"/>
              </a:ext>
            </a:extLst>
          </p:cNvPr>
          <p:cNvCxnSpPr>
            <a:cxnSpLocks/>
          </p:cNvCxnSpPr>
          <p:nvPr/>
        </p:nvCxnSpPr>
        <p:spPr>
          <a:xfrm flipH="1">
            <a:off x="6613742" y="3356975"/>
            <a:ext cx="2480154" cy="0"/>
          </a:xfrm>
          <a:prstGeom prst="straightConnector1">
            <a:avLst/>
          </a:prstGeom>
          <a:ln w="762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EE50FD9D-1FC4-530B-41C5-A607A51B8588}"/>
              </a:ext>
            </a:extLst>
          </p:cNvPr>
          <p:cNvSpPr/>
          <p:nvPr/>
        </p:nvSpPr>
        <p:spPr>
          <a:xfrm>
            <a:off x="8943584" y="2235124"/>
            <a:ext cx="2649255" cy="2091844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Noosfera</a:t>
            </a:r>
          </a:p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Filtro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A94BA113-0D7E-BAFF-4B57-1E7E1922EB56}"/>
              </a:ext>
            </a:extLst>
          </p:cNvPr>
          <p:cNvCxnSpPr>
            <a:endCxn id="4" idx="4"/>
          </p:cNvCxnSpPr>
          <p:nvPr/>
        </p:nvCxnSpPr>
        <p:spPr>
          <a:xfrm flipV="1">
            <a:off x="4828784" y="4697260"/>
            <a:ext cx="0" cy="876822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93616DDF-F0CB-E324-4C61-67CD8DBF3329}"/>
              </a:ext>
            </a:extLst>
          </p:cNvPr>
          <p:cNvSpPr/>
          <p:nvPr/>
        </p:nvSpPr>
        <p:spPr>
          <a:xfrm>
            <a:off x="1728592" y="5574082"/>
            <a:ext cx="6125228" cy="10647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Sistema de Ensino – A,P,S</a:t>
            </a:r>
          </a:p>
        </p:txBody>
      </p:sp>
    </p:spTree>
    <p:extLst>
      <p:ext uri="{BB962C8B-B14F-4D97-AF65-F5344CB8AC3E}">
        <p14:creationId xmlns:p14="http://schemas.microsoft.com/office/powerpoint/2010/main" val="478514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F84E5-7E23-3F38-C8AF-C170CD98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269" y="624110"/>
            <a:ext cx="9450344" cy="72870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b="1" dirty="0"/>
              <a:t>Sistema de Ensino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2AA59E-ECDB-D6E2-2E96-53412C144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227"/>
            <a:ext cx="11211838" cy="5047989"/>
          </a:xfr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Noosfera: filtro 			                Desde representantes da sociedade até especialistas legais.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 noosfera é composta, em geral, por cientistas, educadores, professores, políticos, autores de livros didáticos, pais de alunos, entre outros.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Cada um contribui com seus valores, preferências, ideias e objetivos específicos no delineamento dos saberes que chegarão à sala de aula.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D2182A28-6DCE-E3CE-98EB-AACEC5EEA5BF}"/>
              </a:ext>
            </a:extLst>
          </p:cNvPr>
          <p:cNvCxnSpPr/>
          <p:nvPr/>
        </p:nvCxnSpPr>
        <p:spPr>
          <a:xfrm>
            <a:off x="3494762" y="1916482"/>
            <a:ext cx="1628383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442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657EE-FD3E-6B99-6BB0-DF2F87B35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476" y="365125"/>
            <a:ext cx="9199323" cy="49917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Sistema de Ensino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217011-A80B-4B4E-4490-4109E88DD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1102290"/>
            <a:ext cx="11436263" cy="5390585"/>
          </a:xfr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“A noosfera é o centro operacional do processo de transposição, que traduzirá nos fatos a resposta ao desequilíbrio criado e comprovado [entre os ideais e possibilidades dos saberes científicos] (expresso pelos matemáticos, pelos pais, pelos professores mesmos). Ali [na noosfera] se produz todo conflito entre sistema e entorno e ali encontra seu lugar privilegiado de expressão. Neste sentido [do conflito de interesses], a noosfera desempenha um papel de obstáculo”. (CHEVALLARD, 1991, p.34)</a:t>
            </a:r>
          </a:p>
        </p:txBody>
      </p:sp>
    </p:spTree>
    <p:extLst>
      <p:ext uri="{BB962C8B-B14F-4D97-AF65-F5344CB8AC3E}">
        <p14:creationId xmlns:p14="http://schemas.microsoft.com/office/powerpoint/2010/main" val="1645012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96478-A6D3-2E33-58A3-C19E4B8E2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101"/>
            <a:ext cx="10515600" cy="62003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A1D43C-3C6F-3520-0BB3-6B4D0F919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43" y="789140"/>
            <a:ext cx="11649206" cy="5899759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CHEVALLARD, 1991 define algumas características: 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Para o Saber Sábio se transformar em Saber a Ensinar ele deve ser Consensual.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Ao se ensinar Física, professores, pais e alunos não devem ter dúvida se aquilo que é ensinado está correto ou não.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Os conteúdo deve ter um status de “verdade”, histórica ou de atualidade. Isso indica o porquê de temas mais antigos e tradicionais serem preferidos àqueles ditos de fronteira.</a:t>
            </a:r>
          </a:p>
        </p:txBody>
      </p:sp>
    </p:spTree>
    <p:extLst>
      <p:ext uri="{BB962C8B-B14F-4D97-AF65-F5344CB8AC3E}">
        <p14:creationId xmlns:p14="http://schemas.microsoft.com/office/powerpoint/2010/main" val="278196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1CB85-EE50-9870-920A-E669626F6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469" y="232912"/>
            <a:ext cx="11812043" cy="4301509"/>
          </a:xfrm>
        </p:spPr>
        <p:txBody>
          <a:bodyPr/>
          <a:lstStyle/>
          <a:p>
            <a:pPr algn="ctr"/>
            <a:r>
              <a:rPr lang="pt-BR" sz="5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TEMÁTICA:</a:t>
            </a:r>
            <a:br>
              <a:rPr lang="pt-BR" sz="5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pt-BR" sz="5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Transposição Didática </a:t>
            </a:r>
            <a:br>
              <a:rPr lang="pt-BR" sz="5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326273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4A9B1-A39C-349E-0A96-0CC618BBB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229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14FA5-4F0D-6C14-453C-04CD74DBA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203" y="1102290"/>
            <a:ext cx="11624153" cy="5461347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No Ensino de Física isso pode ser relacionado ao fato de temas de Astrofísica e Cosmologia, como evolução estelar e Big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Bang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poderem até aparecer nos livros didáticos por uma imposição editorial, mas poucos professores tratam de tais assuntos em suas aulas (BROCKINGTON e PIETROCOLA, 2005).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Contrariamente, cinemática, estática e conteúdos de mecânica clássica em geral são amplamente abordados nas aulas de Física (BROCKINGTON e PIETROCOLA, 2005).</a:t>
            </a:r>
          </a:p>
        </p:txBody>
      </p:sp>
    </p:spTree>
    <p:extLst>
      <p:ext uri="{BB962C8B-B14F-4D97-AF65-F5344CB8AC3E}">
        <p14:creationId xmlns:p14="http://schemas.microsoft.com/office/powerpoint/2010/main" val="3522282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D0766-6926-EC07-6B4F-0DBD7462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87"/>
            <a:ext cx="10515600" cy="71398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981DE6-560C-9C06-9C07-B64E2EB72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78" y="851771"/>
            <a:ext cx="11574048" cy="5774497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Sábio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transformar em Saber a Ensinar, ele define dois “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tipos” de Atualidade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Atualidade Moral: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Esse saber deve estar adequado à sociedade. A atualidade moral diz respeito a um tipo de conhecimento que possa ser avaliado como importante pela sociedade e necessário à composição curricular.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Atualidade Biológica: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saber deve possuir uma atualidade em relação à ciência praticada.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09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49DB0-4EFF-985B-2289-B4A45B1D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81E876-CD4A-FF01-7B2C-05F8F64E5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863"/>
            <a:ext cx="10515600" cy="5336088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Para o </a:t>
            </a:r>
            <a:r>
              <a:rPr lang="pt-BR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 Sábio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se transformar em Saber a Ensinar ele deve ser operacional: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um saber que é capaz de gerar exercícios, produzir 	atividades e tarefas que possibilitem uma avaliação 	objetiva tem grandes chances de ser transposto. 	Conteúdos que não conseguem gerar atividades 	possíveis de serem avaliadas estão fadados a não serem 	transpostos. </a:t>
            </a:r>
          </a:p>
        </p:txBody>
      </p:sp>
    </p:spTree>
    <p:extLst>
      <p:ext uri="{BB962C8B-B14F-4D97-AF65-F5344CB8AC3E}">
        <p14:creationId xmlns:p14="http://schemas.microsoft.com/office/powerpoint/2010/main" val="2488024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CF6F9-50CB-1E84-E797-3A4B057D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430" y="365125"/>
            <a:ext cx="9462370" cy="58685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B8C7F8-2D8F-4DE6-0838-4A9F4ED4B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65" y="1064712"/>
            <a:ext cx="12016636" cy="5686817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Para o Saber Sábio se transformar em Saber a Ensinar deve haver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Criatividade Didática: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isso implica na criação de um saber com identidade própria	no contexto escolar.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Existem muitas atividades e áreas de estudo 	que são produzidas para o ensino, mas que não têm equivalente na 	área de pesquisa, como por exemplo: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5C08A4F-CB07-0335-10D6-B04529E83885}"/>
              </a:ext>
            </a:extLst>
          </p:cNvPr>
          <p:cNvSpPr/>
          <p:nvPr/>
        </p:nvSpPr>
        <p:spPr>
          <a:xfrm>
            <a:off x="338203" y="4572000"/>
            <a:ext cx="11724361" cy="1920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os exercícios de associação de resistores em 	circuitos elétricos, as transformações de escalas termométricas, os vasos comunicantes etc.</a:t>
            </a:r>
            <a:endParaRPr lang="pt-B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5717E-519F-5F7E-A80F-2647825A7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534" y="365125"/>
            <a:ext cx="9412266" cy="5743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78F4C5-DE2D-E69A-5D21-C0C53E476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27" y="1177446"/>
            <a:ext cx="11523945" cy="5411243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Saber a Ensinar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deve também se submeter aos testes in loco, adquirindo por assim dizer um “selo de qualidade”. Isso é definido por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como </a:t>
            </a:r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Terapêutica.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Para a sobrevivência dos saberes é fundamental os resultados obtidos com sua aplicação em sala de aula.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 avaliação a posteriori e coletiva da área envolvida é fundamental para a manutenção (ou não) dos saberes introduzidos no domínio do ensino.</a:t>
            </a:r>
          </a:p>
        </p:txBody>
      </p:sp>
    </p:spTree>
    <p:extLst>
      <p:ext uri="{BB962C8B-B14F-4D97-AF65-F5344CB8AC3E}">
        <p14:creationId xmlns:p14="http://schemas.microsoft.com/office/powerpoint/2010/main" val="1612643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95F4D-2C2A-0452-BA06-884059E1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98" y="365125"/>
            <a:ext cx="9236901" cy="58685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Sobrevivência dos Saberes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5433B4-56A4-A5B2-EC9D-2BD0E34AC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1" y="1152394"/>
            <a:ext cx="11586575" cy="5461347"/>
          </a:xfrm>
          <a:ln w="762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Desse ponto de vista, o conjunto de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saberes-a-ensinar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presente nos programas escolares é, em determinado momento histórico, a somatória dos sucessos alcançados pela área no processo de transposição.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Em poucas palavras, o que dá certo, dentro das características que ressaltamos, se mantém na escola, o que dá errado acaba saindo.</a:t>
            </a:r>
          </a:p>
        </p:txBody>
      </p:sp>
    </p:spTree>
    <p:extLst>
      <p:ext uri="{BB962C8B-B14F-4D97-AF65-F5344CB8AC3E}">
        <p14:creationId xmlns:p14="http://schemas.microsoft.com/office/powerpoint/2010/main" val="756561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B6F65-C42A-7ABF-52C0-C6FCCC2D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279736"/>
            <a:ext cx="3244240" cy="24926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/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 Externa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E3D624-30A0-AAE0-C710-2AB6E6E2E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0439" y="263047"/>
            <a:ext cx="8129391" cy="6263013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Transposição Didática deve explicitar: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dessincronização do saber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: a separação, do saber, em saberes ‘pontuais’; 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despersonalização do saber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refere-se à descontextualização, ou seja, não personalização do saber, com o intuito “de dar um caráter mais geral, descontextualizado e não personalizado, ao saber”;</a:t>
            </a:r>
          </a:p>
          <a:p>
            <a:pPr algn="just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programabilidade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aquisição do saber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pressupõe uma programação, uma forma de organização do saber. </a:t>
            </a:r>
          </a:p>
          <a:p>
            <a:pPr algn="just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publicidade do saber; </a:t>
            </a:r>
          </a:p>
          <a:p>
            <a:pPr algn="just"/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controle social das aprendizagens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01F740A9-1E9B-07E9-1D66-FD2FB4FDF5D5}"/>
              </a:ext>
            </a:extLst>
          </p:cNvPr>
          <p:cNvSpPr/>
          <p:nvPr/>
        </p:nvSpPr>
        <p:spPr>
          <a:xfrm>
            <a:off x="3432131" y="3169085"/>
            <a:ext cx="388308" cy="85177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709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29BA6-EE74-8318-D737-A09D28E6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75740"/>
            <a:ext cx="8911687" cy="7130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E5844B-338C-38D7-A76A-62371DA8C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1" y="1453020"/>
            <a:ext cx="11236889" cy="52390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As condições do ensino: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 controle social sempre age sobre a designação dos objetos de ensino: PCN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782B658-5328-4FB4-3C98-658C711DE4D6}"/>
              </a:ext>
            </a:extLst>
          </p:cNvPr>
          <p:cNvSpPr/>
          <p:nvPr/>
        </p:nvSpPr>
        <p:spPr>
          <a:xfrm>
            <a:off x="1302707" y="3216057"/>
            <a:ext cx="2192054" cy="62943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B89B93E-A3E2-4CEA-7E53-D0C5E6519C37}"/>
              </a:ext>
            </a:extLst>
          </p:cNvPr>
          <p:cNvSpPr/>
          <p:nvPr/>
        </p:nvSpPr>
        <p:spPr>
          <a:xfrm>
            <a:off x="4762499" y="3216057"/>
            <a:ext cx="1774521" cy="6294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PCN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1CE1B94-6A10-190A-FBE7-CA4685E79DD7}"/>
              </a:ext>
            </a:extLst>
          </p:cNvPr>
          <p:cNvSpPr/>
          <p:nvPr/>
        </p:nvSpPr>
        <p:spPr>
          <a:xfrm>
            <a:off x="1152395" y="4606489"/>
            <a:ext cx="3206663" cy="62943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Livros didáticos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B222C6D-89F3-5B46-AA1B-AA9D65F851E3}"/>
              </a:ext>
            </a:extLst>
          </p:cNvPr>
          <p:cNvSpPr/>
          <p:nvPr/>
        </p:nvSpPr>
        <p:spPr>
          <a:xfrm>
            <a:off x="4920642" y="4639326"/>
            <a:ext cx="2321490" cy="6294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Exames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D8FAD00-ED6D-D26E-3141-08A8F01153FE}"/>
              </a:ext>
            </a:extLst>
          </p:cNvPr>
          <p:cNvSpPr/>
          <p:nvPr/>
        </p:nvSpPr>
        <p:spPr>
          <a:xfrm>
            <a:off x="650311" y="6039112"/>
            <a:ext cx="2982238" cy="62943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6A229BC5-6547-657A-D57E-BE30AF81CF1C}"/>
              </a:ext>
            </a:extLst>
          </p:cNvPr>
          <p:cNvCxnSpPr/>
          <p:nvPr/>
        </p:nvCxnSpPr>
        <p:spPr>
          <a:xfrm>
            <a:off x="3494761" y="3529208"/>
            <a:ext cx="1267738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3FC41A55-77E0-A3B2-1797-EDC38CAD3DEF}"/>
              </a:ext>
            </a:extLst>
          </p:cNvPr>
          <p:cNvCxnSpPr/>
          <p:nvPr/>
        </p:nvCxnSpPr>
        <p:spPr>
          <a:xfrm>
            <a:off x="2467627" y="3845490"/>
            <a:ext cx="1027134" cy="760999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97A5D84-2297-F282-A607-30219B36BE3F}"/>
              </a:ext>
            </a:extLst>
          </p:cNvPr>
          <p:cNvCxnSpPr>
            <a:cxnSpLocks/>
          </p:cNvCxnSpPr>
          <p:nvPr/>
        </p:nvCxnSpPr>
        <p:spPr>
          <a:xfrm flipH="1">
            <a:off x="5348614" y="3878327"/>
            <a:ext cx="450937" cy="728162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11543397-EA78-C5D4-85CE-57D37D2C37E1}"/>
              </a:ext>
            </a:extLst>
          </p:cNvPr>
          <p:cNvCxnSpPr>
            <a:cxnSpLocks/>
          </p:cNvCxnSpPr>
          <p:nvPr/>
        </p:nvCxnSpPr>
        <p:spPr>
          <a:xfrm flipV="1">
            <a:off x="4392461" y="4799907"/>
            <a:ext cx="561584" cy="1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F0D654B4-1CF0-35A4-E4C9-74236896A507}"/>
              </a:ext>
            </a:extLst>
          </p:cNvPr>
          <p:cNvCxnSpPr/>
          <p:nvPr/>
        </p:nvCxnSpPr>
        <p:spPr>
          <a:xfrm flipH="1">
            <a:off x="4372629" y="5057427"/>
            <a:ext cx="561584" cy="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tângulo 22">
            <a:extLst>
              <a:ext uri="{FF2B5EF4-FFF2-40B4-BE49-F238E27FC236}">
                <a16:creationId xmlns:a16="http://schemas.microsoft.com/office/drawing/2014/main" id="{5474F406-0846-FB54-D932-CBE618B372B3}"/>
              </a:ext>
            </a:extLst>
          </p:cNvPr>
          <p:cNvSpPr/>
          <p:nvPr/>
        </p:nvSpPr>
        <p:spPr>
          <a:xfrm>
            <a:off x="6688898" y="5962695"/>
            <a:ext cx="2755726" cy="7058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Anais</a:t>
            </a:r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8B5D8247-C1B8-1B82-80DC-9B84D7F460B8}"/>
              </a:ext>
            </a:extLst>
          </p:cNvPr>
          <p:cNvCxnSpPr/>
          <p:nvPr/>
        </p:nvCxnSpPr>
        <p:spPr>
          <a:xfrm>
            <a:off x="4083485" y="5268759"/>
            <a:ext cx="2693096" cy="793838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1A890928-0EDD-46FB-2F8D-B622EA52D17A}"/>
              </a:ext>
            </a:extLst>
          </p:cNvPr>
          <p:cNvCxnSpPr>
            <a:cxnSpLocks/>
          </p:cNvCxnSpPr>
          <p:nvPr/>
        </p:nvCxnSpPr>
        <p:spPr>
          <a:xfrm flipH="1" flipV="1">
            <a:off x="2954576" y="5163989"/>
            <a:ext cx="3734322" cy="1262844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370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ABC53-44B1-BEC3-8C06-74EE2AB34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23DCF7-B385-FB10-FE4D-4A7DA383A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11" y="1703540"/>
            <a:ext cx="11586575" cy="47849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Saber Ensinado 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– o professor, que irá transformar os conteúdos curriculares em conteúdos de ensino de acordo com a realidade escolar dos alunos. Então, a primeira transposição didática, ocorre do saber sábio para o saber a ensinar, e a segunda transposição é a que ocorre do saber a ensinar, para o saber ensinado.</a:t>
            </a:r>
          </a:p>
        </p:txBody>
      </p:sp>
    </p:spTree>
    <p:extLst>
      <p:ext uri="{BB962C8B-B14F-4D97-AF65-F5344CB8AC3E}">
        <p14:creationId xmlns:p14="http://schemas.microsoft.com/office/powerpoint/2010/main" val="359060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14C38-B02E-C5FF-C5EA-28A49E92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00209"/>
            <a:ext cx="8911687" cy="60124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C00000"/>
                </a:solidFill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13D1CF-6EF5-DF64-FA93-12ADF3A26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6719"/>
            <a:ext cx="12192000" cy="603128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 transformação no saber realizada pelo professor na medida em que ele apresenta situações de ensino. Essa transformação é realizada na instituição escola, mais precisamente na sala de aula, no contexto da relação didática.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Um dos grandes desafios do professor está em realizar esta transposição. Ele terá que adaptar os conteúdos curriculares de acordo com aspectos da cultura escolar, os objetivos, os valores educativos, utilizar-se de uma linguagem diferenciada, pois o papel da escola está em facilitar o acesso ao conhecimento.</a:t>
            </a:r>
          </a:p>
        </p:txBody>
      </p:sp>
    </p:spTree>
    <p:extLst>
      <p:ext uri="{BB962C8B-B14F-4D97-AF65-F5344CB8AC3E}">
        <p14:creationId xmlns:p14="http://schemas.microsoft.com/office/powerpoint/2010/main" val="84342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43B7741-BC73-7F61-ACF6-22F57517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250571"/>
          </a:xfrm>
        </p:spPr>
        <p:txBody>
          <a:bodyPr anchor="b">
            <a:normAutofit/>
          </a:bodyPr>
          <a:lstStyle/>
          <a:p>
            <a:pPr algn="r">
              <a:lnSpc>
                <a:spcPct val="150000"/>
              </a:lnSpc>
            </a:pPr>
            <a:r>
              <a:rPr lang="pt-BR" sz="4000" b="1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Transposição Didática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3A9636-0843-780B-BCED-4165FEB5F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27" y="1202499"/>
            <a:ext cx="11085535" cy="41962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 algn="just" rtl="0" eaLnBrk="1" latinLnBrk="0" hangingPunct="1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4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eaLnBrk="1" latinLnBrk="0" hangingPunct="1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pt-BR" sz="4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conceito que teve origem com o sociólogo </a:t>
            </a:r>
            <a:r>
              <a:rPr lang="pt-BR" sz="44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Michel </a:t>
            </a:r>
            <a:r>
              <a:rPr lang="pt-BR" sz="44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Verret</a:t>
            </a:r>
            <a:r>
              <a:rPr lang="pt-BR" sz="44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em 1975 </a:t>
            </a:r>
            <a:r>
              <a:rPr lang="pt-BR" sz="4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 foi utilizado em 1980 por </a:t>
            </a:r>
            <a:r>
              <a:rPr lang="pt-BR" sz="44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Yves </a:t>
            </a:r>
            <a:r>
              <a:rPr lang="pt-BR" sz="4400" b="1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Chevallard</a:t>
            </a:r>
            <a:r>
              <a:rPr lang="pt-BR" sz="4400" b="1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4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Didática da Matemática.</a:t>
            </a:r>
          </a:p>
          <a:p>
            <a:pPr algn="just" rtl="0" eaLnBrk="1" latinLnBrk="0" hangingPunct="1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pt-BR" sz="4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66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92B21-F2B8-B0D7-A89D-6C0468FEF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794" y="365126"/>
            <a:ext cx="9287005" cy="6995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6E9F2F-3DB2-ECDB-E30A-79B968752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59" y="1302708"/>
            <a:ext cx="11386159" cy="539871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professor dentro da situação de ensino deve fazer: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Repersonalização</a:t>
            </a:r>
            <a:endParaRPr lang="pt-B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Recontextualização</a:t>
            </a:r>
            <a:endParaRPr lang="pt-BR" sz="3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Retemporalização</a:t>
            </a:r>
            <a:endParaRPr lang="pt-BR" sz="32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papel do professor em sala de aula não é traduzir fielmente o texto do livro didático para os alunos, mas, sim, transformá-lo,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“reescrevê-lo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”, criando, conforme admite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metatexto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9837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BF4EB-2456-E873-90B7-0903BE967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A05D2A-13CD-B21F-E995-41A0E5479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92" y="1440493"/>
            <a:ext cx="10947748" cy="49853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ideia que nos parece mais coerente, seguindo os estudos de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(2005), é de que o professor não faz a transposição didática, ele apenas participa de uma etapa dela, sendo um instrumento de divulgação do saber, ensinando e perpetuando a transmissão dos saberes.</a:t>
            </a:r>
          </a:p>
        </p:txBody>
      </p:sp>
    </p:spTree>
    <p:extLst>
      <p:ext uri="{BB962C8B-B14F-4D97-AF65-F5344CB8AC3E}">
        <p14:creationId xmlns:p14="http://schemas.microsoft.com/office/powerpoint/2010/main" val="249089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5728-AB84-48BE-6B71-AFB12B69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048C5F-18D5-099C-09D7-73203EEEF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1" y="1352811"/>
            <a:ext cx="11636679" cy="53360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o professor produzir um novo saber que resulte no saber ensinado, realizando assim a transposição didática interna, ele necessitará cumprir algumas exigências, tais como: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resgatar a contextualização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histórica da produção do saber sábio, diminuindo o excesso do artificialismo e da neutralidade do saber a ensinar” e do saber ensinado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(ALVES FILHO et al, 2001, p. 90).</a:t>
            </a:r>
          </a:p>
        </p:txBody>
      </p:sp>
    </p:spTree>
    <p:extLst>
      <p:ext uri="{BB962C8B-B14F-4D97-AF65-F5344CB8AC3E}">
        <p14:creationId xmlns:p14="http://schemas.microsoft.com/office/powerpoint/2010/main" val="2256525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5881A-84FE-7857-606E-E29ABBDC1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25678"/>
            <a:ext cx="8911687" cy="663878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Transposição Didática Interna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4FB795-DCD6-F9FB-C100-DAF1E23C3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1" y="989556"/>
            <a:ext cx="11536471" cy="569934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conhecer as atualizações científicas publicadas em fontes reconhecidas, inteirando-se do que há de novo com o saber em questão;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conhecer a epistemologia do saber em questão;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aprimorar as abordagens e contextualizações do saber; </a:t>
            </a: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dominar a linguagem adequada do saber para reescrevê-lo conforme o vocabulário dos alunos e o estágio de compreensão deles.</a:t>
            </a:r>
          </a:p>
        </p:txBody>
      </p:sp>
    </p:spTree>
    <p:extLst>
      <p:ext uri="{BB962C8B-B14F-4D97-AF65-F5344CB8AC3E}">
        <p14:creationId xmlns:p14="http://schemas.microsoft.com/office/powerpoint/2010/main" val="3970135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94030-13C1-D955-5450-179B8784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Regras para a Transposição Didática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5864A6-058D-D7DE-3815-A8C7E5A9E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3" y="1365337"/>
            <a:ext cx="11511419" cy="51275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ASTOLFI (baseado em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) elaborou cinco regras que deveriam ser observadas durante o processo de Transposição Didática</a:t>
            </a:r>
          </a:p>
          <a:p>
            <a:pPr marL="0" indent="0">
              <a:buNone/>
            </a:pP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I- Modernizar o saber escolar.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Os novos saberes que surgem no âmbito das pesquisas científicas e que são utilizados pelas indústrias e novas tecnologias são passíveis de estar contidos nos livros didáticos, criando uma aproximação da produção acadêmica com o que é apresentado na escola.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“A introdução de tópicos como “código de barras, funcionamento de um CD, termômetros óticos, fotocopiadora...”, por exemplo, são os indicativos de uma modernização do saber a ensinar”. (ALVES-FILHO, 2000, p.235).</a:t>
            </a:r>
          </a:p>
        </p:txBody>
      </p:sp>
    </p:spTree>
    <p:extLst>
      <p:ext uri="{BB962C8B-B14F-4D97-AF65-F5344CB8AC3E}">
        <p14:creationId xmlns:p14="http://schemas.microsoft.com/office/powerpoint/2010/main" val="2817229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F7BD8-53FB-C512-8FE0-DFB12E34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295" y="536428"/>
            <a:ext cx="8911687" cy="128089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Regras para a Transposição Didática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02D7C-8D27-0562-75F2-45644EB9D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" y="1453019"/>
            <a:ext cx="11298477" cy="52108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II- Atualizar o saber a ensinar. </a:t>
            </a: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Ao fazer a revisão de um livro didático deve-se ir além de apenas acrescentar novos saberes. Há a necessidade de se eliminar alguns saberes que, embora corretos, devem ser descartados por estarem demais banalizados. 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“Alguns objetos do saber, com o passar do tempo, se agregam à cultura geral que, de certa forma, passa a dispensar o formalismo escolar. Outros perdem o significado por razões extracurriculares e/ou escolares.[...] Regra que poderia ser entendida como a “luta contra obsolescência didática””. (ALVES-FILHO, 2000, p.236).</a:t>
            </a:r>
          </a:p>
        </p:txBody>
      </p:sp>
    </p:spTree>
    <p:extLst>
      <p:ext uri="{BB962C8B-B14F-4D97-AF65-F5344CB8AC3E}">
        <p14:creationId xmlns:p14="http://schemas.microsoft.com/office/powerpoint/2010/main" val="15801924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4975D-87C4-2AC3-D812-773625BC8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4743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Regras para a Transposição Didática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C32E55-B671-1B38-B627-F32D78085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1240077"/>
            <a:ext cx="11561523" cy="49368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III- Articular o saber “novo” com o “antigo”. 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introdução de novos saberes deve ser feita de forma articulada com outros saberes já alojados nos programas de ensino. 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Negar radicalmente um conteúdo já tradicionalmente presente no Sistema de Ensino pode gerar desconfiança por parte dos alunos para tudo aquilo que se deseja seja aprendido por ele na disciplina.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 exemplo dessa articulação do novo com o velho é a introdução do eletromagnetismo sem a negação da eletrostática e da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magnetostática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(BROCKINGTON e PIETROCOLA, 2005).</a:t>
            </a:r>
          </a:p>
        </p:txBody>
      </p:sp>
    </p:spTree>
    <p:extLst>
      <p:ext uri="{BB962C8B-B14F-4D97-AF65-F5344CB8AC3E}">
        <p14:creationId xmlns:p14="http://schemas.microsoft.com/office/powerpoint/2010/main" val="26264933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B102B-3A10-5D14-7B60-05ECC1F72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48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C00000"/>
                </a:solidFill>
              </a:rPr>
              <a:t>Regras para a Transposição Didática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AD8638-DA1D-D502-645D-85B0F2CF0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129"/>
            <a:ext cx="10515600" cy="4911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IV- Transformar um saber em exercícios e problemas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Saber Sábio capaz de gerar uma ampla variedade de exercícios e atividades didáticas tem uma maior chance de ser transposto e se tornar Saber a Ensinar. </a:t>
            </a:r>
          </a:p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operacionalização do Saber em atividades para os estudantes é um dos critérios mais importantes para a sua presença na sala de aula. </a:t>
            </a:r>
          </a:p>
        </p:txBody>
      </p:sp>
    </p:spTree>
    <p:extLst>
      <p:ext uri="{BB962C8B-B14F-4D97-AF65-F5344CB8AC3E}">
        <p14:creationId xmlns:p14="http://schemas.microsoft.com/office/powerpoint/2010/main" val="1038111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33205-477B-21AF-0329-633827A5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Regras para a Transposição Didática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F33DB6-0AD2-99AC-B8E8-F79778356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197" y="1690688"/>
            <a:ext cx="11298477" cy="44862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Regra V- Tornar um conceito mais compreensível. 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Transposição Didática deve permitir a aprendizagem de conceitos, caso contrário, ela não pode ser legitimada. 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Sobre esse ponto, é fundamental que os papéis de professor e aluno possam ser efetivamente cumpridos, resumidamente indicando que ao professor cabe ensinar e ao aluno aprender.</a:t>
            </a:r>
          </a:p>
        </p:txBody>
      </p:sp>
    </p:spTree>
    <p:extLst>
      <p:ext uri="{BB962C8B-B14F-4D97-AF65-F5344CB8AC3E}">
        <p14:creationId xmlns:p14="http://schemas.microsoft.com/office/powerpoint/2010/main" val="88210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691CD-DF0C-58CA-941F-E32694914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736" y="365125"/>
            <a:ext cx="9074063" cy="59937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3"/>
                </a:solidFill>
              </a:rPr>
              <a:t>Transposição Didática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724FB1-7B87-0C0A-4B73-D7078C10C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3" y="964504"/>
            <a:ext cx="11411211" cy="55283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 processo de transposição didática é preciso que o professor tenha domínio do conteúdo a ser ensinado, e transforme o conhecimento científico de modo que este não perca suas características.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 transposição didática apresenta-se como um elemento essencial na atuação do professor em sala de aula, pois é, a partir dessa transposição que os conteúdos serão apresentados aos alunos de forma que favoreça a sua aprendizagem, utilizando-se dos mais diversos recursos e materiais.</a:t>
            </a:r>
          </a:p>
          <a:p>
            <a:pPr algn="just"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O desafio do professor está na transformação dos conhecimentos científicos em conteúdos escolares, de modo que facilite a aprendizagem dos alunos.</a:t>
            </a:r>
          </a:p>
        </p:txBody>
      </p:sp>
    </p:spTree>
    <p:extLst>
      <p:ext uri="{BB962C8B-B14F-4D97-AF65-F5344CB8AC3E}">
        <p14:creationId xmlns:p14="http://schemas.microsoft.com/office/powerpoint/2010/main" val="96352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89FDC-6E85-235D-0735-6BDC0E71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pt-BR" sz="48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Transposição Didática</a:t>
            </a:r>
            <a:endParaRPr lang="pt-BR" sz="480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910422-5A58-7290-C35F-577204065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5" y="450937"/>
            <a:ext cx="10900399" cy="588723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BR" sz="44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4800" b="1" dirty="0">
                <a:solidFill>
                  <a:schemeClr val="tx1"/>
                </a:solidFill>
                <a:latin typeface="Arial" panose="020B0604020202020204" pitchFamily="34" charset="0"/>
              </a:rPr>
              <a:t>R</a:t>
            </a:r>
            <a:r>
              <a:rPr lang="pt-BR" sz="4800" b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efere-se ao conjunto de ações que transforma um conhecimento especializado em um conhecimento que pode ser ensinado.</a:t>
            </a:r>
            <a:endParaRPr lang="pt-BR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989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7C4C9-4935-9A90-3CF5-F79164EF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535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</a:rPr>
              <a:t>Referencias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C4A06A-9B74-BB66-CBFA-C0DFB394B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458" y="1039660"/>
            <a:ext cx="11273423" cy="51373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ALVES FILHO, J. P. (A). Regras da Transposição Didática aplicadas ao Laboratório Didático. Caderno Brasileiro de Ensino de Física, v. 17, n. 2: p. 174-188, ago. 2000.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ALVES FILHO, J. P; PIETROCOLA, M., e PINHEIRO, T. de F. (2001). A eletrostática como exemplo de transposição didática. In: Mauricio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Pietrocola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(Org.). Ensino de Física: conteúdo, metodologia e epistemologia em uma concepção integradora (pp.77-99). Florianópolis: UFSC.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ASTOLFI, J.P. e DEVELAY, M. A didática das ciências. São Paulo: Papirus, 2013.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BROCKINGTON, G. e PIETROCOLA, M. Serão as regras da Transposição Didática aplicáveis aos conceitos de Física Moderna? Investigações em Ensino de Ciências. V10(3), pp. 387-404, 2005.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CHEVALLARD, Yves. 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Transposicion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Didactica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Del saber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sabio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al saber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enseñado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Argentina: 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Pensée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Sauvage,1991.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CHEVALLARD, Y., BOSH, M. e GASCÓN J. Estudar Matemáticas o Elo entre o Ensino e a Aprendizagem.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Arimed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Porto Alegre, 2001. </a:t>
            </a:r>
          </a:p>
          <a:p>
            <a:pPr algn="just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CHEVALLARD, Yves. 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Transposición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didáctica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Buenos Aires: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Aique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2005.</a:t>
            </a:r>
          </a:p>
        </p:txBody>
      </p:sp>
    </p:spTree>
    <p:extLst>
      <p:ext uri="{BB962C8B-B14F-4D97-AF65-F5344CB8AC3E}">
        <p14:creationId xmlns:p14="http://schemas.microsoft.com/office/powerpoint/2010/main" val="317621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F7846C-6332-65F8-415A-02382731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3" y="388307"/>
            <a:ext cx="11336055" cy="5937338"/>
          </a:xfr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“Um conteúdo do saber que foi designado como saber a ensinar sobre a partir daí, um conjunto de transformações adaptativas que vão torná-lo apto para ocupar um lugar entre os objetos de ensino. O trabalho que transforma um objeto do saber a ensinar em objeto de ensino é denominado de </a:t>
            </a:r>
            <a:r>
              <a:rPr lang="pt-BR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didática”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, 2001: 20).</a:t>
            </a:r>
          </a:p>
        </p:txBody>
      </p:sp>
    </p:spTree>
    <p:extLst>
      <p:ext uri="{BB962C8B-B14F-4D97-AF65-F5344CB8AC3E}">
        <p14:creationId xmlns:p14="http://schemas.microsoft.com/office/powerpoint/2010/main" val="339176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36981-E93B-3A6D-7654-2E485371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418" y="365125"/>
            <a:ext cx="8986381" cy="699587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 de </a:t>
            </a:r>
            <a:r>
              <a:rPr lang="pt-B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34D3F84-7597-14F9-43FD-80C86ADCEAED}"/>
              </a:ext>
            </a:extLst>
          </p:cNvPr>
          <p:cNvSpPr/>
          <p:nvPr/>
        </p:nvSpPr>
        <p:spPr>
          <a:xfrm>
            <a:off x="843418" y="3429000"/>
            <a:ext cx="3544865" cy="92692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/>
              <a:t>Transposição 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7E020461-9D97-139F-B49D-36C9D8F45F82}"/>
              </a:ext>
            </a:extLst>
          </p:cNvPr>
          <p:cNvSpPr/>
          <p:nvPr/>
        </p:nvSpPr>
        <p:spPr>
          <a:xfrm>
            <a:off x="843418" y="5041726"/>
            <a:ext cx="3544865" cy="15967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>
                <a:solidFill>
                  <a:schemeClr val="tx1"/>
                </a:solidFill>
              </a:rPr>
              <a:t>Saber Ensinado</a:t>
            </a:r>
          </a:p>
        </p:txBody>
      </p:sp>
      <p:sp>
        <p:nvSpPr>
          <p:cNvPr id="7" name="Seta: Curva para a Esquerda 6">
            <a:extLst>
              <a:ext uri="{FF2B5EF4-FFF2-40B4-BE49-F238E27FC236}">
                <a16:creationId xmlns:a16="http://schemas.microsoft.com/office/drawing/2014/main" id="{F46C03DA-25F9-2DC8-AA62-2835C0F45D3E}"/>
              </a:ext>
            </a:extLst>
          </p:cNvPr>
          <p:cNvSpPr/>
          <p:nvPr/>
        </p:nvSpPr>
        <p:spPr>
          <a:xfrm>
            <a:off x="3407079" y="2542784"/>
            <a:ext cx="576198" cy="103966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Seta: Curva para a Direita 7">
            <a:extLst>
              <a:ext uri="{FF2B5EF4-FFF2-40B4-BE49-F238E27FC236}">
                <a16:creationId xmlns:a16="http://schemas.microsoft.com/office/drawing/2014/main" id="{125B32D7-AF98-5E79-E80E-63D5424D2792}"/>
              </a:ext>
            </a:extLst>
          </p:cNvPr>
          <p:cNvSpPr/>
          <p:nvPr/>
        </p:nvSpPr>
        <p:spPr>
          <a:xfrm>
            <a:off x="1039660" y="2542784"/>
            <a:ext cx="676406" cy="1039660"/>
          </a:xfrm>
          <a:prstGeom prst="curvedRightArrow">
            <a:avLst>
              <a:gd name="adj1" fmla="val 25000"/>
              <a:gd name="adj2" fmla="val 50000"/>
              <a:gd name="adj3" fmla="val 1203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4E22AED8-823E-BEDB-44E0-24E25D9A4282}"/>
              </a:ext>
            </a:extLst>
          </p:cNvPr>
          <p:cNvSpPr/>
          <p:nvPr/>
        </p:nvSpPr>
        <p:spPr>
          <a:xfrm>
            <a:off x="726510" y="1264803"/>
            <a:ext cx="3544865" cy="14783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/>
                </a:solidFill>
              </a:rPr>
              <a:t>Saber de Referência </a:t>
            </a:r>
          </a:p>
        </p:txBody>
      </p:sp>
      <p:sp>
        <p:nvSpPr>
          <p:cNvPr id="10" name="Seta: para Baixo 9">
            <a:extLst>
              <a:ext uri="{FF2B5EF4-FFF2-40B4-BE49-F238E27FC236}">
                <a16:creationId xmlns:a16="http://schemas.microsoft.com/office/drawing/2014/main" id="{09CB2E89-224C-104A-8B3D-396019BB65ED}"/>
              </a:ext>
            </a:extLst>
          </p:cNvPr>
          <p:cNvSpPr/>
          <p:nvPr/>
        </p:nvSpPr>
        <p:spPr>
          <a:xfrm>
            <a:off x="2467627" y="4355926"/>
            <a:ext cx="626302" cy="751562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E58CC437-8206-1736-0A3F-126AECD34350}"/>
              </a:ext>
            </a:extLst>
          </p:cNvPr>
          <p:cNvSpPr/>
          <p:nvPr/>
        </p:nvSpPr>
        <p:spPr>
          <a:xfrm>
            <a:off x="5699342" y="1264803"/>
            <a:ext cx="6187858" cy="5123471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3600" b="1" dirty="0"/>
              <a:t>A transposição didática designa o conjunto de </a:t>
            </a:r>
            <a:r>
              <a:rPr lang="pt-BR" sz="3600" b="1" dirty="0">
                <a:solidFill>
                  <a:srgbClr val="FF0000"/>
                </a:solidFill>
              </a:rPr>
              <a:t>transformações </a:t>
            </a:r>
            <a:r>
              <a:rPr lang="pt-BR" sz="3600" b="1" dirty="0"/>
              <a:t>que um saber de referência (saber sábio) sofre para ser ensinado.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BAFC60B5-E422-1F86-80DA-A46974E5877B}"/>
              </a:ext>
            </a:extLst>
          </p:cNvPr>
          <p:cNvSpPr/>
          <p:nvPr/>
        </p:nvSpPr>
        <p:spPr>
          <a:xfrm>
            <a:off x="4434209" y="3651174"/>
            <a:ext cx="1311059" cy="482577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74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B2627-7C0F-6A63-9974-CB86D4824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57" y="338203"/>
            <a:ext cx="9600783" cy="801665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 de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Espaço Reservado para Conteúdo 2">
            <a:extLst>
              <a:ext uri="{FF2B5EF4-FFF2-40B4-BE49-F238E27FC236}">
                <a16:creationId xmlns:a16="http://schemas.microsoft.com/office/drawing/2014/main" id="{697FB417-852E-CAA9-26A0-ABEF8326B9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974411"/>
              </p:ext>
            </p:extLst>
          </p:nvPr>
        </p:nvGraphicFramePr>
        <p:xfrm>
          <a:off x="904602" y="1139868"/>
          <a:ext cx="11095332" cy="5087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384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FD5BBE-5B39-2E75-B2C9-1376C213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279" y="325678"/>
            <a:ext cx="9638362" cy="1189972"/>
          </a:xfrm>
        </p:spPr>
        <p:txBody>
          <a:bodyPr anchor="ctr">
            <a:norm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Transposição Didática de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Chevallard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08817677-1611-AF4A-4DA8-5C357EEC8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238252"/>
              </p:ext>
            </p:extLst>
          </p:nvPr>
        </p:nvGraphicFramePr>
        <p:xfrm>
          <a:off x="573386" y="1365337"/>
          <a:ext cx="11045228" cy="4849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967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BF2F8D3-2537-865F-EAB3-A3EC54B27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332" y="365125"/>
            <a:ext cx="9750468" cy="64948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3600" b="1" dirty="0"/>
              <a:t>Transposição Didática dos Saberes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59F3B48-61BA-D7B3-90F7-918DAA40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07" y="1177447"/>
            <a:ext cx="11523945" cy="55365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Saber Sábio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é o saber apresentado nas palavras originais de seus autores.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Saber a Ensinar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aquele entendido como conteúdo escolar. O saber a ensinar também está presente nos livros textos. 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Saber Ensinado: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aquele que realmente acontece em sala de aula.</a:t>
            </a:r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2AB9AE47-A5FF-7289-FF11-3F275A85A484}"/>
              </a:ext>
            </a:extLst>
          </p:cNvPr>
          <p:cNvCxnSpPr>
            <a:cxnSpLocks/>
          </p:cNvCxnSpPr>
          <p:nvPr/>
        </p:nvCxnSpPr>
        <p:spPr>
          <a:xfrm>
            <a:off x="3745282" y="1826930"/>
            <a:ext cx="0" cy="126699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Elipse 7">
            <a:extLst>
              <a:ext uri="{FF2B5EF4-FFF2-40B4-BE49-F238E27FC236}">
                <a16:creationId xmlns:a16="http://schemas.microsoft.com/office/drawing/2014/main" id="{BAD18D43-9F8B-B4AD-B55C-DC6F3D07A1E5}"/>
              </a:ext>
            </a:extLst>
          </p:cNvPr>
          <p:cNvSpPr/>
          <p:nvPr/>
        </p:nvSpPr>
        <p:spPr>
          <a:xfrm>
            <a:off x="4200915" y="1826929"/>
            <a:ext cx="4429511" cy="112921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1º transposição – T D externa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421171D6-D7A9-BB43-C4A8-31131FB77EC8}"/>
              </a:ext>
            </a:extLst>
          </p:cNvPr>
          <p:cNvCxnSpPr>
            <a:cxnSpLocks/>
          </p:cNvCxnSpPr>
          <p:nvPr/>
        </p:nvCxnSpPr>
        <p:spPr>
          <a:xfrm>
            <a:off x="3622110" y="4184129"/>
            <a:ext cx="0" cy="1266999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9E47F41A-4985-7C58-06A6-447111C4305B}"/>
              </a:ext>
            </a:extLst>
          </p:cNvPr>
          <p:cNvSpPr/>
          <p:nvPr/>
        </p:nvSpPr>
        <p:spPr>
          <a:xfrm>
            <a:off x="4296428" y="4547166"/>
            <a:ext cx="4429510" cy="113338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2º transposição – T D interna</a:t>
            </a:r>
          </a:p>
        </p:txBody>
      </p:sp>
    </p:spTree>
    <p:extLst>
      <p:ext uri="{BB962C8B-B14F-4D97-AF65-F5344CB8AC3E}">
        <p14:creationId xmlns:p14="http://schemas.microsoft.com/office/powerpoint/2010/main" val="1533586632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1414</TotalTime>
  <Words>2637</Words>
  <Application>Microsoft Office PowerPoint</Application>
  <PresentationFormat>Widescreen</PresentationFormat>
  <Paragraphs>200</Paragraphs>
  <Slides>40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6" baseType="lpstr">
      <vt:lpstr>Aptos</vt:lpstr>
      <vt:lpstr>Arial</vt:lpstr>
      <vt:lpstr>Century Gothic</vt:lpstr>
      <vt:lpstr>Wingdings</vt:lpstr>
      <vt:lpstr>Wingdings 3</vt:lpstr>
      <vt:lpstr>Cacho</vt:lpstr>
      <vt:lpstr>Apresentação do PowerPoint</vt:lpstr>
      <vt:lpstr>TEMÁTICA: Transposição Didática  </vt:lpstr>
      <vt:lpstr>Transposição Didática</vt:lpstr>
      <vt:lpstr>Transposição Didática</vt:lpstr>
      <vt:lpstr>Apresentação do PowerPoint</vt:lpstr>
      <vt:lpstr>Transposição Didática de Chevallard.</vt:lpstr>
      <vt:lpstr>Transposição Didática de Chevallard</vt:lpstr>
      <vt:lpstr>Transposição Didática de Chevallard</vt:lpstr>
      <vt:lpstr>Transposição Didática dos Saberes</vt:lpstr>
      <vt:lpstr>Apresentação do PowerPoint</vt:lpstr>
      <vt:lpstr>Saber Sábio</vt:lpstr>
      <vt:lpstr>Vigilância Epistemológica</vt:lpstr>
      <vt:lpstr>Apresentação do PowerPoint</vt:lpstr>
      <vt:lpstr>Vigilância Epistemológica</vt:lpstr>
      <vt:lpstr>Os Saberes e o Sistema de Ensino</vt:lpstr>
      <vt:lpstr>Sistema de Ensino</vt:lpstr>
      <vt:lpstr>Sistema de Ensino</vt:lpstr>
      <vt:lpstr>Sistema de Ensino </vt:lpstr>
      <vt:lpstr>Sobrevivência dos Saberes</vt:lpstr>
      <vt:lpstr>Sobrevivência dos Saberes</vt:lpstr>
      <vt:lpstr>Sobrevivência dos Saberes</vt:lpstr>
      <vt:lpstr>Sobrevivência dos Saberes</vt:lpstr>
      <vt:lpstr>Sobrevivência dos Saberes</vt:lpstr>
      <vt:lpstr>Sobrevivência dos Saberes</vt:lpstr>
      <vt:lpstr>Sobrevivência dos Saberes</vt:lpstr>
      <vt:lpstr> Transposição Didática Externa</vt:lpstr>
      <vt:lpstr>Transposição Didática Interna</vt:lpstr>
      <vt:lpstr>Transposição Didática Interna</vt:lpstr>
      <vt:lpstr>Transposição Didática Interna</vt:lpstr>
      <vt:lpstr>Transposição Didática Interna</vt:lpstr>
      <vt:lpstr>Transposição Didática Interna</vt:lpstr>
      <vt:lpstr>Transposição Didática Interna</vt:lpstr>
      <vt:lpstr>Transposição Didática Interna</vt:lpstr>
      <vt:lpstr>Regras para a Transposição Didática</vt:lpstr>
      <vt:lpstr>Regras para a Transposição Didática</vt:lpstr>
      <vt:lpstr>Regras para a Transposição Didática</vt:lpstr>
      <vt:lpstr>Regras para a Transposição Didática</vt:lpstr>
      <vt:lpstr>Regras para a Transposição Didática</vt:lpstr>
      <vt:lpstr>Transposição Didática</vt:lpstr>
      <vt:lpstr>Referencias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Carolina Fortes</dc:creator>
  <cp:lastModifiedBy>Maria Carolina Fortes</cp:lastModifiedBy>
  <cp:revision>1</cp:revision>
  <dcterms:created xsi:type="dcterms:W3CDTF">2025-02-07T18:42:16Z</dcterms:created>
  <dcterms:modified xsi:type="dcterms:W3CDTF">2025-03-27T17:50:06Z</dcterms:modified>
</cp:coreProperties>
</file>