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4"/>
  </p:notesMasterIdLst>
  <p:sldIdLst>
    <p:sldId id="256" r:id="rId2"/>
    <p:sldId id="257" r:id="rId3"/>
    <p:sldId id="258" r:id="rId4"/>
    <p:sldId id="259" r:id="rId5"/>
    <p:sldId id="268" r:id="rId6"/>
    <p:sldId id="269" r:id="rId7"/>
    <p:sldId id="272" r:id="rId8"/>
    <p:sldId id="273" r:id="rId9"/>
    <p:sldId id="263" r:id="rId10"/>
    <p:sldId id="275" r:id="rId11"/>
    <p:sldId id="261" r:id="rId12"/>
    <p:sldId id="276" r:id="rId13"/>
    <p:sldId id="292" r:id="rId14"/>
    <p:sldId id="293" r:id="rId15"/>
    <p:sldId id="294" r:id="rId16"/>
    <p:sldId id="295" r:id="rId17"/>
    <p:sldId id="296" r:id="rId18"/>
    <p:sldId id="297" r:id="rId19"/>
    <p:sldId id="298" r:id="rId20"/>
    <p:sldId id="304" r:id="rId21"/>
    <p:sldId id="305" r:id="rId22"/>
    <p:sldId id="306" r:id="rId23"/>
    <p:sldId id="307" r:id="rId24"/>
    <p:sldId id="308" r:id="rId25"/>
    <p:sldId id="309" r:id="rId26"/>
    <p:sldId id="310" r:id="rId27"/>
    <p:sldId id="311" r:id="rId28"/>
    <p:sldId id="312" r:id="rId29"/>
    <p:sldId id="313" r:id="rId30"/>
    <p:sldId id="291" r:id="rId31"/>
    <p:sldId id="287" r:id="rId32"/>
    <p:sldId id="288" r:id="rId33"/>
    <p:sldId id="278" r:id="rId34"/>
    <p:sldId id="271" r:id="rId35"/>
    <p:sldId id="280" r:id="rId36"/>
    <p:sldId id="283" r:id="rId37"/>
    <p:sldId id="281" r:id="rId38"/>
    <p:sldId id="284" r:id="rId39"/>
    <p:sldId id="279" r:id="rId40"/>
    <p:sldId id="262" r:id="rId41"/>
    <p:sldId id="267" r:id="rId42"/>
    <p:sldId id="266" r:id="rId4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2D1514-1E12-441A-8AFC-652ADEC9FA12}" v="11" dt="2023-05-16T21:15:27.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52" d="100"/>
          <a:sy n="52" d="100"/>
        </p:scale>
        <p:origin x="6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n Guimarães" userId="67988cda91aa7e5b" providerId="LiveId" clId="{682D1514-1E12-441A-8AFC-652ADEC9FA12}"/>
    <pc:docChg chg="undo custSel addSld delSld modSld sldOrd">
      <pc:chgData name="Willian Guimarães" userId="67988cda91aa7e5b" providerId="LiveId" clId="{682D1514-1E12-441A-8AFC-652ADEC9FA12}" dt="2023-05-16T22:25:25.206" v="610" actId="20577"/>
      <pc:docMkLst>
        <pc:docMk/>
      </pc:docMkLst>
      <pc:sldChg chg="modSp mod">
        <pc:chgData name="Willian Guimarães" userId="67988cda91aa7e5b" providerId="LiveId" clId="{682D1514-1E12-441A-8AFC-652ADEC9FA12}" dt="2023-05-16T22:25:25.206" v="610" actId="20577"/>
        <pc:sldMkLst>
          <pc:docMk/>
          <pc:sldMk cId="856815926" sldId="256"/>
        </pc:sldMkLst>
        <pc:spChg chg="mod">
          <ac:chgData name="Willian Guimarães" userId="67988cda91aa7e5b" providerId="LiveId" clId="{682D1514-1E12-441A-8AFC-652ADEC9FA12}" dt="2023-05-16T22:25:25.206" v="610" actId="20577"/>
          <ac:spMkLst>
            <pc:docMk/>
            <pc:sldMk cId="856815926" sldId="256"/>
            <ac:spMk id="3" creationId="{BA79A7D2-8B06-6B7A-E3B9-BAD749F38604}"/>
          </ac:spMkLst>
        </pc:spChg>
      </pc:sldChg>
      <pc:sldChg chg="modSp mod">
        <pc:chgData name="Willian Guimarães" userId="67988cda91aa7e5b" providerId="LiveId" clId="{682D1514-1E12-441A-8AFC-652ADEC9FA12}" dt="2023-05-16T20:50:44.856" v="7" actId="403"/>
        <pc:sldMkLst>
          <pc:docMk/>
          <pc:sldMk cId="4059983196" sldId="262"/>
        </pc:sldMkLst>
        <pc:spChg chg="mod">
          <ac:chgData name="Willian Guimarães" userId="67988cda91aa7e5b" providerId="LiveId" clId="{682D1514-1E12-441A-8AFC-652ADEC9FA12}" dt="2023-05-16T20:50:44.856" v="7" actId="403"/>
          <ac:spMkLst>
            <pc:docMk/>
            <pc:sldMk cId="4059983196" sldId="262"/>
            <ac:spMk id="4" creationId="{9FED8204-FB1A-88F8-B925-E91C60CCD52C}"/>
          </ac:spMkLst>
        </pc:spChg>
      </pc:sldChg>
      <pc:sldChg chg="modSp mod">
        <pc:chgData name="Willian Guimarães" userId="67988cda91aa7e5b" providerId="LiveId" clId="{682D1514-1E12-441A-8AFC-652ADEC9FA12}" dt="2023-05-16T21:18:38.162" v="584" actId="403"/>
        <pc:sldMkLst>
          <pc:docMk/>
          <pc:sldMk cId="3124384176" sldId="264"/>
        </pc:sldMkLst>
        <pc:spChg chg="mod">
          <ac:chgData name="Willian Guimarães" userId="67988cda91aa7e5b" providerId="LiveId" clId="{682D1514-1E12-441A-8AFC-652ADEC9FA12}" dt="2023-05-16T21:18:38.162" v="584" actId="403"/>
          <ac:spMkLst>
            <pc:docMk/>
            <pc:sldMk cId="3124384176" sldId="264"/>
            <ac:spMk id="2" creationId="{7405798D-0823-BD5A-28E3-F6F4C69830C7}"/>
          </ac:spMkLst>
        </pc:spChg>
      </pc:sldChg>
      <pc:sldChg chg="modSp mod">
        <pc:chgData name="Willian Guimarães" userId="67988cda91aa7e5b" providerId="LiveId" clId="{682D1514-1E12-441A-8AFC-652ADEC9FA12}" dt="2023-05-16T20:50:52.386" v="9" actId="1076"/>
        <pc:sldMkLst>
          <pc:docMk/>
          <pc:sldMk cId="2730712608" sldId="267"/>
        </pc:sldMkLst>
        <pc:spChg chg="mod">
          <ac:chgData name="Willian Guimarães" userId="67988cda91aa7e5b" providerId="LiveId" clId="{682D1514-1E12-441A-8AFC-652ADEC9FA12}" dt="2023-05-16T20:50:52.386" v="9" actId="1076"/>
          <ac:spMkLst>
            <pc:docMk/>
            <pc:sldMk cId="2730712608" sldId="267"/>
            <ac:spMk id="9" creationId="{DFBD8F4D-0EFC-A034-601A-829DB1355810}"/>
          </ac:spMkLst>
        </pc:spChg>
      </pc:sldChg>
      <pc:sldChg chg="modSp mod">
        <pc:chgData name="Willian Guimarães" userId="67988cda91aa7e5b" providerId="LiveId" clId="{682D1514-1E12-441A-8AFC-652ADEC9FA12}" dt="2023-05-16T20:45:40.629" v="1" actId="123"/>
        <pc:sldMkLst>
          <pc:docMk/>
          <pc:sldMk cId="2354383027" sldId="269"/>
        </pc:sldMkLst>
        <pc:spChg chg="mod">
          <ac:chgData name="Willian Guimarães" userId="67988cda91aa7e5b" providerId="LiveId" clId="{682D1514-1E12-441A-8AFC-652ADEC9FA12}" dt="2023-05-16T20:45:40.629" v="1" actId="123"/>
          <ac:spMkLst>
            <pc:docMk/>
            <pc:sldMk cId="2354383027" sldId="269"/>
            <ac:spMk id="3" creationId="{8664B790-2F69-6D20-8C10-A322D9B7D2A1}"/>
          </ac:spMkLst>
        </pc:spChg>
      </pc:sldChg>
      <pc:sldChg chg="ord">
        <pc:chgData name="Willian Guimarães" userId="67988cda91aa7e5b" providerId="LiveId" clId="{682D1514-1E12-441A-8AFC-652ADEC9FA12}" dt="2023-05-16T21:18:22.026" v="583"/>
        <pc:sldMkLst>
          <pc:docMk/>
          <pc:sldMk cId="512976962" sldId="278"/>
        </pc:sldMkLst>
      </pc:sldChg>
      <pc:sldChg chg="modSp mod">
        <pc:chgData name="Willian Guimarães" userId="67988cda91aa7e5b" providerId="LiveId" clId="{682D1514-1E12-441A-8AFC-652ADEC9FA12}" dt="2023-05-16T20:50:34.995" v="5" actId="403"/>
        <pc:sldMkLst>
          <pc:docMk/>
          <pc:sldMk cId="4215590096" sldId="279"/>
        </pc:sldMkLst>
        <pc:spChg chg="mod">
          <ac:chgData name="Willian Guimarães" userId="67988cda91aa7e5b" providerId="LiveId" clId="{682D1514-1E12-441A-8AFC-652ADEC9FA12}" dt="2023-05-16T20:50:34.995" v="5" actId="403"/>
          <ac:spMkLst>
            <pc:docMk/>
            <pc:sldMk cId="4215590096" sldId="279"/>
            <ac:spMk id="4" creationId="{C47AD02E-F808-4E2A-F6F2-B1CADC132ABE}"/>
          </ac:spMkLst>
        </pc:spChg>
      </pc:sldChg>
      <pc:sldChg chg="modSp mod">
        <pc:chgData name="Willian Guimarães" userId="67988cda91aa7e5b" providerId="LiveId" clId="{682D1514-1E12-441A-8AFC-652ADEC9FA12}" dt="2023-05-16T20:49:49.464" v="2" actId="403"/>
        <pc:sldMkLst>
          <pc:docMk/>
          <pc:sldMk cId="2092455430" sldId="280"/>
        </pc:sldMkLst>
        <pc:spChg chg="mod">
          <ac:chgData name="Willian Guimarães" userId="67988cda91aa7e5b" providerId="LiveId" clId="{682D1514-1E12-441A-8AFC-652ADEC9FA12}" dt="2023-05-16T20:49:49.464" v="2" actId="403"/>
          <ac:spMkLst>
            <pc:docMk/>
            <pc:sldMk cId="2092455430" sldId="280"/>
            <ac:spMk id="2" creationId="{7405798D-0823-BD5A-28E3-F6F4C69830C7}"/>
          </ac:spMkLst>
        </pc:spChg>
      </pc:sldChg>
      <pc:sldChg chg="modSp mod">
        <pc:chgData name="Willian Guimarães" userId="67988cda91aa7e5b" providerId="LiveId" clId="{682D1514-1E12-441A-8AFC-652ADEC9FA12}" dt="2023-05-16T20:56:11.895" v="378" actId="20577"/>
        <pc:sldMkLst>
          <pc:docMk/>
          <pc:sldMk cId="2892215315" sldId="281"/>
        </pc:sldMkLst>
        <pc:spChg chg="mod">
          <ac:chgData name="Willian Guimarães" userId="67988cda91aa7e5b" providerId="LiveId" clId="{682D1514-1E12-441A-8AFC-652ADEC9FA12}" dt="2023-05-16T20:56:11.895" v="378" actId="20577"/>
          <ac:spMkLst>
            <pc:docMk/>
            <pc:sldMk cId="2892215315" sldId="281"/>
            <ac:spMk id="2" creationId="{7405798D-0823-BD5A-28E3-F6F4C69830C7}"/>
          </ac:spMkLst>
        </pc:spChg>
      </pc:sldChg>
      <pc:sldChg chg="modSp mod">
        <pc:chgData name="Willian Guimarães" userId="67988cda91aa7e5b" providerId="LiveId" clId="{682D1514-1E12-441A-8AFC-652ADEC9FA12}" dt="2023-05-16T20:50:39.240" v="6" actId="403"/>
        <pc:sldMkLst>
          <pc:docMk/>
          <pc:sldMk cId="2032003180" sldId="282"/>
        </pc:sldMkLst>
        <pc:spChg chg="mod">
          <ac:chgData name="Willian Guimarães" userId="67988cda91aa7e5b" providerId="LiveId" clId="{682D1514-1E12-441A-8AFC-652ADEC9FA12}" dt="2023-05-16T20:50:39.240" v="6" actId="403"/>
          <ac:spMkLst>
            <pc:docMk/>
            <pc:sldMk cId="2032003180" sldId="282"/>
            <ac:spMk id="4" creationId="{C47AD02E-F808-4E2A-F6F2-B1CADC132ABE}"/>
          </ac:spMkLst>
        </pc:spChg>
      </pc:sldChg>
      <pc:sldChg chg="modSp mod">
        <pc:chgData name="Willian Guimarães" userId="67988cda91aa7e5b" providerId="LiveId" clId="{682D1514-1E12-441A-8AFC-652ADEC9FA12}" dt="2023-05-16T20:50:20.411" v="4" actId="403"/>
        <pc:sldMkLst>
          <pc:docMk/>
          <pc:sldMk cId="4001377418" sldId="284"/>
        </pc:sldMkLst>
        <pc:spChg chg="mod">
          <ac:chgData name="Willian Guimarães" userId="67988cda91aa7e5b" providerId="LiveId" clId="{682D1514-1E12-441A-8AFC-652ADEC9FA12}" dt="2023-05-16T20:50:20.411" v="4" actId="403"/>
          <ac:spMkLst>
            <pc:docMk/>
            <pc:sldMk cId="4001377418" sldId="284"/>
            <ac:spMk id="2" creationId="{7405798D-0823-BD5A-28E3-F6F4C69830C7}"/>
          </ac:spMkLst>
        </pc:spChg>
      </pc:sldChg>
      <pc:sldChg chg="modSp mod">
        <pc:chgData name="Willian Guimarães" userId="67988cda91aa7e5b" providerId="LiveId" clId="{682D1514-1E12-441A-8AFC-652ADEC9FA12}" dt="2023-05-16T21:04:16" v="379" actId="14826"/>
        <pc:sldMkLst>
          <pc:docMk/>
          <pc:sldMk cId="1850914732" sldId="285"/>
        </pc:sldMkLst>
        <pc:spChg chg="mod">
          <ac:chgData name="Willian Guimarães" userId="67988cda91aa7e5b" providerId="LiveId" clId="{682D1514-1E12-441A-8AFC-652ADEC9FA12}" dt="2023-05-16T20:45:37.305" v="0" actId="14100"/>
          <ac:spMkLst>
            <pc:docMk/>
            <pc:sldMk cId="1850914732" sldId="285"/>
            <ac:spMk id="3" creationId="{8664B790-2F69-6D20-8C10-A322D9B7D2A1}"/>
          </ac:spMkLst>
        </pc:spChg>
        <pc:picChg chg="mod">
          <ac:chgData name="Willian Guimarães" userId="67988cda91aa7e5b" providerId="LiveId" clId="{682D1514-1E12-441A-8AFC-652ADEC9FA12}" dt="2023-05-16T21:04:16" v="379" actId="14826"/>
          <ac:picMkLst>
            <pc:docMk/>
            <pc:sldMk cId="1850914732" sldId="285"/>
            <ac:picMk id="5" creationId="{F7665A3F-DE9D-B1FE-591F-29264FA8D6E1}"/>
          </ac:picMkLst>
        </pc:picChg>
      </pc:sldChg>
      <pc:sldChg chg="new del">
        <pc:chgData name="Willian Guimarães" userId="67988cda91aa7e5b" providerId="LiveId" clId="{682D1514-1E12-441A-8AFC-652ADEC9FA12}" dt="2023-05-16T20:52:15.881" v="11" actId="680"/>
        <pc:sldMkLst>
          <pc:docMk/>
          <pc:sldMk cId="1358886110" sldId="287"/>
        </pc:sldMkLst>
      </pc:sldChg>
      <pc:sldChg chg="modSp mod ord">
        <pc:chgData name="Willian Guimarães" userId="67988cda91aa7e5b" providerId="LiveId" clId="{682D1514-1E12-441A-8AFC-652ADEC9FA12}" dt="2023-05-16T22:20:30.404" v="606" actId="6549"/>
        <pc:sldMkLst>
          <pc:docMk/>
          <pc:sldMk cId="1838728007" sldId="287"/>
        </pc:sldMkLst>
        <pc:spChg chg="mod">
          <ac:chgData name="Willian Guimarães" userId="67988cda91aa7e5b" providerId="LiveId" clId="{682D1514-1E12-441A-8AFC-652ADEC9FA12}" dt="2023-05-16T22:20:30.404" v="606" actId="6549"/>
          <ac:spMkLst>
            <pc:docMk/>
            <pc:sldMk cId="1838728007" sldId="287"/>
            <ac:spMk id="2" creationId="{7405798D-0823-BD5A-28E3-F6F4C69830C7}"/>
          </ac:spMkLst>
        </pc:spChg>
        <pc:spChg chg="mod">
          <ac:chgData name="Willian Guimarães" userId="67988cda91aa7e5b" providerId="LiveId" clId="{682D1514-1E12-441A-8AFC-652ADEC9FA12}" dt="2023-05-16T20:54:44.296" v="352" actId="122"/>
          <ac:spMkLst>
            <pc:docMk/>
            <pc:sldMk cId="1838728007" sldId="287"/>
            <ac:spMk id="3" creationId="{29314244-BD36-7AC0-9B46-2A7D0AE12F58}"/>
          </ac:spMkLst>
        </pc:spChg>
        <pc:picChg chg="mod">
          <ac:chgData name="Willian Guimarães" userId="67988cda91aa7e5b" providerId="LiveId" clId="{682D1514-1E12-441A-8AFC-652ADEC9FA12}" dt="2023-05-16T20:52:54.434" v="31" actId="14826"/>
          <ac:picMkLst>
            <pc:docMk/>
            <pc:sldMk cId="1838728007" sldId="287"/>
            <ac:picMk id="5" creationId="{AB380A09-23C3-BC34-0FBA-CF4FD961546A}"/>
          </ac:picMkLst>
        </pc:picChg>
      </pc:sldChg>
      <pc:sldChg chg="new del">
        <pc:chgData name="Willian Guimarães" userId="67988cda91aa7e5b" providerId="LiveId" clId="{682D1514-1E12-441A-8AFC-652ADEC9FA12}" dt="2023-05-16T20:52:24.366" v="13" actId="680"/>
        <pc:sldMkLst>
          <pc:docMk/>
          <pc:sldMk cId="4247001649" sldId="287"/>
        </pc:sldMkLst>
      </pc:sldChg>
      <pc:sldChg chg="modSp mod ord">
        <pc:chgData name="Willian Guimarães" userId="67988cda91aa7e5b" providerId="LiveId" clId="{682D1514-1E12-441A-8AFC-652ADEC9FA12}" dt="2023-05-16T22:20:17.848" v="586"/>
        <pc:sldMkLst>
          <pc:docMk/>
          <pc:sldMk cId="2723580811" sldId="288"/>
        </pc:sldMkLst>
        <pc:spChg chg="mod">
          <ac:chgData name="Willian Guimarães" userId="67988cda91aa7e5b" providerId="LiveId" clId="{682D1514-1E12-441A-8AFC-652ADEC9FA12}" dt="2023-05-16T20:54:35.440" v="350" actId="403"/>
          <ac:spMkLst>
            <pc:docMk/>
            <pc:sldMk cId="2723580811" sldId="288"/>
            <ac:spMk id="2" creationId="{7405798D-0823-BD5A-28E3-F6F4C69830C7}"/>
          </ac:spMkLst>
        </pc:spChg>
        <pc:spChg chg="mod">
          <ac:chgData name="Willian Guimarães" userId="67988cda91aa7e5b" providerId="LiveId" clId="{682D1514-1E12-441A-8AFC-652ADEC9FA12}" dt="2023-05-16T20:54:38.823" v="351" actId="122"/>
          <ac:spMkLst>
            <pc:docMk/>
            <pc:sldMk cId="2723580811" sldId="288"/>
            <ac:spMk id="3" creationId="{29314244-BD36-7AC0-9B46-2A7D0AE12F58}"/>
          </ac:spMkLst>
        </pc:spChg>
        <pc:picChg chg="mod">
          <ac:chgData name="Willian Guimarães" userId="67988cda91aa7e5b" providerId="LiveId" clId="{682D1514-1E12-441A-8AFC-652ADEC9FA12}" dt="2023-05-16T20:53:44.638" v="82" actId="14826"/>
          <ac:picMkLst>
            <pc:docMk/>
            <pc:sldMk cId="2723580811" sldId="288"/>
            <ac:picMk id="5" creationId="{AB380A09-23C3-BC34-0FBA-CF4FD961546A}"/>
          </ac:picMkLst>
        </pc:picChg>
      </pc:sldChg>
      <pc:sldChg chg="modSp mod ord">
        <pc:chgData name="Willian Guimarães" userId="67988cda91aa7e5b" providerId="LiveId" clId="{682D1514-1E12-441A-8AFC-652ADEC9FA12}" dt="2023-05-16T21:17:59.921" v="579"/>
        <pc:sldMkLst>
          <pc:docMk/>
          <pc:sldMk cId="394624352" sldId="289"/>
        </pc:sldMkLst>
        <pc:spChg chg="mod">
          <ac:chgData name="Willian Guimarães" userId="67988cda91aa7e5b" providerId="LiveId" clId="{682D1514-1E12-441A-8AFC-652ADEC9FA12}" dt="2023-05-16T21:07:19.462" v="487" actId="403"/>
          <ac:spMkLst>
            <pc:docMk/>
            <pc:sldMk cId="394624352" sldId="289"/>
            <ac:spMk id="3" creationId="{50A77C3B-77AA-B6A0-19B3-1C5E66EC1B3D}"/>
          </ac:spMkLst>
        </pc:spChg>
        <pc:picChg chg="mod">
          <ac:chgData name="Willian Guimarães" userId="67988cda91aa7e5b" providerId="LiveId" clId="{682D1514-1E12-441A-8AFC-652ADEC9FA12}" dt="2023-05-16T21:05:26.364" v="382" actId="14826"/>
          <ac:picMkLst>
            <pc:docMk/>
            <pc:sldMk cId="394624352" sldId="289"/>
            <ac:picMk id="5" creationId="{05B2D9A1-11D3-BBDD-FE6E-2FC29E86E637}"/>
          </ac:picMkLst>
        </pc:picChg>
      </pc:sldChg>
      <pc:sldChg chg="new del">
        <pc:chgData name="Willian Guimarães" userId="67988cda91aa7e5b" providerId="LiveId" clId="{682D1514-1E12-441A-8AFC-652ADEC9FA12}" dt="2023-05-16T21:05:15.176" v="381" actId="47"/>
        <pc:sldMkLst>
          <pc:docMk/>
          <pc:sldMk cId="2658711020" sldId="289"/>
        </pc:sldMkLst>
      </pc:sldChg>
      <pc:sldChg chg="addSp delSp modSp mod ord">
        <pc:chgData name="Willian Guimarães" userId="67988cda91aa7e5b" providerId="LiveId" clId="{682D1514-1E12-441A-8AFC-652ADEC9FA12}" dt="2023-05-16T21:18:09.970" v="581"/>
        <pc:sldMkLst>
          <pc:docMk/>
          <pc:sldMk cId="527224966" sldId="290"/>
        </pc:sldMkLst>
        <pc:spChg chg="mod">
          <ac:chgData name="Willian Guimarães" userId="67988cda91aa7e5b" providerId="LiveId" clId="{682D1514-1E12-441A-8AFC-652ADEC9FA12}" dt="2023-05-16T21:17:11.584" v="577" actId="1076"/>
          <ac:spMkLst>
            <pc:docMk/>
            <pc:sldMk cId="527224966" sldId="290"/>
            <ac:spMk id="3" creationId="{50A77C3B-77AA-B6A0-19B3-1C5E66EC1B3D}"/>
          </ac:spMkLst>
        </pc:spChg>
        <pc:spChg chg="del">
          <ac:chgData name="Willian Guimarães" userId="67988cda91aa7e5b" providerId="LiveId" clId="{682D1514-1E12-441A-8AFC-652ADEC9FA12}" dt="2023-05-16T21:09:39.619" v="491" actId="478"/>
          <ac:spMkLst>
            <pc:docMk/>
            <pc:sldMk cId="527224966" sldId="290"/>
            <ac:spMk id="4" creationId="{7D814D49-61EF-79F9-1CB6-21B69F65AFED}"/>
          </ac:spMkLst>
        </pc:spChg>
        <pc:spChg chg="add del mod">
          <ac:chgData name="Willian Guimarães" userId="67988cda91aa7e5b" providerId="LiveId" clId="{682D1514-1E12-441A-8AFC-652ADEC9FA12}" dt="2023-05-16T21:10:24.720" v="504" actId="478"/>
          <ac:spMkLst>
            <pc:docMk/>
            <pc:sldMk cId="527224966" sldId="290"/>
            <ac:spMk id="6" creationId="{EF77C54C-75C2-3D3A-A076-1D400AD85C3A}"/>
          </ac:spMkLst>
        </pc:spChg>
        <pc:picChg chg="add del">
          <ac:chgData name="Willian Guimarães" userId="67988cda91aa7e5b" providerId="LiveId" clId="{682D1514-1E12-441A-8AFC-652ADEC9FA12}" dt="2023-05-16T21:16:57.720" v="573" actId="478"/>
          <ac:picMkLst>
            <pc:docMk/>
            <pc:sldMk cId="527224966" sldId="290"/>
            <ac:picMk id="5" creationId="{05B2D9A1-11D3-BBDD-FE6E-2FC29E86E637}"/>
          </ac:picMkLst>
        </pc:picChg>
      </pc:sldChg>
      <pc:sldChg chg="delSp modSp mod">
        <pc:chgData name="Willian Guimarães" userId="67988cda91aa7e5b" providerId="LiveId" clId="{682D1514-1E12-441A-8AFC-652ADEC9FA12}" dt="2023-05-16T21:16:53.773" v="572" actId="1076"/>
        <pc:sldMkLst>
          <pc:docMk/>
          <pc:sldMk cId="128346466" sldId="291"/>
        </pc:sldMkLst>
        <pc:spChg chg="mod">
          <ac:chgData name="Willian Guimarães" userId="67988cda91aa7e5b" providerId="LiveId" clId="{682D1514-1E12-441A-8AFC-652ADEC9FA12}" dt="2023-05-16T21:16:53.773" v="572" actId="1076"/>
          <ac:spMkLst>
            <pc:docMk/>
            <pc:sldMk cId="128346466" sldId="291"/>
            <ac:spMk id="3" creationId="{50A77C3B-77AA-B6A0-19B3-1C5E66EC1B3D}"/>
          </ac:spMkLst>
        </pc:spChg>
        <pc:picChg chg="del">
          <ac:chgData name="Willian Guimarães" userId="67988cda91aa7e5b" providerId="LiveId" clId="{682D1514-1E12-441A-8AFC-652ADEC9FA12}" dt="2023-05-16T21:15:57.944" v="554" actId="478"/>
          <ac:picMkLst>
            <pc:docMk/>
            <pc:sldMk cId="128346466" sldId="291"/>
            <ac:picMk id="5" creationId="{05B2D9A1-11D3-BBDD-FE6E-2FC29E86E637}"/>
          </ac:picMkLst>
        </pc:picChg>
      </pc:sldChg>
      <pc:sldChg chg="add del setBg">
        <pc:chgData name="Willian Guimarães" userId="67988cda91aa7e5b" providerId="LiveId" clId="{682D1514-1E12-441A-8AFC-652ADEC9FA12}" dt="2023-05-16T21:09:15.520" v="489"/>
        <pc:sldMkLst>
          <pc:docMk/>
          <pc:sldMk cId="2781681652" sldId="291"/>
        </pc:sldMkLst>
      </pc:sldChg>
    </pc:docChg>
  </pc:docChgLst>
  <pc:docChgLst>
    <pc:chgData name="Willian Guimarães" userId="67988cda91aa7e5b" providerId="LiveId" clId="{E063EB8E-5E09-4119-85C9-27EBDDFC9DEB}"/>
    <pc:docChg chg="undo custSel addSld delSld modSld sldOrd">
      <pc:chgData name="Willian Guimarães" userId="67988cda91aa7e5b" providerId="LiveId" clId="{E063EB8E-5E09-4119-85C9-27EBDDFC9DEB}" dt="2023-01-19T16:58:37.905" v="6944" actId="404"/>
      <pc:docMkLst>
        <pc:docMk/>
      </pc:docMkLst>
      <pc:sldChg chg="addSp delSp modSp mod">
        <pc:chgData name="Willian Guimarães" userId="67988cda91aa7e5b" providerId="LiveId" clId="{E063EB8E-5E09-4119-85C9-27EBDDFC9DEB}" dt="2023-01-12T20:00:15.845" v="30" actId="1076"/>
        <pc:sldMkLst>
          <pc:docMk/>
          <pc:sldMk cId="856815926" sldId="256"/>
        </pc:sldMkLst>
        <pc:spChg chg="mod">
          <ac:chgData name="Willian Guimarães" userId="67988cda91aa7e5b" providerId="LiveId" clId="{E063EB8E-5E09-4119-85C9-27EBDDFC9DEB}" dt="2023-01-12T20:00:15.845" v="30" actId="1076"/>
          <ac:spMkLst>
            <pc:docMk/>
            <pc:sldMk cId="856815926" sldId="256"/>
            <ac:spMk id="2" creationId="{2863D821-B48E-7A0F-4B04-09B07A1D9A0C}"/>
          </ac:spMkLst>
        </pc:spChg>
        <pc:spChg chg="mod">
          <ac:chgData name="Willian Guimarães" userId="67988cda91aa7e5b" providerId="LiveId" clId="{E063EB8E-5E09-4119-85C9-27EBDDFC9DEB}" dt="2023-01-12T20:00:07.478" v="29" actId="26606"/>
          <ac:spMkLst>
            <pc:docMk/>
            <pc:sldMk cId="856815926" sldId="256"/>
            <ac:spMk id="3" creationId="{BA79A7D2-8B06-6B7A-E3B9-BAD749F38604}"/>
          </ac:spMkLst>
        </pc:spChg>
        <pc:spChg chg="del">
          <ac:chgData name="Willian Guimarães" userId="67988cda91aa7e5b" providerId="LiveId" clId="{E063EB8E-5E09-4119-85C9-27EBDDFC9DEB}" dt="2023-01-12T20:00:07.478" v="29" actId="26606"/>
          <ac:spMkLst>
            <pc:docMk/>
            <pc:sldMk cId="856815926" sldId="256"/>
            <ac:spMk id="9" creationId="{55B419A7-F817-4767-8CCB-FB0E189C4ACD}"/>
          </ac:spMkLst>
        </pc:spChg>
        <pc:spChg chg="del">
          <ac:chgData name="Willian Guimarães" userId="67988cda91aa7e5b" providerId="LiveId" clId="{E063EB8E-5E09-4119-85C9-27EBDDFC9DEB}" dt="2023-01-12T20:00:07.478" v="29" actId="26606"/>
          <ac:spMkLst>
            <pc:docMk/>
            <pc:sldMk cId="856815926" sldId="256"/>
            <ac:spMk id="11" creationId="{ADA271CD-3011-4A05-B4A3-80F1794684F2}"/>
          </ac:spMkLst>
        </pc:spChg>
        <pc:spChg chg="add">
          <ac:chgData name="Willian Guimarães" userId="67988cda91aa7e5b" providerId="LiveId" clId="{E063EB8E-5E09-4119-85C9-27EBDDFC9DEB}" dt="2023-01-12T20:00:07.478" v="29" actId="26606"/>
          <ac:spMkLst>
            <pc:docMk/>
            <pc:sldMk cId="856815926" sldId="256"/>
            <ac:spMk id="16" creationId="{55B419A7-F817-4767-8CCB-FB0E189C4ACD}"/>
          </ac:spMkLst>
        </pc:spChg>
        <pc:spChg chg="add">
          <ac:chgData name="Willian Guimarães" userId="67988cda91aa7e5b" providerId="LiveId" clId="{E063EB8E-5E09-4119-85C9-27EBDDFC9DEB}" dt="2023-01-12T20:00:07.478" v="29" actId="26606"/>
          <ac:spMkLst>
            <pc:docMk/>
            <pc:sldMk cId="856815926" sldId="256"/>
            <ac:spMk id="20" creationId="{ADA271CD-3011-4A05-B4A3-80F1794684F2}"/>
          </ac:spMkLst>
        </pc:spChg>
        <pc:picChg chg="mod">
          <ac:chgData name="Willian Guimarães" userId="67988cda91aa7e5b" providerId="LiveId" clId="{E063EB8E-5E09-4119-85C9-27EBDDFC9DEB}" dt="2023-01-12T20:00:07.478" v="29" actId="26606"/>
          <ac:picMkLst>
            <pc:docMk/>
            <pc:sldMk cId="856815926" sldId="256"/>
            <ac:picMk id="4" creationId="{8B38A8DC-72AF-76EB-F30D-B3C38A6CA47F}"/>
          </ac:picMkLst>
        </pc:picChg>
        <pc:cxnChg chg="add">
          <ac:chgData name="Willian Guimarães" userId="67988cda91aa7e5b" providerId="LiveId" clId="{E063EB8E-5E09-4119-85C9-27EBDDFC9DEB}" dt="2023-01-12T20:00:07.478" v="29" actId="26606"/>
          <ac:cxnSpMkLst>
            <pc:docMk/>
            <pc:sldMk cId="856815926" sldId="256"/>
            <ac:cxnSpMk id="18" creationId="{E3B95BE3-D5B2-4F38-9A01-17866C9FBA6E}"/>
          </ac:cxnSpMkLst>
        </pc:cxnChg>
      </pc:sldChg>
      <pc:sldChg chg="addSp delSp modSp mod setBg setClrOvrMap">
        <pc:chgData name="Willian Guimarães" userId="67988cda91aa7e5b" providerId="LiveId" clId="{E063EB8E-5E09-4119-85C9-27EBDDFC9DEB}" dt="2023-01-19T16:56:58.129" v="6913" actId="27636"/>
        <pc:sldMkLst>
          <pc:docMk/>
          <pc:sldMk cId="2248704224" sldId="258"/>
        </pc:sldMkLst>
        <pc:spChg chg="mod">
          <ac:chgData name="Willian Guimarães" userId="67988cda91aa7e5b" providerId="LiveId" clId="{E063EB8E-5E09-4119-85C9-27EBDDFC9DEB}" dt="2023-01-17T20:13:56.688" v="3159" actId="20577"/>
          <ac:spMkLst>
            <pc:docMk/>
            <pc:sldMk cId="2248704224" sldId="258"/>
            <ac:spMk id="11" creationId="{E761991E-3508-E0D6-AF99-029C2CC16734}"/>
          </ac:spMkLst>
        </pc:spChg>
        <pc:spChg chg="add del">
          <ac:chgData name="Willian Guimarães" userId="67988cda91aa7e5b" providerId="LiveId" clId="{E063EB8E-5E09-4119-85C9-27EBDDFC9DEB}" dt="2023-01-12T19:58:59.143" v="2" actId="26606"/>
          <ac:spMkLst>
            <pc:docMk/>
            <pc:sldMk cId="2248704224" sldId="258"/>
            <ac:spMk id="37" creationId="{A101E513-AF74-4E9D-A31F-99664250722D}"/>
          </ac:spMkLst>
        </pc:spChg>
        <pc:spChg chg="add del">
          <ac:chgData name="Willian Guimarães" userId="67988cda91aa7e5b" providerId="LiveId" clId="{E063EB8E-5E09-4119-85C9-27EBDDFC9DEB}" dt="2023-01-12T19:58:59.143" v="2" actId="26606"/>
          <ac:spMkLst>
            <pc:docMk/>
            <pc:sldMk cId="2248704224" sldId="258"/>
            <ac:spMk id="51" creationId="{C5176844-69C3-4F79-BE38-EA5BDDF4FEA4}"/>
          </ac:spMkLst>
        </pc:spChg>
        <pc:spChg chg="mod ord">
          <ac:chgData name="Willian Guimarães" userId="67988cda91aa7e5b" providerId="LiveId" clId="{E063EB8E-5E09-4119-85C9-27EBDDFC9DEB}" dt="2023-01-19T16:56:58.129" v="6913" actId="27636"/>
          <ac:spMkLst>
            <pc:docMk/>
            <pc:sldMk cId="2248704224" sldId="258"/>
            <ac:spMk id="53" creationId="{8BFA7484-266E-A9BA-0198-0108BD76183E}"/>
          </ac:spMkLst>
        </pc:spChg>
        <pc:spChg chg="add del">
          <ac:chgData name="Willian Guimarães" userId="67988cda91aa7e5b" providerId="LiveId" clId="{E063EB8E-5E09-4119-85C9-27EBDDFC9DEB}" dt="2023-01-12T19:58:59.143" v="2" actId="26606"/>
          <ac:spMkLst>
            <pc:docMk/>
            <pc:sldMk cId="2248704224" sldId="258"/>
            <ac:spMk id="54" creationId="{CAF8A158-E51E-4253-820B-3970F73976B6}"/>
          </ac:spMkLst>
        </pc:spChg>
        <pc:spChg chg="add del">
          <ac:chgData name="Willian Guimarães" userId="67988cda91aa7e5b" providerId="LiveId" clId="{E063EB8E-5E09-4119-85C9-27EBDDFC9DEB}" dt="2023-01-12T19:58:59.139" v="1" actId="26606"/>
          <ac:spMkLst>
            <pc:docMk/>
            <pc:sldMk cId="2248704224" sldId="258"/>
            <ac:spMk id="59" creationId="{C5176844-69C3-4F79-BE38-EA5BDDF4FEA4}"/>
          </ac:spMkLst>
        </pc:spChg>
        <pc:spChg chg="add del">
          <ac:chgData name="Willian Guimarães" userId="67988cda91aa7e5b" providerId="LiveId" clId="{E063EB8E-5E09-4119-85C9-27EBDDFC9DEB}" dt="2023-01-12T19:58:59.139" v="1" actId="26606"/>
          <ac:spMkLst>
            <pc:docMk/>
            <pc:sldMk cId="2248704224" sldId="258"/>
            <ac:spMk id="63" creationId="{A101E513-AF74-4E9D-A31F-99664250722D}"/>
          </ac:spMkLst>
        </pc:spChg>
        <pc:spChg chg="add">
          <ac:chgData name="Willian Guimarães" userId="67988cda91aa7e5b" providerId="LiveId" clId="{E063EB8E-5E09-4119-85C9-27EBDDFC9DEB}" dt="2023-01-12T19:58:59.143" v="2" actId="26606"/>
          <ac:spMkLst>
            <pc:docMk/>
            <pc:sldMk cId="2248704224" sldId="258"/>
            <ac:spMk id="65" creationId="{C5176844-69C3-4F79-BE38-EA5BDDF4FEA4}"/>
          </ac:spMkLst>
        </pc:spChg>
        <pc:spChg chg="add">
          <ac:chgData name="Willian Guimarães" userId="67988cda91aa7e5b" providerId="LiveId" clId="{E063EB8E-5E09-4119-85C9-27EBDDFC9DEB}" dt="2023-01-12T19:58:59.143" v="2" actId="26606"/>
          <ac:spMkLst>
            <pc:docMk/>
            <pc:sldMk cId="2248704224" sldId="258"/>
            <ac:spMk id="67" creationId="{A101E513-AF74-4E9D-A31F-99664250722D}"/>
          </ac:spMkLst>
        </pc:spChg>
        <pc:picChg chg="mod">
          <ac:chgData name="Willian Guimarães" userId="67988cda91aa7e5b" providerId="LiveId" clId="{E063EB8E-5E09-4119-85C9-27EBDDFC9DEB}" dt="2023-01-12T19:58:59.143" v="2" actId="26606"/>
          <ac:picMkLst>
            <pc:docMk/>
            <pc:sldMk cId="2248704224" sldId="258"/>
            <ac:picMk id="8" creationId="{97785F41-58E5-65BA-B31E-B9D564D920B1}"/>
          </ac:picMkLst>
        </pc:picChg>
        <pc:cxnChg chg="add del">
          <ac:chgData name="Willian Guimarães" userId="67988cda91aa7e5b" providerId="LiveId" clId="{E063EB8E-5E09-4119-85C9-27EBDDFC9DEB}" dt="2023-01-12T19:58:59.143" v="2" actId="26606"/>
          <ac:cxnSpMkLst>
            <pc:docMk/>
            <pc:sldMk cId="2248704224" sldId="258"/>
            <ac:cxnSpMk id="52" creationId="{33862825-C012-4895-A17E-F3D1F62D89DD}"/>
          </ac:cxnSpMkLst>
        </pc:cxnChg>
        <pc:cxnChg chg="add del">
          <ac:chgData name="Willian Guimarães" userId="67988cda91aa7e5b" providerId="LiveId" clId="{E063EB8E-5E09-4119-85C9-27EBDDFC9DEB}" dt="2023-01-12T19:58:59.139" v="1" actId="26606"/>
          <ac:cxnSpMkLst>
            <pc:docMk/>
            <pc:sldMk cId="2248704224" sldId="258"/>
            <ac:cxnSpMk id="61" creationId="{C1FC086D-39EC-448D-97E7-FF232355AE19}"/>
          </ac:cxnSpMkLst>
        </pc:cxnChg>
        <pc:cxnChg chg="add">
          <ac:chgData name="Willian Guimarães" userId="67988cda91aa7e5b" providerId="LiveId" clId="{E063EB8E-5E09-4119-85C9-27EBDDFC9DEB}" dt="2023-01-12T19:58:59.143" v="2" actId="26606"/>
          <ac:cxnSpMkLst>
            <pc:docMk/>
            <pc:sldMk cId="2248704224" sldId="258"/>
            <ac:cxnSpMk id="66" creationId="{33862825-C012-4895-A17E-F3D1F62D89DD}"/>
          </ac:cxnSpMkLst>
        </pc:cxnChg>
      </pc:sldChg>
      <pc:sldChg chg="addSp delSp modSp new del mod setBg">
        <pc:chgData name="Willian Guimarães" userId="67988cda91aa7e5b" providerId="LiveId" clId="{E063EB8E-5E09-4119-85C9-27EBDDFC9DEB}" dt="2023-01-12T20:03:12.488" v="88" actId="2696"/>
        <pc:sldMkLst>
          <pc:docMk/>
          <pc:sldMk cId="1233083849" sldId="259"/>
        </pc:sldMkLst>
        <pc:spChg chg="mod">
          <ac:chgData name="Willian Guimarães" userId="67988cda91aa7e5b" providerId="LiveId" clId="{E063EB8E-5E09-4119-85C9-27EBDDFC9DEB}" dt="2023-01-12T20:03:03.510" v="85" actId="26606"/>
          <ac:spMkLst>
            <pc:docMk/>
            <pc:sldMk cId="1233083849" sldId="259"/>
            <ac:spMk id="2" creationId="{6499756B-952D-068A-5AC8-B0154E0C5374}"/>
          </ac:spMkLst>
        </pc:spChg>
        <pc:spChg chg="del">
          <ac:chgData name="Willian Guimarães" userId="67988cda91aa7e5b" providerId="LiveId" clId="{E063EB8E-5E09-4119-85C9-27EBDDFC9DEB}" dt="2023-01-12T20:02:07.356" v="78" actId="931"/>
          <ac:spMkLst>
            <pc:docMk/>
            <pc:sldMk cId="1233083849" sldId="259"/>
            <ac:spMk id="3" creationId="{5ACDFBCF-80BD-ECFE-3ED9-25131CEAF363}"/>
          </ac:spMkLst>
        </pc:spChg>
        <pc:spChg chg="add mod">
          <ac:chgData name="Willian Guimarães" userId="67988cda91aa7e5b" providerId="LiveId" clId="{E063EB8E-5E09-4119-85C9-27EBDDFC9DEB}" dt="2023-01-12T20:03:09.007" v="87" actId="478"/>
          <ac:spMkLst>
            <pc:docMk/>
            <pc:sldMk cId="1233083849" sldId="259"/>
            <ac:spMk id="7" creationId="{E5C6C949-3B96-28FC-39B2-3BC44A447087}"/>
          </ac:spMkLst>
        </pc:spChg>
        <pc:spChg chg="add del">
          <ac:chgData name="Willian Guimarães" userId="67988cda91aa7e5b" providerId="LiveId" clId="{E063EB8E-5E09-4119-85C9-27EBDDFC9DEB}" dt="2023-01-12T20:03:03.510" v="85" actId="26606"/>
          <ac:spMkLst>
            <pc:docMk/>
            <pc:sldMk cId="1233083849" sldId="259"/>
            <ac:spMk id="9" creationId="{3A9AD14E-8003-9F1A-4592-19A20894BA70}"/>
          </ac:spMkLst>
        </pc:spChg>
        <pc:spChg chg="add del">
          <ac:chgData name="Willian Guimarães" userId="67988cda91aa7e5b" providerId="LiveId" clId="{E063EB8E-5E09-4119-85C9-27EBDDFC9DEB}" dt="2023-01-12T20:03:03.510" v="85" actId="26606"/>
          <ac:spMkLst>
            <pc:docMk/>
            <pc:sldMk cId="1233083849" sldId="259"/>
            <ac:spMk id="12" creationId="{C5176844-69C3-4F79-BE38-EA5BDDF4FEA4}"/>
          </ac:spMkLst>
        </pc:spChg>
        <pc:spChg chg="add del">
          <ac:chgData name="Willian Guimarães" userId="67988cda91aa7e5b" providerId="LiveId" clId="{E063EB8E-5E09-4119-85C9-27EBDDFC9DEB}" dt="2023-01-12T20:03:03.510" v="85" actId="26606"/>
          <ac:spMkLst>
            <pc:docMk/>
            <pc:sldMk cId="1233083849" sldId="259"/>
            <ac:spMk id="16" creationId="{A101E513-AF74-4E9D-A31F-99664250722D}"/>
          </ac:spMkLst>
        </pc:spChg>
        <pc:picChg chg="add del mod modCrop">
          <ac:chgData name="Willian Guimarães" userId="67988cda91aa7e5b" providerId="LiveId" clId="{E063EB8E-5E09-4119-85C9-27EBDDFC9DEB}" dt="2023-01-12T20:03:09.007" v="87" actId="478"/>
          <ac:picMkLst>
            <pc:docMk/>
            <pc:sldMk cId="1233083849" sldId="259"/>
            <ac:picMk id="5" creationId="{7CA0F583-BC82-F8F9-D641-1BB265F95920}"/>
          </ac:picMkLst>
        </pc:picChg>
        <pc:cxnChg chg="add del">
          <ac:chgData name="Willian Guimarães" userId="67988cda91aa7e5b" providerId="LiveId" clId="{E063EB8E-5E09-4119-85C9-27EBDDFC9DEB}" dt="2023-01-12T20:03:03.510" v="85" actId="26606"/>
          <ac:cxnSpMkLst>
            <pc:docMk/>
            <pc:sldMk cId="1233083849" sldId="259"/>
            <ac:cxnSpMk id="14" creationId="{C1FC086D-39EC-448D-97E7-FF232355AE19}"/>
          </ac:cxnSpMkLst>
        </pc:cxnChg>
      </pc:sldChg>
      <pc:sldChg chg="addSp delSp modSp new mod setBg modClrScheme delDesignElem chgLayout">
        <pc:chgData name="Willian Guimarães" userId="67988cda91aa7e5b" providerId="LiveId" clId="{E063EB8E-5E09-4119-85C9-27EBDDFC9DEB}" dt="2023-01-19T16:56:44.071" v="6909" actId="404"/>
        <pc:sldMkLst>
          <pc:docMk/>
          <pc:sldMk cId="2611637178" sldId="259"/>
        </pc:sldMkLst>
        <pc:spChg chg="del mod ord">
          <ac:chgData name="Willian Guimarães" userId="67988cda91aa7e5b" providerId="LiveId" clId="{E063EB8E-5E09-4119-85C9-27EBDDFC9DEB}" dt="2023-01-16T16:00:22.362" v="231" actId="700"/>
          <ac:spMkLst>
            <pc:docMk/>
            <pc:sldMk cId="2611637178" sldId="259"/>
            <ac:spMk id="2" creationId="{31A6E659-49D4-6E6E-DDBE-3BAE464FD715}"/>
          </ac:spMkLst>
        </pc:spChg>
        <pc:spChg chg="add mod ord">
          <ac:chgData name="Willian Guimarães" userId="67988cda91aa7e5b" providerId="LiveId" clId="{E063EB8E-5E09-4119-85C9-27EBDDFC9DEB}" dt="2023-01-19T16:56:44.071" v="6909" actId="404"/>
          <ac:spMkLst>
            <pc:docMk/>
            <pc:sldMk cId="2611637178" sldId="259"/>
            <ac:spMk id="3" creationId="{8664B790-2F69-6D20-8C10-A322D9B7D2A1}"/>
          </ac:spMkLst>
        </pc:spChg>
        <pc:spChg chg="del">
          <ac:chgData name="Willian Guimarães" userId="67988cda91aa7e5b" providerId="LiveId" clId="{E063EB8E-5E09-4119-85C9-27EBDDFC9DEB}" dt="2023-01-12T20:09:15.050" v="90" actId="931"/>
          <ac:spMkLst>
            <pc:docMk/>
            <pc:sldMk cId="2611637178" sldId="259"/>
            <ac:spMk id="3" creationId="{EED11FDE-6236-9267-AAD7-E90F56A7E210}"/>
          </ac:spMkLst>
        </pc:spChg>
        <pc:spChg chg="add del mod">
          <ac:chgData name="Willian Guimarães" userId="67988cda91aa7e5b" providerId="LiveId" clId="{E063EB8E-5E09-4119-85C9-27EBDDFC9DEB}" dt="2023-01-16T16:01:38.002" v="237"/>
          <ac:spMkLst>
            <pc:docMk/>
            <pc:sldMk cId="2611637178" sldId="259"/>
            <ac:spMk id="6" creationId="{1F7A0262-2C13-C90A-D415-B7EE6C7D9C61}"/>
          </ac:spMkLst>
        </pc:spChg>
        <pc:spChg chg="add del">
          <ac:chgData name="Willian Guimarães" userId="67988cda91aa7e5b" providerId="LiveId" clId="{E063EB8E-5E09-4119-85C9-27EBDDFC9DEB}" dt="2023-01-16T16:00:22.362" v="231" actId="700"/>
          <ac:spMkLst>
            <pc:docMk/>
            <pc:sldMk cId="2611637178" sldId="259"/>
            <ac:spMk id="10" creationId="{DD4C4B28-6B4B-4445-8535-F516D74E4AA9}"/>
          </ac:spMkLst>
        </pc:spChg>
        <pc:spChg chg="add del">
          <ac:chgData name="Willian Guimarães" userId="67988cda91aa7e5b" providerId="LiveId" clId="{E063EB8E-5E09-4119-85C9-27EBDDFC9DEB}" dt="2023-01-16T16:00:22.362" v="231" actId="700"/>
          <ac:spMkLst>
            <pc:docMk/>
            <pc:sldMk cId="2611637178" sldId="259"/>
            <ac:spMk id="14" creationId="{55B419A7-F817-4767-8CCB-FB0E189C4ACD}"/>
          </ac:spMkLst>
        </pc:spChg>
        <pc:spChg chg="add del">
          <ac:chgData name="Willian Guimarães" userId="67988cda91aa7e5b" providerId="LiveId" clId="{E063EB8E-5E09-4119-85C9-27EBDDFC9DEB}" dt="2023-01-16T16:00:22.362" v="231" actId="700"/>
          <ac:spMkLst>
            <pc:docMk/>
            <pc:sldMk cId="2611637178" sldId="259"/>
            <ac:spMk id="18" creationId="{ADA271CD-3011-4A05-B4A3-80F1794684F2}"/>
          </ac:spMkLst>
        </pc:spChg>
        <pc:picChg chg="add del mod">
          <ac:chgData name="Willian Guimarães" userId="67988cda91aa7e5b" providerId="LiveId" clId="{E063EB8E-5E09-4119-85C9-27EBDDFC9DEB}" dt="2023-01-16T16:01:20.077" v="234" actId="478"/>
          <ac:picMkLst>
            <pc:docMk/>
            <pc:sldMk cId="2611637178" sldId="259"/>
            <ac:picMk id="4" creationId="{7B863AC5-D465-A6DB-8160-C01C7E580BA3}"/>
          </ac:picMkLst>
        </pc:picChg>
        <pc:picChg chg="add mod ord">
          <ac:chgData name="Willian Guimarães" userId="67988cda91aa7e5b" providerId="LiveId" clId="{E063EB8E-5E09-4119-85C9-27EBDDFC9DEB}" dt="2023-01-16T16:00:22.362" v="231" actId="700"/>
          <ac:picMkLst>
            <pc:docMk/>
            <pc:sldMk cId="2611637178" sldId="259"/>
            <ac:picMk id="5" creationId="{F7665A3F-DE9D-B1FE-591F-29264FA8D6E1}"/>
          </ac:picMkLst>
        </pc:picChg>
        <pc:cxnChg chg="add del">
          <ac:chgData name="Willian Guimarães" userId="67988cda91aa7e5b" providerId="LiveId" clId="{E063EB8E-5E09-4119-85C9-27EBDDFC9DEB}" dt="2023-01-16T16:00:22.362" v="231" actId="700"/>
          <ac:cxnSpMkLst>
            <pc:docMk/>
            <pc:sldMk cId="2611637178" sldId="259"/>
            <ac:cxnSpMk id="12" creationId="{0CB1C732-7193-4253-8746-850D090A6B4E}"/>
          </ac:cxnSpMkLst>
        </pc:cxnChg>
        <pc:cxnChg chg="add del">
          <ac:chgData name="Willian Guimarães" userId="67988cda91aa7e5b" providerId="LiveId" clId="{E063EB8E-5E09-4119-85C9-27EBDDFC9DEB}" dt="2023-01-16T16:00:22.362" v="231" actId="700"/>
          <ac:cxnSpMkLst>
            <pc:docMk/>
            <pc:sldMk cId="2611637178" sldId="259"/>
            <ac:cxnSpMk id="16" creationId="{E3B95BE3-D5B2-4F38-9A01-17866C9FBA6E}"/>
          </ac:cxnSpMkLst>
        </pc:cxnChg>
      </pc:sldChg>
      <pc:sldChg chg="addSp delSp modSp new del mod ord setBg">
        <pc:chgData name="Willian Guimarães" userId="67988cda91aa7e5b" providerId="LiveId" clId="{E063EB8E-5E09-4119-85C9-27EBDDFC9DEB}" dt="2023-01-17T18:05:18.442" v="1601" actId="47"/>
        <pc:sldMkLst>
          <pc:docMk/>
          <pc:sldMk cId="2488739833" sldId="260"/>
        </pc:sldMkLst>
        <pc:spChg chg="del mod">
          <ac:chgData name="Willian Guimarães" userId="67988cda91aa7e5b" providerId="LiveId" clId="{E063EB8E-5E09-4119-85C9-27EBDDFC9DEB}" dt="2023-01-17T03:20:45.005" v="1035" actId="478"/>
          <ac:spMkLst>
            <pc:docMk/>
            <pc:sldMk cId="2488739833" sldId="260"/>
            <ac:spMk id="2" creationId="{B3457199-715A-E3B9-4903-0E62BCE4F8CE}"/>
          </ac:spMkLst>
        </pc:spChg>
        <pc:spChg chg="del">
          <ac:chgData name="Willian Guimarães" userId="67988cda91aa7e5b" providerId="LiveId" clId="{E063EB8E-5E09-4119-85C9-27EBDDFC9DEB}" dt="2023-01-12T20:10:33.798" v="95" actId="931"/>
          <ac:spMkLst>
            <pc:docMk/>
            <pc:sldMk cId="2488739833" sldId="260"/>
            <ac:spMk id="3" creationId="{C15A016F-3732-1463-CA19-2BBB8E820163}"/>
          </ac:spMkLst>
        </pc:spChg>
        <pc:spChg chg="add mod">
          <ac:chgData name="Willian Guimarães" userId="67988cda91aa7e5b" providerId="LiveId" clId="{E063EB8E-5E09-4119-85C9-27EBDDFC9DEB}" dt="2023-01-17T03:21:25.240" v="1054" actId="27636"/>
          <ac:spMkLst>
            <pc:docMk/>
            <pc:sldMk cId="2488739833" sldId="260"/>
            <ac:spMk id="9" creationId="{9CFA23B9-12C7-3E3C-CEEA-A2AC46886492}"/>
          </ac:spMkLst>
        </pc:spChg>
        <pc:spChg chg="add">
          <ac:chgData name="Willian Guimarães" userId="67988cda91aa7e5b" providerId="LiveId" clId="{E063EB8E-5E09-4119-85C9-27EBDDFC9DEB}" dt="2023-01-12T20:10:36.990" v="98" actId="26606"/>
          <ac:spMkLst>
            <pc:docMk/>
            <pc:sldMk cId="2488739833" sldId="260"/>
            <ac:spMk id="12" creationId="{C5176844-69C3-4F79-BE38-EA5BDDF4FEA4}"/>
          </ac:spMkLst>
        </pc:spChg>
        <pc:spChg chg="add">
          <ac:chgData name="Willian Guimarães" userId="67988cda91aa7e5b" providerId="LiveId" clId="{E063EB8E-5E09-4119-85C9-27EBDDFC9DEB}" dt="2023-01-12T20:10:36.990" v="98" actId="26606"/>
          <ac:spMkLst>
            <pc:docMk/>
            <pc:sldMk cId="2488739833" sldId="260"/>
            <ac:spMk id="16" creationId="{A101E513-AF74-4E9D-A31F-99664250722D}"/>
          </ac:spMkLst>
        </pc:spChg>
        <pc:picChg chg="add mod">
          <ac:chgData name="Willian Guimarães" userId="67988cda91aa7e5b" providerId="LiveId" clId="{E063EB8E-5E09-4119-85C9-27EBDDFC9DEB}" dt="2023-01-12T20:10:36.990" v="98" actId="26606"/>
          <ac:picMkLst>
            <pc:docMk/>
            <pc:sldMk cId="2488739833" sldId="260"/>
            <ac:picMk id="5" creationId="{5A98E473-126B-FBFA-A8FB-E92EAC76681B}"/>
          </ac:picMkLst>
        </pc:picChg>
        <pc:cxnChg chg="add">
          <ac:chgData name="Willian Guimarães" userId="67988cda91aa7e5b" providerId="LiveId" clId="{E063EB8E-5E09-4119-85C9-27EBDDFC9DEB}" dt="2023-01-12T20:10:36.990" v="98" actId="26606"/>
          <ac:cxnSpMkLst>
            <pc:docMk/>
            <pc:sldMk cId="2488739833" sldId="260"/>
            <ac:cxnSpMk id="14" creationId="{33862825-C012-4895-A17E-F3D1F62D89DD}"/>
          </ac:cxnSpMkLst>
        </pc:cxnChg>
      </pc:sldChg>
      <pc:sldChg chg="addSp delSp modSp new mod ord setBg modClrScheme delDesignElem chgLayout">
        <pc:chgData name="Willian Guimarães" userId="67988cda91aa7e5b" providerId="LiveId" clId="{E063EB8E-5E09-4119-85C9-27EBDDFC9DEB}" dt="2023-01-19T16:57:28.255" v="6924" actId="404"/>
        <pc:sldMkLst>
          <pc:docMk/>
          <pc:sldMk cId="3769789055" sldId="261"/>
        </pc:sldMkLst>
        <pc:spChg chg="del mod ord">
          <ac:chgData name="Willian Guimarães" userId="67988cda91aa7e5b" providerId="LiveId" clId="{E063EB8E-5E09-4119-85C9-27EBDDFC9DEB}" dt="2023-01-17T19:04:12.782" v="2644" actId="700"/>
          <ac:spMkLst>
            <pc:docMk/>
            <pc:sldMk cId="3769789055" sldId="261"/>
            <ac:spMk id="2" creationId="{014B324D-8836-4F7F-B8BA-C1F66BDF5AA6}"/>
          </ac:spMkLst>
        </pc:spChg>
        <pc:spChg chg="del">
          <ac:chgData name="Willian Guimarães" userId="67988cda91aa7e5b" providerId="LiveId" clId="{E063EB8E-5E09-4119-85C9-27EBDDFC9DEB}" dt="2023-01-12T20:12:15.127" v="100" actId="931"/>
          <ac:spMkLst>
            <pc:docMk/>
            <pc:sldMk cId="3769789055" sldId="261"/>
            <ac:spMk id="3" creationId="{40E0AF27-5393-6704-4A32-E1B40F97A084}"/>
          </ac:spMkLst>
        </pc:spChg>
        <pc:spChg chg="add mod ord">
          <ac:chgData name="Willian Guimarães" userId="67988cda91aa7e5b" providerId="LiveId" clId="{E063EB8E-5E09-4119-85C9-27EBDDFC9DEB}" dt="2023-01-19T16:57:28.255" v="6924" actId="404"/>
          <ac:spMkLst>
            <pc:docMk/>
            <pc:sldMk cId="3769789055" sldId="261"/>
            <ac:spMk id="3" creationId="{50A77C3B-77AA-B6A0-19B3-1C5E66EC1B3D}"/>
          </ac:spMkLst>
        </pc:spChg>
        <pc:spChg chg="add mod ord">
          <ac:chgData name="Willian Guimarães" userId="67988cda91aa7e5b" providerId="LiveId" clId="{E063EB8E-5E09-4119-85C9-27EBDDFC9DEB}" dt="2023-01-17T19:57:20.551" v="3008" actId="27636"/>
          <ac:spMkLst>
            <pc:docMk/>
            <pc:sldMk cId="3769789055" sldId="261"/>
            <ac:spMk id="4" creationId="{7D814D49-61EF-79F9-1CB6-21B69F65AFED}"/>
          </ac:spMkLst>
        </pc:spChg>
        <pc:spChg chg="add del">
          <ac:chgData name="Willian Guimarães" userId="67988cda91aa7e5b" providerId="LiveId" clId="{E063EB8E-5E09-4119-85C9-27EBDDFC9DEB}" dt="2023-01-12T20:12:42.657" v="104" actId="26606"/>
          <ac:spMkLst>
            <pc:docMk/>
            <pc:sldMk cId="3769789055" sldId="261"/>
            <ac:spMk id="9" creationId="{C02BC4FA-4736-B93F-EDBE-0DCF4D246748}"/>
          </ac:spMkLst>
        </pc:spChg>
        <pc:spChg chg="add del">
          <ac:chgData name="Willian Guimarães" userId="67988cda91aa7e5b" providerId="LiveId" clId="{E063EB8E-5E09-4119-85C9-27EBDDFC9DEB}" dt="2023-01-12T20:12:42.657" v="104" actId="26606"/>
          <ac:spMkLst>
            <pc:docMk/>
            <pc:sldMk cId="3769789055" sldId="261"/>
            <ac:spMk id="12" creationId="{C5176844-69C3-4F79-BE38-EA5BDDF4FEA4}"/>
          </ac:spMkLst>
        </pc:spChg>
        <pc:spChg chg="add del">
          <ac:chgData name="Willian Guimarães" userId="67988cda91aa7e5b" providerId="LiveId" clId="{E063EB8E-5E09-4119-85C9-27EBDDFC9DEB}" dt="2023-01-12T20:12:42.657" v="104" actId="26606"/>
          <ac:spMkLst>
            <pc:docMk/>
            <pc:sldMk cId="3769789055" sldId="261"/>
            <ac:spMk id="16" creationId="{A101E513-AF74-4E9D-A31F-99664250722D}"/>
          </ac:spMkLst>
        </pc:spChg>
        <pc:spChg chg="add del">
          <ac:chgData name="Willian Guimarães" userId="67988cda91aa7e5b" providerId="LiveId" clId="{E063EB8E-5E09-4119-85C9-27EBDDFC9DEB}" dt="2023-01-17T19:04:12.782" v="2644" actId="700"/>
          <ac:spMkLst>
            <pc:docMk/>
            <pc:sldMk cId="3769789055" sldId="261"/>
            <ac:spMk id="18" creationId="{C5176844-69C3-4F79-BE38-EA5BDDF4FEA4}"/>
          </ac:spMkLst>
        </pc:spChg>
        <pc:spChg chg="add del mod ord">
          <ac:chgData name="Willian Guimarães" userId="67988cda91aa7e5b" providerId="LiveId" clId="{E063EB8E-5E09-4119-85C9-27EBDDFC9DEB}" dt="2023-01-17T19:04:12.782" v="2644" actId="700"/>
          <ac:spMkLst>
            <pc:docMk/>
            <pc:sldMk cId="3769789055" sldId="261"/>
            <ac:spMk id="20" creationId="{15DC7953-F4C8-A6BE-1A4F-2B2C46BEFA2D}"/>
          </ac:spMkLst>
        </pc:spChg>
        <pc:spChg chg="add del">
          <ac:chgData name="Willian Guimarães" userId="67988cda91aa7e5b" providerId="LiveId" clId="{E063EB8E-5E09-4119-85C9-27EBDDFC9DEB}" dt="2023-01-17T19:04:12.782" v="2644" actId="700"/>
          <ac:spMkLst>
            <pc:docMk/>
            <pc:sldMk cId="3769789055" sldId="261"/>
            <ac:spMk id="21" creationId="{A101E513-AF74-4E9D-A31F-99664250722D}"/>
          </ac:spMkLst>
        </pc:spChg>
        <pc:picChg chg="add mod">
          <ac:chgData name="Willian Guimarães" userId="67988cda91aa7e5b" providerId="LiveId" clId="{E063EB8E-5E09-4119-85C9-27EBDDFC9DEB}" dt="2023-01-12T20:12:42.662" v="105" actId="26606"/>
          <ac:picMkLst>
            <pc:docMk/>
            <pc:sldMk cId="3769789055" sldId="261"/>
            <ac:picMk id="5" creationId="{05B2D9A1-11D3-BBDD-FE6E-2FC29E86E637}"/>
          </ac:picMkLst>
        </pc:picChg>
        <pc:cxnChg chg="add del">
          <ac:chgData name="Willian Guimarães" userId="67988cda91aa7e5b" providerId="LiveId" clId="{E063EB8E-5E09-4119-85C9-27EBDDFC9DEB}" dt="2023-01-12T20:12:42.657" v="104" actId="26606"/>
          <ac:cxnSpMkLst>
            <pc:docMk/>
            <pc:sldMk cId="3769789055" sldId="261"/>
            <ac:cxnSpMk id="14" creationId="{C1FC086D-39EC-448D-97E7-FF232355AE19}"/>
          </ac:cxnSpMkLst>
        </pc:cxnChg>
        <pc:cxnChg chg="add del">
          <ac:chgData name="Willian Guimarães" userId="67988cda91aa7e5b" providerId="LiveId" clId="{E063EB8E-5E09-4119-85C9-27EBDDFC9DEB}" dt="2023-01-17T19:04:12.782" v="2644" actId="700"/>
          <ac:cxnSpMkLst>
            <pc:docMk/>
            <pc:sldMk cId="3769789055" sldId="261"/>
            <ac:cxnSpMk id="19" creationId="{33862825-C012-4895-A17E-F3D1F62D89DD}"/>
          </ac:cxnSpMkLst>
        </pc:cxnChg>
      </pc:sldChg>
      <pc:sldChg chg="addSp delSp modSp new mod ord setBg modClrScheme delDesignElem chgLayout">
        <pc:chgData name="Willian Guimarães" userId="67988cda91aa7e5b" providerId="LiveId" clId="{E063EB8E-5E09-4119-85C9-27EBDDFC9DEB}" dt="2023-01-19T16:58:31.454" v="6939" actId="404"/>
        <pc:sldMkLst>
          <pc:docMk/>
          <pc:sldMk cId="4059983196" sldId="262"/>
        </pc:sldMkLst>
        <pc:spChg chg="del mod">
          <ac:chgData name="Willian Guimarães" userId="67988cda91aa7e5b" providerId="LiveId" clId="{E063EB8E-5E09-4119-85C9-27EBDDFC9DEB}" dt="2023-01-12T20:31:11.190" v="191" actId="700"/>
          <ac:spMkLst>
            <pc:docMk/>
            <pc:sldMk cId="4059983196" sldId="262"/>
            <ac:spMk id="2" creationId="{1D5C2E93-80B2-FA75-2134-82EC3A4FCC29}"/>
          </ac:spMkLst>
        </pc:spChg>
        <pc:spChg chg="add del mod ord">
          <ac:chgData name="Willian Guimarães" userId="67988cda91aa7e5b" providerId="LiveId" clId="{E063EB8E-5E09-4119-85C9-27EBDDFC9DEB}" dt="2023-01-18T02:47:55.527" v="6177" actId="700"/>
          <ac:spMkLst>
            <pc:docMk/>
            <pc:sldMk cId="4059983196" sldId="262"/>
            <ac:spMk id="2" creationId="{F9B4F1C4-3287-9C88-ACFD-A3D7364FA6F0}"/>
          </ac:spMkLst>
        </pc:spChg>
        <pc:spChg chg="del">
          <ac:chgData name="Willian Guimarães" userId="67988cda91aa7e5b" providerId="LiveId" clId="{E063EB8E-5E09-4119-85C9-27EBDDFC9DEB}" dt="2023-01-12T20:12:49.172" v="107" actId="931"/>
          <ac:spMkLst>
            <pc:docMk/>
            <pc:sldMk cId="4059983196" sldId="262"/>
            <ac:spMk id="3" creationId="{1EF76E6A-D25B-650F-E8A9-D6B653E35857}"/>
          </ac:spMkLst>
        </pc:spChg>
        <pc:spChg chg="add del mod ord">
          <ac:chgData name="Willian Guimarães" userId="67988cda91aa7e5b" providerId="LiveId" clId="{E063EB8E-5E09-4119-85C9-27EBDDFC9DEB}" dt="2023-01-18T02:47:55.527" v="6177" actId="700"/>
          <ac:spMkLst>
            <pc:docMk/>
            <pc:sldMk cId="4059983196" sldId="262"/>
            <ac:spMk id="3" creationId="{35CFF735-83E3-00BB-F68E-1AC417212B4D}"/>
          </ac:spMkLst>
        </pc:spChg>
        <pc:spChg chg="add mod ord">
          <ac:chgData name="Willian Guimarães" userId="67988cda91aa7e5b" providerId="LiveId" clId="{E063EB8E-5E09-4119-85C9-27EBDDFC9DEB}" dt="2023-01-19T16:58:31.454" v="6939" actId="404"/>
          <ac:spMkLst>
            <pc:docMk/>
            <pc:sldMk cId="4059983196" sldId="262"/>
            <ac:spMk id="4" creationId="{9FED8204-FB1A-88F8-B925-E91C60CCD52C}"/>
          </ac:spMkLst>
        </pc:spChg>
        <pc:spChg chg="add del mod ord">
          <ac:chgData name="Willian Guimarães" userId="67988cda91aa7e5b" providerId="LiveId" clId="{E063EB8E-5E09-4119-85C9-27EBDDFC9DEB}" dt="2023-01-17T21:33:43.494" v="4678" actId="700"/>
          <ac:spMkLst>
            <pc:docMk/>
            <pc:sldMk cId="4059983196" sldId="262"/>
            <ac:spMk id="6" creationId="{544C2819-B3A1-D492-25D9-8B1E1B2C5ED2}"/>
          </ac:spMkLst>
        </pc:spChg>
        <pc:spChg chg="add mod ord">
          <ac:chgData name="Willian Guimarães" userId="67988cda91aa7e5b" providerId="LiveId" clId="{E063EB8E-5E09-4119-85C9-27EBDDFC9DEB}" dt="2023-01-18T02:49:56.587" v="6206" actId="403"/>
          <ac:spMkLst>
            <pc:docMk/>
            <pc:sldMk cId="4059983196" sldId="262"/>
            <ac:spMk id="6" creationId="{85F390B8-50BB-1BF9-AB77-05DF839B21B5}"/>
          </ac:spMkLst>
        </pc:spChg>
        <pc:spChg chg="add del mod ord">
          <ac:chgData name="Willian Guimarães" userId="67988cda91aa7e5b" providerId="LiveId" clId="{E063EB8E-5E09-4119-85C9-27EBDDFC9DEB}" dt="2023-01-12T20:31:14.467" v="192" actId="26606"/>
          <ac:spMkLst>
            <pc:docMk/>
            <pc:sldMk cId="4059983196" sldId="262"/>
            <ac:spMk id="7" creationId="{479DBBBF-38B1-7B18-F5E8-AE4003295988}"/>
          </ac:spMkLst>
        </pc:spChg>
        <pc:spChg chg="add del">
          <ac:chgData name="Willian Guimarães" userId="67988cda91aa7e5b" providerId="LiveId" clId="{E063EB8E-5E09-4119-85C9-27EBDDFC9DEB}" dt="2023-01-18T02:47:55.527" v="6177" actId="700"/>
          <ac:spMkLst>
            <pc:docMk/>
            <pc:sldMk cId="4059983196" sldId="262"/>
            <ac:spMk id="8" creationId="{DD4C4B28-6B4B-4445-8535-F516D74E4AA9}"/>
          </ac:spMkLst>
        </pc:spChg>
        <pc:spChg chg="add del">
          <ac:chgData name="Willian Guimarães" userId="67988cda91aa7e5b" providerId="LiveId" clId="{E063EB8E-5E09-4119-85C9-27EBDDFC9DEB}" dt="2023-01-12T20:31:11.190" v="191" actId="700"/>
          <ac:spMkLst>
            <pc:docMk/>
            <pc:sldMk cId="4059983196" sldId="262"/>
            <ac:spMk id="9" creationId="{E88AC1CB-6D77-1405-212C-66F20DACBEF6}"/>
          </ac:spMkLst>
        </pc:spChg>
        <pc:spChg chg="add del">
          <ac:chgData name="Willian Guimarães" userId="67988cda91aa7e5b" providerId="LiveId" clId="{E063EB8E-5E09-4119-85C9-27EBDDFC9DEB}" dt="2023-01-17T21:33:43.494" v="4678" actId="700"/>
          <ac:spMkLst>
            <pc:docMk/>
            <pc:sldMk cId="4059983196" sldId="262"/>
            <ac:spMk id="10" creationId="{DD4C4B28-6B4B-4445-8535-F516D74E4AA9}"/>
          </ac:spMkLst>
        </pc:spChg>
        <pc:spChg chg="add del">
          <ac:chgData name="Willian Guimarães" userId="67988cda91aa7e5b" providerId="LiveId" clId="{E063EB8E-5E09-4119-85C9-27EBDDFC9DEB}" dt="2023-01-12T20:31:11.190" v="191" actId="700"/>
          <ac:spMkLst>
            <pc:docMk/>
            <pc:sldMk cId="4059983196" sldId="262"/>
            <ac:spMk id="12" creationId="{C5176844-69C3-4F79-BE38-EA5BDDF4FEA4}"/>
          </ac:spMkLst>
        </pc:spChg>
        <pc:spChg chg="add del">
          <ac:chgData name="Willian Guimarães" userId="67988cda91aa7e5b" providerId="LiveId" clId="{E063EB8E-5E09-4119-85C9-27EBDDFC9DEB}" dt="2023-01-17T21:33:43.494" v="4678" actId="700"/>
          <ac:spMkLst>
            <pc:docMk/>
            <pc:sldMk cId="4059983196" sldId="262"/>
            <ac:spMk id="13" creationId="{55B419A7-F817-4767-8CCB-FB0E189C4ACD}"/>
          </ac:spMkLst>
        </pc:spChg>
        <pc:spChg chg="add del">
          <ac:chgData name="Willian Guimarães" userId="67988cda91aa7e5b" providerId="LiveId" clId="{E063EB8E-5E09-4119-85C9-27EBDDFC9DEB}" dt="2023-01-12T20:31:11.190" v="191" actId="700"/>
          <ac:spMkLst>
            <pc:docMk/>
            <pc:sldMk cId="4059983196" sldId="262"/>
            <ac:spMk id="16" creationId="{A101E513-AF74-4E9D-A31F-99664250722D}"/>
          </ac:spMkLst>
        </pc:spChg>
        <pc:spChg chg="add del">
          <ac:chgData name="Willian Guimarães" userId="67988cda91aa7e5b" providerId="LiveId" clId="{E063EB8E-5E09-4119-85C9-27EBDDFC9DEB}" dt="2023-01-18T02:47:55.527" v="6177" actId="700"/>
          <ac:spMkLst>
            <pc:docMk/>
            <pc:sldMk cId="4059983196" sldId="262"/>
            <ac:spMk id="17" creationId="{55B419A7-F817-4767-8CCB-FB0E189C4ACD}"/>
          </ac:spMkLst>
        </pc:spChg>
        <pc:spChg chg="add del">
          <ac:chgData name="Willian Guimarães" userId="67988cda91aa7e5b" providerId="LiveId" clId="{E063EB8E-5E09-4119-85C9-27EBDDFC9DEB}" dt="2023-01-17T21:33:43.494" v="4678" actId="700"/>
          <ac:spMkLst>
            <pc:docMk/>
            <pc:sldMk cId="4059983196" sldId="262"/>
            <ac:spMk id="20" creationId="{ADA271CD-3011-4A05-B4A3-80F1794684F2}"/>
          </ac:spMkLst>
        </pc:spChg>
        <pc:spChg chg="add del">
          <ac:chgData name="Willian Guimarães" userId="67988cda91aa7e5b" providerId="LiveId" clId="{E063EB8E-5E09-4119-85C9-27EBDDFC9DEB}" dt="2023-01-18T02:47:55.527" v="6177" actId="700"/>
          <ac:spMkLst>
            <pc:docMk/>
            <pc:sldMk cId="4059983196" sldId="262"/>
            <ac:spMk id="21" creationId="{ADA271CD-3011-4A05-B4A3-80F1794684F2}"/>
          </ac:spMkLst>
        </pc:spChg>
        <pc:picChg chg="add mod ord">
          <ac:chgData name="Willian Guimarães" userId="67988cda91aa7e5b" providerId="LiveId" clId="{E063EB8E-5E09-4119-85C9-27EBDDFC9DEB}" dt="2023-01-18T02:47:55.527" v="6177" actId="700"/>
          <ac:picMkLst>
            <pc:docMk/>
            <pc:sldMk cId="4059983196" sldId="262"/>
            <ac:picMk id="5" creationId="{0A96F09E-AF30-3BFE-25B5-0C9F69F92FA9}"/>
          </ac:picMkLst>
        </pc:picChg>
        <pc:cxnChg chg="add del">
          <ac:chgData name="Willian Guimarães" userId="67988cda91aa7e5b" providerId="LiveId" clId="{E063EB8E-5E09-4119-85C9-27EBDDFC9DEB}" dt="2023-01-17T21:33:43.494" v="4678" actId="700"/>
          <ac:cxnSpMkLst>
            <pc:docMk/>
            <pc:sldMk cId="4059983196" sldId="262"/>
            <ac:cxnSpMk id="11" creationId="{0CB1C732-7193-4253-8746-850D090A6B4E}"/>
          </ac:cxnSpMkLst>
        </pc:cxnChg>
        <pc:cxnChg chg="add del">
          <ac:chgData name="Willian Guimarães" userId="67988cda91aa7e5b" providerId="LiveId" clId="{E063EB8E-5E09-4119-85C9-27EBDDFC9DEB}" dt="2023-01-12T20:31:11.190" v="191" actId="700"/>
          <ac:cxnSpMkLst>
            <pc:docMk/>
            <pc:sldMk cId="4059983196" sldId="262"/>
            <ac:cxnSpMk id="14" creationId="{C1FC086D-39EC-448D-97E7-FF232355AE19}"/>
          </ac:cxnSpMkLst>
        </pc:cxnChg>
        <pc:cxnChg chg="add del">
          <ac:chgData name="Willian Guimarães" userId="67988cda91aa7e5b" providerId="LiveId" clId="{E063EB8E-5E09-4119-85C9-27EBDDFC9DEB}" dt="2023-01-18T02:47:55.527" v="6177" actId="700"/>
          <ac:cxnSpMkLst>
            <pc:docMk/>
            <pc:sldMk cId="4059983196" sldId="262"/>
            <ac:cxnSpMk id="15" creationId="{0CB1C732-7193-4253-8746-850D090A6B4E}"/>
          </ac:cxnSpMkLst>
        </pc:cxnChg>
        <pc:cxnChg chg="add del">
          <ac:chgData name="Willian Guimarães" userId="67988cda91aa7e5b" providerId="LiveId" clId="{E063EB8E-5E09-4119-85C9-27EBDDFC9DEB}" dt="2023-01-17T21:33:43.494" v="4678" actId="700"/>
          <ac:cxnSpMkLst>
            <pc:docMk/>
            <pc:sldMk cId="4059983196" sldId="262"/>
            <ac:cxnSpMk id="18" creationId="{E3B95BE3-D5B2-4F38-9A01-17866C9FBA6E}"/>
          </ac:cxnSpMkLst>
        </pc:cxnChg>
        <pc:cxnChg chg="add del">
          <ac:chgData name="Willian Guimarães" userId="67988cda91aa7e5b" providerId="LiveId" clId="{E063EB8E-5E09-4119-85C9-27EBDDFC9DEB}" dt="2023-01-18T02:47:55.527" v="6177" actId="700"/>
          <ac:cxnSpMkLst>
            <pc:docMk/>
            <pc:sldMk cId="4059983196" sldId="262"/>
            <ac:cxnSpMk id="19" creationId="{E3B95BE3-D5B2-4F38-9A01-17866C9FBA6E}"/>
          </ac:cxnSpMkLst>
        </pc:cxnChg>
      </pc:sldChg>
      <pc:sldChg chg="addSp delSp modSp new mod ord setBg modClrScheme delDesignElem chgLayout">
        <pc:chgData name="Willian Guimarães" userId="67988cda91aa7e5b" providerId="LiveId" clId="{E063EB8E-5E09-4119-85C9-27EBDDFC9DEB}" dt="2023-01-19T16:57:19.066" v="6922" actId="403"/>
        <pc:sldMkLst>
          <pc:docMk/>
          <pc:sldMk cId="1645552055" sldId="263"/>
        </pc:sldMkLst>
        <pc:spChg chg="del mod ord">
          <ac:chgData name="Willian Guimarães" userId="67988cda91aa7e5b" providerId="LiveId" clId="{E063EB8E-5E09-4119-85C9-27EBDDFC9DEB}" dt="2023-01-17T17:58:29.542" v="1524" actId="700"/>
          <ac:spMkLst>
            <pc:docMk/>
            <pc:sldMk cId="1645552055" sldId="263"/>
            <ac:spMk id="2" creationId="{C1CC3F55-6174-582F-EB8B-E2F496192BC0}"/>
          </ac:spMkLst>
        </pc:spChg>
        <pc:spChg chg="del">
          <ac:chgData name="Willian Guimarães" userId="67988cda91aa7e5b" providerId="LiveId" clId="{E063EB8E-5E09-4119-85C9-27EBDDFC9DEB}" dt="2023-01-12T20:14:21.403" v="112" actId="931"/>
          <ac:spMkLst>
            <pc:docMk/>
            <pc:sldMk cId="1645552055" sldId="263"/>
            <ac:spMk id="3" creationId="{9A41004D-45D1-201A-6904-37B7C0F7698F}"/>
          </ac:spMkLst>
        </pc:spChg>
        <pc:spChg chg="add mod ord">
          <ac:chgData name="Willian Guimarães" userId="67988cda91aa7e5b" providerId="LiveId" clId="{E063EB8E-5E09-4119-85C9-27EBDDFC9DEB}" dt="2023-01-19T16:57:19.066" v="6922" actId="403"/>
          <ac:spMkLst>
            <pc:docMk/>
            <pc:sldMk cId="1645552055" sldId="263"/>
            <ac:spMk id="3" creationId="{FADF00B0-15EA-EBDB-997F-F0B11280CA0A}"/>
          </ac:spMkLst>
        </pc:spChg>
        <pc:spChg chg="add mod ord">
          <ac:chgData name="Willian Guimarães" userId="67988cda91aa7e5b" providerId="LiveId" clId="{E063EB8E-5E09-4119-85C9-27EBDDFC9DEB}" dt="2023-01-17T18:02:48.726" v="1592" actId="27636"/>
          <ac:spMkLst>
            <pc:docMk/>
            <pc:sldMk cId="1645552055" sldId="263"/>
            <ac:spMk id="4" creationId="{AC81E492-E1DE-F4AA-6A20-956AB6AE1E80}"/>
          </ac:spMkLst>
        </pc:spChg>
        <pc:spChg chg="add del mod ord">
          <ac:chgData name="Willian Guimarães" userId="67988cda91aa7e5b" providerId="LiveId" clId="{E063EB8E-5E09-4119-85C9-27EBDDFC9DEB}" dt="2023-01-17T17:58:29.542" v="1524" actId="700"/>
          <ac:spMkLst>
            <pc:docMk/>
            <pc:sldMk cId="1645552055" sldId="263"/>
            <ac:spMk id="9" creationId="{8BD9834A-AA70-9311-9BCD-5918A6F4FBE1}"/>
          </ac:spMkLst>
        </pc:spChg>
        <pc:spChg chg="add del">
          <ac:chgData name="Willian Guimarães" userId="67988cda91aa7e5b" providerId="LiveId" clId="{E063EB8E-5E09-4119-85C9-27EBDDFC9DEB}" dt="2023-01-17T17:58:29.542" v="1524" actId="700"/>
          <ac:spMkLst>
            <pc:docMk/>
            <pc:sldMk cId="1645552055" sldId="263"/>
            <ac:spMk id="12" creationId="{C5176844-69C3-4F79-BE38-EA5BDDF4FEA4}"/>
          </ac:spMkLst>
        </pc:spChg>
        <pc:spChg chg="add del">
          <ac:chgData name="Willian Guimarães" userId="67988cda91aa7e5b" providerId="LiveId" clId="{E063EB8E-5E09-4119-85C9-27EBDDFC9DEB}" dt="2023-01-17T17:58:29.542" v="1524" actId="700"/>
          <ac:spMkLst>
            <pc:docMk/>
            <pc:sldMk cId="1645552055" sldId="263"/>
            <ac:spMk id="16" creationId="{A101E513-AF74-4E9D-A31F-99664250722D}"/>
          </ac:spMkLst>
        </pc:spChg>
        <pc:picChg chg="add mod">
          <ac:chgData name="Willian Guimarães" userId="67988cda91aa7e5b" providerId="LiveId" clId="{E063EB8E-5E09-4119-85C9-27EBDDFC9DEB}" dt="2023-01-12T20:14:28.550" v="115" actId="26606"/>
          <ac:picMkLst>
            <pc:docMk/>
            <pc:sldMk cId="1645552055" sldId="263"/>
            <ac:picMk id="5" creationId="{3CAE7ABE-2C92-1D59-A8C5-6573E8CC6B10}"/>
          </ac:picMkLst>
        </pc:picChg>
        <pc:cxnChg chg="add del">
          <ac:chgData name="Willian Guimarães" userId="67988cda91aa7e5b" providerId="LiveId" clId="{E063EB8E-5E09-4119-85C9-27EBDDFC9DEB}" dt="2023-01-17T17:58:29.542" v="1524" actId="700"/>
          <ac:cxnSpMkLst>
            <pc:docMk/>
            <pc:sldMk cId="1645552055" sldId="263"/>
            <ac:cxnSpMk id="14" creationId="{C1FC086D-39EC-448D-97E7-FF232355AE19}"/>
          </ac:cxnSpMkLst>
        </pc:cxnChg>
      </pc:sldChg>
      <pc:sldChg chg="addSp delSp modSp new mod ord setBg modClrScheme delDesignElem chgLayout">
        <pc:chgData name="Willian Guimarães" userId="67988cda91aa7e5b" providerId="LiveId" clId="{E063EB8E-5E09-4119-85C9-27EBDDFC9DEB}" dt="2023-01-19T16:57:42.999" v="6927" actId="404"/>
        <pc:sldMkLst>
          <pc:docMk/>
          <pc:sldMk cId="3124384176" sldId="264"/>
        </pc:sldMkLst>
        <pc:spChg chg="add mod ord">
          <ac:chgData name="Willian Guimarães" userId="67988cda91aa7e5b" providerId="LiveId" clId="{E063EB8E-5E09-4119-85C9-27EBDDFC9DEB}" dt="2023-01-19T16:57:42.999" v="6927" actId="404"/>
          <ac:spMkLst>
            <pc:docMk/>
            <pc:sldMk cId="3124384176" sldId="264"/>
            <ac:spMk id="2" creationId="{7405798D-0823-BD5A-28E3-F6F4C69830C7}"/>
          </ac:spMkLst>
        </pc:spChg>
        <pc:spChg chg="del mod">
          <ac:chgData name="Willian Guimarães" userId="67988cda91aa7e5b" providerId="LiveId" clId="{E063EB8E-5E09-4119-85C9-27EBDDFC9DEB}" dt="2023-01-12T20:30:56.032" v="189" actId="700"/>
          <ac:spMkLst>
            <pc:docMk/>
            <pc:sldMk cId="3124384176" sldId="264"/>
            <ac:spMk id="2" creationId="{8F8DA4F5-366F-DDB1-8EAB-5845F6B602BC}"/>
          </ac:spMkLst>
        </pc:spChg>
        <pc:spChg chg="add mod ord">
          <ac:chgData name="Willian Guimarães" userId="67988cda91aa7e5b" providerId="LiveId" clId="{E063EB8E-5E09-4119-85C9-27EBDDFC9DEB}" dt="2023-01-17T20:44:20.184" v="3707" actId="403"/>
          <ac:spMkLst>
            <pc:docMk/>
            <pc:sldMk cId="3124384176" sldId="264"/>
            <ac:spMk id="3" creationId="{29314244-BD36-7AC0-9B46-2A7D0AE12F58}"/>
          </ac:spMkLst>
        </pc:spChg>
        <pc:spChg chg="del">
          <ac:chgData name="Willian Guimarães" userId="67988cda91aa7e5b" providerId="LiveId" clId="{E063EB8E-5E09-4119-85C9-27EBDDFC9DEB}" dt="2023-01-12T20:16:02.222" v="117" actId="931"/>
          <ac:spMkLst>
            <pc:docMk/>
            <pc:sldMk cId="3124384176" sldId="264"/>
            <ac:spMk id="3" creationId="{9F704F17-0555-985F-16B0-EF6E5D8A5004}"/>
          </ac:spMkLst>
        </pc:spChg>
        <pc:spChg chg="add del mod ord">
          <ac:chgData name="Willian Guimarães" userId="67988cda91aa7e5b" providerId="LiveId" clId="{E063EB8E-5E09-4119-85C9-27EBDDFC9DEB}" dt="2023-01-12T21:47:23.395" v="230" actId="700"/>
          <ac:spMkLst>
            <pc:docMk/>
            <pc:sldMk cId="3124384176" sldId="264"/>
            <ac:spMk id="6" creationId="{3FFE2520-B2C0-0F9A-20D2-026111C758A1}"/>
          </ac:spMkLst>
        </pc:spChg>
        <pc:spChg chg="add del mod ord">
          <ac:chgData name="Willian Guimarães" userId="67988cda91aa7e5b" providerId="LiveId" clId="{E063EB8E-5E09-4119-85C9-27EBDDFC9DEB}" dt="2023-01-12T21:47:23.395" v="230" actId="700"/>
          <ac:spMkLst>
            <pc:docMk/>
            <pc:sldMk cId="3124384176" sldId="264"/>
            <ac:spMk id="8" creationId="{AB26575F-4CED-8C1B-2317-717C6A3EB502}"/>
          </ac:spMkLst>
        </pc:spChg>
        <pc:spChg chg="add del">
          <ac:chgData name="Willian Guimarães" userId="67988cda91aa7e5b" providerId="LiveId" clId="{E063EB8E-5E09-4119-85C9-27EBDDFC9DEB}" dt="2023-01-12T20:30:56.032" v="189" actId="700"/>
          <ac:spMkLst>
            <pc:docMk/>
            <pc:sldMk cId="3124384176" sldId="264"/>
            <ac:spMk id="10" creationId="{DD4C4B28-6B4B-4445-8535-F516D74E4AA9}"/>
          </ac:spMkLst>
        </pc:spChg>
        <pc:spChg chg="add del">
          <ac:chgData name="Willian Guimarães" userId="67988cda91aa7e5b" providerId="LiveId" clId="{E063EB8E-5E09-4119-85C9-27EBDDFC9DEB}" dt="2023-01-12T21:47:23.395" v="230" actId="700"/>
          <ac:spMkLst>
            <pc:docMk/>
            <pc:sldMk cId="3124384176" sldId="264"/>
            <ac:spMk id="13" creationId="{C5176844-69C3-4F79-BE38-EA5BDDF4FEA4}"/>
          </ac:spMkLst>
        </pc:spChg>
        <pc:spChg chg="add del">
          <ac:chgData name="Willian Guimarães" userId="67988cda91aa7e5b" providerId="LiveId" clId="{E063EB8E-5E09-4119-85C9-27EBDDFC9DEB}" dt="2023-01-12T20:30:56.032" v="189" actId="700"/>
          <ac:spMkLst>
            <pc:docMk/>
            <pc:sldMk cId="3124384176" sldId="264"/>
            <ac:spMk id="14" creationId="{55B419A7-F817-4767-8CCB-FB0E189C4ACD}"/>
          </ac:spMkLst>
        </pc:spChg>
        <pc:spChg chg="add del">
          <ac:chgData name="Willian Guimarães" userId="67988cda91aa7e5b" providerId="LiveId" clId="{E063EB8E-5E09-4119-85C9-27EBDDFC9DEB}" dt="2023-01-12T21:47:23.395" v="230" actId="700"/>
          <ac:spMkLst>
            <pc:docMk/>
            <pc:sldMk cId="3124384176" sldId="264"/>
            <ac:spMk id="17" creationId="{A101E513-AF74-4E9D-A31F-99664250722D}"/>
          </ac:spMkLst>
        </pc:spChg>
        <pc:spChg chg="add del">
          <ac:chgData name="Willian Guimarães" userId="67988cda91aa7e5b" providerId="LiveId" clId="{E063EB8E-5E09-4119-85C9-27EBDDFC9DEB}" dt="2023-01-12T20:30:56.032" v="189" actId="700"/>
          <ac:spMkLst>
            <pc:docMk/>
            <pc:sldMk cId="3124384176" sldId="264"/>
            <ac:spMk id="18" creationId="{ADA271CD-3011-4A05-B4A3-80F1794684F2}"/>
          </ac:spMkLst>
        </pc:spChg>
        <pc:picChg chg="add mod ord">
          <ac:chgData name="Willian Guimarães" userId="67988cda91aa7e5b" providerId="LiveId" clId="{E063EB8E-5E09-4119-85C9-27EBDDFC9DEB}" dt="2023-01-12T20:31:06.355" v="190" actId="26606"/>
          <ac:picMkLst>
            <pc:docMk/>
            <pc:sldMk cId="3124384176" sldId="264"/>
            <ac:picMk id="5" creationId="{AB380A09-23C3-BC34-0FBA-CF4FD961546A}"/>
          </ac:picMkLst>
        </pc:picChg>
        <pc:cxnChg chg="add del">
          <ac:chgData name="Willian Guimarães" userId="67988cda91aa7e5b" providerId="LiveId" clId="{E063EB8E-5E09-4119-85C9-27EBDDFC9DEB}" dt="2023-01-12T20:30:56.032" v="189" actId="700"/>
          <ac:cxnSpMkLst>
            <pc:docMk/>
            <pc:sldMk cId="3124384176" sldId="264"/>
            <ac:cxnSpMk id="12" creationId="{0CB1C732-7193-4253-8746-850D090A6B4E}"/>
          </ac:cxnSpMkLst>
        </pc:cxnChg>
        <pc:cxnChg chg="add del">
          <ac:chgData name="Willian Guimarães" userId="67988cda91aa7e5b" providerId="LiveId" clId="{E063EB8E-5E09-4119-85C9-27EBDDFC9DEB}" dt="2023-01-12T21:47:23.395" v="230" actId="700"/>
          <ac:cxnSpMkLst>
            <pc:docMk/>
            <pc:sldMk cId="3124384176" sldId="264"/>
            <ac:cxnSpMk id="15" creationId="{C1FC086D-39EC-448D-97E7-FF232355AE19}"/>
          </ac:cxnSpMkLst>
        </pc:cxnChg>
        <pc:cxnChg chg="add del">
          <ac:chgData name="Willian Guimarães" userId="67988cda91aa7e5b" providerId="LiveId" clId="{E063EB8E-5E09-4119-85C9-27EBDDFC9DEB}" dt="2023-01-12T20:30:56.032" v="189" actId="700"/>
          <ac:cxnSpMkLst>
            <pc:docMk/>
            <pc:sldMk cId="3124384176" sldId="264"/>
            <ac:cxnSpMk id="16" creationId="{E3B95BE3-D5B2-4F38-9A01-17866C9FBA6E}"/>
          </ac:cxnSpMkLst>
        </pc:cxnChg>
      </pc:sldChg>
      <pc:sldChg chg="addSp delSp modSp new del mod setBg">
        <pc:chgData name="Willian Guimarães" userId="67988cda91aa7e5b" providerId="LiveId" clId="{E063EB8E-5E09-4119-85C9-27EBDDFC9DEB}" dt="2023-01-12T20:27:55.735" v="184" actId="47"/>
        <pc:sldMkLst>
          <pc:docMk/>
          <pc:sldMk cId="1733833299" sldId="265"/>
        </pc:sldMkLst>
        <pc:spChg chg="mod">
          <ac:chgData name="Willian Guimarães" userId="67988cda91aa7e5b" providerId="LiveId" clId="{E063EB8E-5E09-4119-85C9-27EBDDFC9DEB}" dt="2023-01-12T20:17:17.281" v="125" actId="26606"/>
          <ac:spMkLst>
            <pc:docMk/>
            <pc:sldMk cId="1733833299" sldId="265"/>
            <ac:spMk id="2" creationId="{3C9AEAEB-A69C-CB79-E436-DA84AFA6DF43}"/>
          </ac:spMkLst>
        </pc:spChg>
        <pc:spChg chg="del">
          <ac:chgData name="Willian Guimarães" userId="67988cda91aa7e5b" providerId="LiveId" clId="{E063EB8E-5E09-4119-85C9-27EBDDFC9DEB}" dt="2023-01-12T20:17:14.591" v="122" actId="931"/>
          <ac:spMkLst>
            <pc:docMk/>
            <pc:sldMk cId="1733833299" sldId="265"/>
            <ac:spMk id="3" creationId="{37ACEAA6-C35C-1F36-4219-85B981A5DD70}"/>
          </ac:spMkLst>
        </pc:spChg>
        <pc:spChg chg="add">
          <ac:chgData name="Willian Guimarães" userId="67988cda91aa7e5b" providerId="LiveId" clId="{E063EB8E-5E09-4119-85C9-27EBDDFC9DEB}" dt="2023-01-12T20:17:17.281" v="125" actId="26606"/>
          <ac:spMkLst>
            <pc:docMk/>
            <pc:sldMk cId="1733833299" sldId="265"/>
            <ac:spMk id="9" creationId="{44ED73F3-1831-426D-D113-109606358509}"/>
          </ac:spMkLst>
        </pc:spChg>
        <pc:spChg chg="add">
          <ac:chgData name="Willian Guimarães" userId="67988cda91aa7e5b" providerId="LiveId" clId="{E063EB8E-5E09-4119-85C9-27EBDDFC9DEB}" dt="2023-01-12T20:17:17.281" v="125" actId="26606"/>
          <ac:spMkLst>
            <pc:docMk/>
            <pc:sldMk cId="1733833299" sldId="265"/>
            <ac:spMk id="12" creationId="{C5176844-69C3-4F79-BE38-EA5BDDF4FEA4}"/>
          </ac:spMkLst>
        </pc:spChg>
        <pc:spChg chg="add">
          <ac:chgData name="Willian Guimarães" userId="67988cda91aa7e5b" providerId="LiveId" clId="{E063EB8E-5E09-4119-85C9-27EBDDFC9DEB}" dt="2023-01-12T20:17:17.281" v="125" actId="26606"/>
          <ac:spMkLst>
            <pc:docMk/>
            <pc:sldMk cId="1733833299" sldId="265"/>
            <ac:spMk id="16" creationId="{A101E513-AF74-4E9D-A31F-99664250722D}"/>
          </ac:spMkLst>
        </pc:spChg>
        <pc:picChg chg="add mod">
          <ac:chgData name="Willian Guimarães" userId="67988cda91aa7e5b" providerId="LiveId" clId="{E063EB8E-5E09-4119-85C9-27EBDDFC9DEB}" dt="2023-01-12T20:17:17.281" v="125" actId="26606"/>
          <ac:picMkLst>
            <pc:docMk/>
            <pc:sldMk cId="1733833299" sldId="265"/>
            <ac:picMk id="5" creationId="{D2024FB7-D153-A9B4-5CF8-35B98A196463}"/>
          </ac:picMkLst>
        </pc:picChg>
        <pc:cxnChg chg="add">
          <ac:chgData name="Willian Guimarães" userId="67988cda91aa7e5b" providerId="LiveId" clId="{E063EB8E-5E09-4119-85C9-27EBDDFC9DEB}" dt="2023-01-12T20:17:17.281" v="125" actId="26606"/>
          <ac:cxnSpMkLst>
            <pc:docMk/>
            <pc:sldMk cId="1733833299" sldId="265"/>
            <ac:cxnSpMk id="14" creationId="{C1FC086D-39EC-448D-97E7-FF232355AE19}"/>
          </ac:cxnSpMkLst>
        </pc:cxnChg>
      </pc:sldChg>
      <pc:sldChg chg="addSp delSp modSp new mod setBg">
        <pc:chgData name="Willian Guimarães" userId="67988cda91aa7e5b" providerId="LiveId" clId="{E063EB8E-5E09-4119-85C9-27EBDDFC9DEB}" dt="2023-01-12T20:17:27.448" v="130" actId="26606"/>
        <pc:sldMkLst>
          <pc:docMk/>
          <pc:sldMk cId="1613586656" sldId="266"/>
        </pc:sldMkLst>
        <pc:spChg chg="del">
          <ac:chgData name="Willian Guimarães" userId="67988cda91aa7e5b" providerId="LiveId" clId="{E063EB8E-5E09-4119-85C9-27EBDDFC9DEB}" dt="2023-01-12T20:17:27.448" v="130" actId="26606"/>
          <ac:spMkLst>
            <pc:docMk/>
            <pc:sldMk cId="1613586656" sldId="266"/>
            <ac:spMk id="2" creationId="{7B26E573-4C9D-7BD3-7594-AE040FA8ABE0}"/>
          </ac:spMkLst>
        </pc:spChg>
        <pc:spChg chg="del">
          <ac:chgData name="Willian Guimarães" userId="67988cda91aa7e5b" providerId="LiveId" clId="{E063EB8E-5E09-4119-85C9-27EBDDFC9DEB}" dt="2023-01-12T20:17:24.794" v="127" actId="931"/>
          <ac:spMkLst>
            <pc:docMk/>
            <pc:sldMk cId="1613586656" sldId="266"/>
            <ac:spMk id="3" creationId="{5BD5E68B-5C61-F5F4-5428-9DBD562BE828}"/>
          </ac:spMkLst>
        </pc:spChg>
        <pc:spChg chg="add">
          <ac:chgData name="Willian Guimarães" userId="67988cda91aa7e5b" providerId="LiveId" clId="{E063EB8E-5E09-4119-85C9-27EBDDFC9DEB}" dt="2023-01-12T20:17:27.448" v="130" actId="26606"/>
          <ac:spMkLst>
            <pc:docMk/>
            <pc:sldMk cId="1613586656" sldId="266"/>
            <ac:spMk id="10" creationId="{72411438-92A5-42B0-9C54-EA4FB32ACB5E}"/>
          </ac:spMkLst>
        </pc:spChg>
        <pc:spChg chg="add">
          <ac:chgData name="Willian Guimarães" userId="67988cda91aa7e5b" providerId="LiveId" clId="{E063EB8E-5E09-4119-85C9-27EBDDFC9DEB}" dt="2023-01-12T20:17:27.448" v="130" actId="26606"/>
          <ac:spMkLst>
            <pc:docMk/>
            <pc:sldMk cId="1613586656" sldId="266"/>
            <ac:spMk id="12" creationId="{5FCC6E86-7C37-4FD2-AF0B-C9BDDBC2B044}"/>
          </ac:spMkLst>
        </pc:spChg>
        <pc:spChg chg="add">
          <ac:chgData name="Willian Guimarães" userId="67988cda91aa7e5b" providerId="LiveId" clId="{E063EB8E-5E09-4119-85C9-27EBDDFC9DEB}" dt="2023-01-12T20:17:27.448" v="130" actId="26606"/>
          <ac:spMkLst>
            <pc:docMk/>
            <pc:sldMk cId="1613586656" sldId="266"/>
            <ac:spMk id="14" creationId="{38C2FC07-A260-43C5-ABA2-A9DD5D5A839D}"/>
          </ac:spMkLst>
        </pc:spChg>
        <pc:picChg chg="add mod">
          <ac:chgData name="Willian Guimarães" userId="67988cda91aa7e5b" providerId="LiveId" clId="{E063EB8E-5E09-4119-85C9-27EBDDFC9DEB}" dt="2023-01-12T20:17:27.448" v="130" actId="26606"/>
          <ac:picMkLst>
            <pc:docMk/>
            <pc:sldMk cId="1613586656" sldId="266"/>
            <ac:picMk id="5" creationId="{573E04A9-7957-06C3-2D7C-CBC367C41EB3}"/>
          </ac:picMkLst>
        </pc:picChg>
      </pc:sldChg>
      <pc:sldChg chg="addSp delSp modSp del mod modClrScheme delDesignElem chgLayout">
        <pc:chgData name="Willian Guimarães" userId="67988cda91aa7e5b" providerId="LiveId" clId="{E063EB8E-5E09-4119-85C9-27EBDDFC9DEB}" dt="2023-01-12T20:20:59.599" v="133"/>
        <pc:sldMkLst>
          <pc:docMk/>
          <pc:sldMk cId="518958081" sldId="267"/>
        </pc:sldMkLst>
        <pc:spChg chg="add del mod ord">
          <ac:chgData name="Willian Guimarães" userId="67988cda91aa7e5b" providerId="LiveId" clId="{E063EB8E-5E09-4119-85C9-27EBDDFC9DEB}" dt="2023-01-12T20:20:58.611" v="132" actId="700"/>
          <ac:spMkLst>
            <pc:docMk/>
            <pc:sldMk cId="518958081" sldId="267"/>
            <ac:spMk id="2" creationId="{FFE5A732-37ED-5FF6-4A9D-6152C9DFCFC4}"/>
          </ac:spMkLst>
        </pc:spChg>
        <pc:spChg chg="add del mod ord">
          <ac:chgData name="Willian Guimarães" userId="67988cda91aa7e5b" providerId="LiveId" clId="{E063EB8E-5E09-4119-85C9-27EBDDFC9DEB}" dt="2023-01-12T20:20:58.611" v="132" actId="700"/>
          <ac:spMkLst>
            <pc:docMk/>
            <pc:sldMk cId="518958081" sldId="267"/>
            <ac:spMk id="3" creationId="{314B405B-DFF2-974C-1EF2-895C67C18ABC}"/>
          </ac:spMkLst>
        </pc:spChg>
        <pc:spChg chg="add del">
          <ac:chgData name="Willian Guimarães" userId="67988cda91aa7e5b" providerId="LiveId" clId="{E063EB8E-5E09-4119-85C9-27EBDDFC9DEB}" dt="2023-01-12T20:20:58.611" v="132" actId="700"/>
          <ac:spMkLst>
            <pc:docMk/>
            <pc:sldMk cId="518958081" sldId="267"/>
            <ac:spMk id="10" creationId="{72411438-92A5-42B0-9C54-EA4FB32ACB5E}"/>
          </ac:spMkLst>
        </pc:spChg>
        <pc:spChg chg="add del">
          <ac:chgData name="Willian Guimarães" userId="67988cda91aa7e5b" providerId="LiveId" clId="{E063EB8E-5E09-4119-85C9-27EBDDFC9DEB}" dt="2023-01-12T20:20:58.611" v="132" actId="700"/>
          <ac:spMkLst>
            <pc:docMk/>
            <pc:sldMk cId="518958081" sldId="267"/>
            <ac:spMk id="12" creationId="{5FCC6E86-7C37-4FD2-AF0B-C9BDDBC2B044}"/>
          </ac:spMkLst>
        </pc:spChg>
        <pc:spChg chg="add del">
          <ac:chgData name="Willian Guimarães" userId="67988cda91aa7e5b" providerId="LiveId" clId="{E063EB8E-5E09-4119-85C9-27EBDDFC9DEB}" dt="2023-01-12T20:20:58.611" v="132" actId="700"/>
          <ac:spMkLst>
            <pc:docMk/>
            <pc:sldMk cId="518958081" sldId="267"/>
            <ac:spMk id="14" creationId="{38C2FC07-A260-43C5-ABA2-A9DD5D5A839D}"/>
          </ac:spMkLst>
        </pc:spChg>
        <pc:picChg chg="mod ord">
          <ac:chgData name="Willian Guimarães" userId="67988cda91aa7e5b" providerId="LiveId" clId="{E063EB8E-5E09-4119-85C9-27EBDDFC9DEB}" dt="2023-01-12T20:20:58.611" v="132" actId="700"/>
          <ac:picMkLst>
            <pc:docMk/>
            <pc:sldMk cId="518958081" sldId="267"/>
            <ac:picMk id="5" creationId="{573E04A9-7957-06C3-2D7C-CBC367C41EB3}"/>
          </ac:picMkLst>
        </pc:picChg>
      </pc:sldChg>
      <pc:sldChg chg="addSp delSp modSp new mod setBg setClrOvrMap">
        <pc:chgData name="Willian Guimarães" userId="67988cda91aa7e5b" providerId="LiveId" clId="{E063EB8E-5E09-4119-85C9-27EBDDFC9DEB}" dt="2023-01-19T16:58:37.905" v="6944" actId="404"/>
        <pc:sldMkLst>
          <pc:docMk/>
          <pc:sldMk cId="2730712608" sldId="267"/>
        </pc:sldMkLst>
        <pc:spChg chg="del mod">
          <ac:chgData name="Willian Guimarães" userId="67988cda91aa7e5b" providerId="LiveId" clId="{E063EB8E-5E09-4119-85C9-27EBDDFC9DEB}" dt="2023-01-12T20:21:24.153" v="139" actId="478"/>
          <ac:spMkLst>
            <pc:docMk/>
            <pc:sldMk cId="2730712608" sldId="267"/>
            <ac:spMk id="2" creationId="{E7C1ECED-FF31-DE6C-B4B9-B007AA6072A5}"/>
          </ac:spMkLst>
        </pc:spChg>
        <pc:spChg chg="del">
          <ac:chgData name="Willian Guimarães" userId="67988cda91aa7e5b" providerId="LiveId" clId="{E063EB8E-5E09-4119-85C9-27EBDDFC9DEB}" dt="2023-01-12T20:21:11.540" v="135" actId="931"/>
          <ac:spMkLst>
            <pc:docMk/>
            <pc:sldMk cId="2730712608" sldId="267"/>
            <ac:spMk id="3" creationId="{64618353-928F-6753-8738-C1BD632C5D26}"/>
          </ac:spMkLst>
        </pc:spChg>
        <pc:spChg chg="add mod ord">
          <ac:chgData name="Willian Guimarães" userId="67988cda91aa7e5b" providerId="LiveId" clId="{E063EB8E-5E09-4119-85C9-27EBDDFC9DEB}" dt="2023-01-19T16:58:37.905" v="6944" actId="404"/>
          <ac:spMkLst>
            <pc:docMk/>
            <pc:sldMk cId="2730712608" sldId="267"/>
            <ac:spMk id="9" creationId="{DFBD8F4D-0EFC-A034-601A-829DB1355810}"/>
          </ac:spMkLst>
        </pc:spChg>
        <pc:spChg chg="add del">
          <ac:chgData name="Willian Guimarães" userId="67988cda91aa7e5b" providerId="LiveId" clId="{E063EB8E-5E09-4119-85C9-27EBDDFC9DEB}" dt="2023-01-12T20:31:46.448" v="197" actId="26606"/>
          <ac:spMkLst>
            <pc:docMk/>
            <pc:sldMk cId="2730712608" sldId="267"/>
            <ac:spMk id="12" creationId="{C5176844-69C3-4F79-BE38-EA5BDDF4FEA4}"/>
          </ac:spMkLst>
        </pc:spChg>
        <pc:spChg chg="add del">
          <ac:chgData name="Willian Guimarães" userId="67988cda91aa7e5b" providerId="LiveId" clId="{E063EB8E-5E09-4119-85C9-27EBDDFC9DEB}" dt="2023-01-12T20:31:46.448" v="197" actId="26606"/>
          <ac:spMkLst>
            <pc:docMk/>
            <pc:sldMk cId="2730712608" sldId="267"/>
            <ac:spMk id="16" creationId="{A101E513-AF74-4E9D-A31F-99664250722D}"/>
          </ac:spMkLst>
        </pc:spChg>
        <pc:spChg chg="add del">
          <ac:chgData name="Willian Guimarães" userId="67988cda91aa7e5b" providerId="LiveId" clId="{E063EB8E-5E09-4119-85C9-27EBDDFC9DEB}" dt="2023-01-12T20:31:25.534" v="194" actId="26606"/>
          <ac:spMkLst>
            <pc:docMk/>
            <pc:sldMk cId="2730712608" sldId="267"/>
            <ac:spMk id="21" creationId="{C5176844-69C3-4F79-BE38-EA5BDDF4FEA4}"/>
          </ac:spMkLst>
        </pc:spChg>
        <pc:spChg chg="add del">
          <ac:chgData name="Willian Guimarães" userId="67988cda91aa7e5b" providerId="LiveId" clId="{E063EB8E-5E09-4119-85C9-27EBDDFC9DEB}" dt="2023-01-12T20:31:25.534" v="194" actId="26606"/>
          <ac:spMkLst>
            <pc:docMk/>
            <pc:sldMk cId="2730712608" sldId="267"/>
            <ac:spMk id="25" creationId="{A101E513-AF74-4E9D-A31F-99664250722D}"/>
          </ac:spMkLst>
        </pc:spChg>
        <pc:spChg chg="add del">
          <ac:chgData name="Willian Guimarães" userId="67988cda91aa7e5b" providerId="LiveId" clId="{E063EB8E-5E09-4119-85C9-27EBDDFC9DEB}" dt="2023-01-12T20:31:46.444" v="196" actId="26606"/>
          <ac:spMkLst>
            <pc:docMk/>
            <pc:sldMk cId="2730712608" sldId="267"/>
            <ac:spMk id="27" creationId="{4E75910E-4112-4447-8981-4CA7ACEF94BA}"/>
          </ac:spMkLst>
        </pc:spChg>
        <pc:spChg chg="add del">
          <ac:chgData name="Willian Guimarães" userId="67988cda91aa7e5b" providerId="LiveId" clId="{E063EB8E-5E09-4119-85C9-27EBDDFC9DEB}" dt="2023-01-12T20:31:46.444" v="196" actId="26606"/>
          <ac:spMkLst>
            <pc:docMk/>
            <pc:sldMk cId="2730712608" sldId="267"/>
            <ac:spMk id="28" creationId="{10C9A191-62EE-4A86-8FF9-6794BC3C58A7}"/>
          </ac:spMkLst>
        </pc:spChg>
        <pc:spChg chg="add del">
          <ac:chgData name="Willian Guimarães" userId="67988cda91aa7e5b" providerId="LiveId" clId="{E063EB8E-5E09-4119-85C9-27EBDDFC9DEB}" dt="2023-01-12T20:31:46.444" v="196" actId="26606"/>
          <ac:spMkLst>
            <pc:docMk/>
            <pc:sldMk cId="2730712608" sldId="267"/>
            <ac:spMk id="29" creationId="{6222F81D-28CB-42CB-9961-602C33F65295}"/>
          </ac:spMkLst>
        </pc:spChg>
        <pc:spChg chg="add del">
          <ac:chgData name="Willian Guimarães" userId="67988cda91aa7e5b" providerId="LiveId" clId="{E063EB8E-5E09-4119-85C9-27EBDDFC9DEB}" dt="2023-01-12T20:31:55.303" v="199" actId="26606"/>
          <ac:spMkLst>
            <pc:docMk/>
            <pc:sldMk cId="2730712608" sldId="267"/>
            <ac:spMk id="32" creationId="{C5176844-69C3-4F79-BE38-EA5BDDF4FEA4}"/>
          </ac:spMkLst>
        </pc:spChg>
        <pc:spChg chg="add del">
          <ac:chgData name="Willian Guimarães" userId="67988cda91aa7e5b" providerId="LiveId" clId="{E063EB8E-5E09-4119-85C9-27EBDDFC9DEB}" dt="2023-01-12T20:31:55.303" v="199" actId="26606"/>
          <ac:spMkLst>
            <pc:docMk/>
            <pc:sldMk cId="2730712608" sldId="267"/>
            <ac:spMk id="34" creationId="{A101E513-AF74-4E9D-A31F-99664250722D}"/>
          </ac:spMkLst>
        </pc:spChg>
        <pc:spChg chg="add del">
          <ac:chgData name="Willian Guimarães" userId="67988cda91aa7e5b" providerId="LiveId" clId="{E063EB8E-5E09-4119-85C9-27EBDDFC9DEB}" dt="2023-01-12T20:32:38.988" v="212" actId="26606"/>
          <ac:spMkLst>
            <pc:docMk/>
            <pc:sldMk cId="2730712608" sldId="267"/>
            <ac:spMk id="39" creationId="{C5176844-69C3-4F79-BE38-EA5BDDF4FEA4}"/>
          </ac:spMkLst>
        </pc:spChg>
        <pc:spChg chg="add del">
          <ac:chgData name="Willian Guimarães" userId="67988cda91aa7e5b" providerId="LiveId" clId="{E063EB8E-5E09-4119-85C9-27EBDDFC9DEB}" dt="2023-01-12T20:32:38.988" v="212" actId="26606"/>
          <ac:spMkLst>
            <pc:docMk/>
            <pc:sldMk cId="2730712608" sldId="267"/>
            <ac:spMk id="43" creationId="{A101E513-AF74-4E9D-A31F-99664250722D}"/>
          </ac:spMkLst>
        </pc:spChg>
        <pc:spChg chg="add">
          <ac:chgData name="Willian Guimarães" userId="67988cda91aa7e5b" providerId="LiveId" clId="{E063EB8E-5E09-4119-85C9-27EBDDFC9DEB}" dt="2023-01-12T20:32:38.988" v="212" actId="26606"/>
          <ac:spMkLst>
            <pc:docMk/>
            <pc:sldMk cId="2730712608" sldId="267"/>
            <ac:spMk id="48" creationId="{C5176844-69C3-4F79-BE38-EA5BDDF4FEA4}"/>
          </ac:spMkLst>
        </pc:spChg>
        <pc:spChg chg="add">
          <ac:chgData name="Willian Guimarães" userId="67988cda91aa7e5b" providerId="LiveId" clId="{E063EB8E-5E09-4119-85C9-27EBDDFC9DEB}" dt="2023-01-12T20:32:38.988" v="212" actId="26606"/>
          <ac:spMkLst>
            <pc:docMk/>
            <pc:sldMk cId="2730712608" sldId="267"/>
            <ac:spMk id="52" creationId="{A101E513-AF74-4E9D-A31F-99664250722D}"/>
          </ac:spMkLst>
        </pc:spChg>
        <pc:picChg chg="add mod ord">
          <ac:chgData name="Willian Guimarães" userId="67988cda91aa7e5b" providerId="LiveId" clId="{E063EB8E-5E09-4119-85C9-27EBDDFC9DEB}" dt="2023-01-12T20:32:38.988" v="212" actId="26606"/>
          <ac:picMkLst>
            <pc:docMk/>
            <pc:sldMk cId="2730712608" sldId="267"/>
            <ac:picMk id="5" creationId="{24ABC2E4-D0AC-91F5-9B89-D7FFCC59AF90}"/>
          </ac:picMkLst>
        </pc:picChg>
        <pc:cxnChg chg="add del">
          <ac:chgData name="Willian Guimarães" userId="67988cda91aa7e5b" providerId="LiveId" clId="{E063EB8E-5E09-4119-85C9-27EBDDFC9DEB}" dt="2023-01-12T20:31:46.448" v="197" actId="26606"/>
          <ac:cxnSpMkLst>
            <pc:docMk/>
            <pc:sldMk cId="2730712608" sldId="267"/>
            <ac:cxnSpMk id="14" creationId="{33862825-C012-4895-A17E-F3D1F62D89DD}"/>
          </ac:cxnSpMkLst>
        </pc:cxnChg>
        <pc:cxnChg chg="add del">
          <ac:chgData name="Willian Guimarães" userId="67988cda91aa7e5b" providerId="LiveId" clId="{E063EB8E-5E09-4119-85C9-27EBDDFC9DEB}" dt="2023-01-12T20:31:25.534" v="194" actId="26606"/>
          <ac:cxnSpMkLst>
            <pc:docMk/>
            <pc:sldMk cId="2730712608" sldId="267"/>
            <ac:cxnSpMk id="23" creationId="{C1FC086D-39EC-448D-97E7-FF232355AE19}"/>
          </ac:cxnSpMkLst>
        </pc:cxnChg>
        <pc:cxnChg chg="add del">
          <ac:chgData name="Willian Guimarães" userId="67988cda91aa7e5b" providerId="LiveId" clId="{E063EB8E-5E09-4119-85C9-27EBDDFC9DEB}" dt="2023-01-12T20:31:46.444" v="196" actId="26606"/>
          <ac:cxnSpMkLst>
            <pc:docMk/>
            <pc:sldMk cId="2730712608" sldId="267"/>
            <ac:cxnSpMk id="30" creationId="{081E1E49-F752-49CA-BFF6-1303B0A8AA03}"/>
          </ac:cxnSpMkLst>
        </pc:cxnChg>
        <pc:cxnChg chg="add del">
          <ac:chgData name="Willian Guimarães" userId="67988cda91aa7e5b" providerId="LiveId" clId="{E063EB8E-5E09-4119-85C9-27EBDDFC9DEB}" dt="2023-01-12T20:31:55.303" v="199" actId="26606"/>
          <ac:cxnSpMkLst>
            <pc:docMk/>
            <pc:sldMk cId="2730712608" sldId="267"/>
            <ac:cxnSpMk id="33" creationId="{33862825-C012-4895-A17E-F3D1F62D89DD}"/>
          </ac:cxnSpMkLst>
        </pc:cxnChg>
        <pc:cxnChg chg="add del">
          <ac:chgData name="Willian Guimarães" userId="67988cda91aa7e5b" providerId="LiveId" clId="{E063EB8E-5E09-4119-85C9-27EBDDFC9DEB}" dt="2023-01-12T20:32:38.988" v="212" actId="26606"/>
          <ac:cxnSpMkLst>
            <pc:docMk/>
            <pc:sldMk cId="2730712608" sldId="267"/>
            <ac:cxnSpMk id="41" creationId="{C1FC086D-39EC-448D-97E7-FF232355AE19}"/>
          </ac:cxnSpMkLst>
        </pc:cxnChg>
        <pc:cxnChg chg="add">
          <ac:chgData name="Willian Guimarães" userId="67988cda91aa7e5b" providerId="LiveId" clId="{E063EB8E-5E09-4119-85C9-27EBDDFC9DEB}" dt="2023-01-12T20:32:38.988" v="212" actId="26606"/>
          <ac:cxnSpMkLst>
            <pc:docMk/>
            <pc:sldMk cId="2730712608" sldId="267"/>
            <ac:cxnSpMk id="50" creationId="{33862825-C012-4895-A17E-F3D1F62D89DD}"/>
          </ac:cxnSpMkLst>
        </pc:cxnChg>
      </pc:sldChg>
      <pc:sldChg chg="addSp delSp modSp mod modClrScheme chgLayout">
        <pc:chgData name="Willian Guimarães" userId="67988cda91aa7e5b" providerId="LiveId" clId="{E063EB8E-5E09-4119-85C9-27EBDDFC9DEB}" dt="2023-01-19T16:56:49.825" v="6911" actId="27636"/>
        <pc:sldMkLst>
          <pc:docMk/>
          <pc:sldMk cId="925131994" sldId="268"/>
        </pc:sldMkLst>
        <pc:spChg chg="add del mod ord">
          <ac:chgData name="Willian Guimarães" userId="67988cda91aa7e5b" providerId="LiveId" clId="{E063EB8E-5E09-4119-85C9-27EBDDFC9DEB}" dt="2023-01-16T19:30:17.226" v="405" actId="478"/>
          <ac:spMkLst>
            <pc:docMk/>
            <pc:sldMk cId="925131994" sldId="268"/>
            <ac:spMk id="2" creationId="{C5D35493-F9D8-C417-3726-014A77F3169F}"/>
          </ac:spMkLst>
        </pc:spChg>
        <pc:spChg chg="mod ord">
          <ac:chgData name="Willian Guimarães" userId="67988cda91aa7e5b" providerId="LiveId" clId="{E063EB8E-5E09-4119-85C9-27EBDDFC9DEB}" dt="2023-01-19T16:56:49.825" v="6911" actId="27636"/>
          <ac:spMkLst>
            <pc:docMk/>
            <pc:sldMk cId="925131994" sldId="268"/>
            <ac:spMk id="3" creationId="{8664B790-2F69-6D20-8C10-A322D9B7D2A1}"/>
          </ac:spMkLst>
        </pc:spChg>
        <pc:spChg chg="add mod ord">
          <ac:chgData name="Willian Guimarães" userId="67988cda91aa7e5b" providerId="LiveId" clId="{E063EB8E-5E09-4119-85C9-27EBDDFC9DEB}" dt="2023-01-16T19:50:18.818" v="584" actId="122"/>
          <ac:spMkLst>
            <pc:docMk/>
            <pc:sldMk cId="925131994" sldId="268"/>
            <ac:spMk id="4" creationId="{64942C89-0EBD-3639-5BB9-F6E24F14F8F6}"/>
          </ac:spMkLst>
        </pc:spChg>
        <pc:picChg chg="mod ord">
          <ac:chgData name="Willian Guimarães" userId="67988cda91aa7e5b" providerId="LiveId" clId="{E063EB8E-5E09-4119-85C9-27EBDDFC9DEB}" dt="2023-01-16T19:50:06.553" v="561" actId="1076"/>
          <ac:picMkLst>
            <pc:docMk/>
            <pc:sldMk cId="925131994" sldId="268"/>
            <ac:picMk id="5" creationId="{F7665A3F-DE9D-B1FE-591F-29264FA8D6E1}"/>
          </ac:picMkLst>
        </pc:picChg>
      </pc:sldChg>
      <pc:sldChg chg="addSp delSp add del setBg delDesignElem">
        <pc:chgData name="Willian Guimarães" userId="67988cda91aa7e5b" providerId="LiveId" clId="{E063EB8E-5E09-4119-85C9-27EBDDFC9DEB}" dt="2023-01-12T20:21:32.497" v="143"/>
        <pc:sldMkLst>
          <pc:docMk/>
          <pc:sldMk cId="1475566143" sldId="268"/>
        </pc:sldMkLst>
        <pc:spChg chg="add del">
          <ac:chgData name="Willian Guimarães" userId="67988cda91aa7e5b" providerId="LiveId" clId="{E063EB8E-5E09-4119-85C9-27EBDDFC9DEB}" dt="2023-01-12T20:21:32.497" v="143"/>
          <ac:spMkLst>
            <pc:docMk/>
            <pc:sldMk cId="1475566143" sldId="268"/>
            <ac:spMk id="10" creationId="{72411438-92A5-42B0-9C54-EA4FB32ACB5E}"/>
          </ac:spMkLst>
        </pc:spChg>
        <pc:spChg chg="add del">
          <ac:chgData name="Willian Guimarães" userId="67988cda91aa7e5b" providerId="LiveId" clId="{E063EB8E-5E09-4119-85C9-27EBDDFC9DEB}" dt="2023-01-12T20:21:32.497" v="143"/>
          <ac:spMkLst>
            <pc:docMk/>
            <pc:sldMk cId="1475566143" sldId="268"/>
            <ac:spMk id="12" creationId="{5FCC6E86-7C37-4FD2-AF0B-C9BDDBC2B044}"/>
          </ac:spMkLst>
        </pc:spChg>
        <pc:spChg chg="add del">
          <ac:chgData name="Willian Guimarães" userId="67988cda91aa7e5b" providerId="LiveId" clId="{E063EB8E-5E09-4119-85C9-27EBDDFC9DEB}" dt="2023-01-12T20:21:32.497" v="143"/>
          <ac:spMkLst>
            <pc:docMk/>
            <pc:sldMk cId="1475566143" sldId="268"/>
            <ac:spMk id="14" creationId="{38C2FC07-A260-43C5-ABA2-A9DD5D5A839D}"/>
          </ac:spMkLst>
        </pc:spChg>
      </pc:sldChg>
      <pc:sldChg chg="modSp mod">
        <pc:chgData name="Willian Guimarães" userId="67988cda91aa7e5b" providerId="LiveId" clId="{E063EB8E-5E09-4119-85C9-27EBDDFC9DEB}" dt="2023-01-17T03:17:56.562" v="995" actId="20577"/>
        <pc:sldMkLst>
          <pc:docMk/>
          <pc:sldMk cId="2354383027" sldId="269"/>
        </pc:sldMkLst>
        <pc:spChg chg="mod">
          <ac:chgData name="Willian Guimarães" userId="67988cda91aa7e5b" providerId="LiveId" clId="{E063EB8E-5E09-4119-85C9-27EBDDFC9DEB}" dt="2023-01-17T03:17:56.562" v="995" actId="20577"/>
          <ac:spMkLst>
            <pc:docMk/>
            <pc:sldMk cId="2354383027" sldId="269"/>
            <ac:spMk id="3" creationId="{8664B790-2F69-6D20-8C10-A322D9B7D2A1}"/>
          </ac:spMkLst>
        </pc:spChg>
      </pc:sldChg>
      <pc:sldChg chg="modSp del mod">
        <pc:chgData name="Willian Guimarães" userId="67988cda91aa7e5b" providerId="LiveId" clId="{E063EB8E-5E09-4119-85C9-27EBDDFC9DEB}" dt="2023-01-17T02:20:54.966" v="827" actId="2696"/>
        <pc:sldMkLst>
          <pc:docMk/>
          <pc:sldMk cId="2740904562" sldId="269"/>
        </pc:sldMkLst>
        <pc:spChg chg="mod">
          <ac:chgData name="Willian Guimarães" userId="67988cda91aa7e5b" providerId="LiveId" clId="{E063EB8E-5E09-4119-85C9-27EBDDFC9DEB}" dt="2023-01-16T19:54:07.952" v="682" actId="20577"/>
          <ac:spMkLst>
            <pc:docMk/>
            <pc:sldMk cId="2740904562" sldId="269"/>
            <ac:spMk id="3" creationId="{8664B790-2F69-6D20-8C10-A322D9B7D2A1}"/>
          </ac:spMkLst>
        </pc:spChg>
      </pc:sldChg>
      <pc:sldChg chg="addSp modSp del mod modClrScheme delDesignElem chgLayout">
        <pc:chgData name="Willian Guimarães" userId="67988cda91aa7e5b" providerId="LiveId" clId="{E063EB8E-5E09-4119-85C9-27EBDDFC9DEB}" dt="2023-01-17T17:29:37.254" v="1343" actId="47"/>
        <pc:sldMkLst>
          <pc:docMk/>
          <pc:sldMk cId="708207155" sldId="270"/>
        </pc:sldMkLst>
        <pc:spChg chg="add mod ord">
          <ac:chgData name="Willian Guimarães" userId="67988cda91aa7e5b" providerId="LiveId" clId="{E063EB8E-5E09-4119-85C9-27EBDDFC9DEB}" dt="2023-01-17T03:26:28.225" v="1181" actId="1076"/>
          <ac:spMkLst>
            <pc:docMk/>
            <pc:sldMk cId="708207155" sldId="270"/>
            <ac:spMk id="2" creationId="{F6135F7A-C869-A0FC-A0DB-0CED6137E9B4}"/>
          </ac:spMkLst>
        </pc:spChg>
        <pc:spChg chg="mod ord">
          <ac:chgData name="Willian Guimarães" userId="67988cda91aa7e5b" providerId="LiveId" clId="{E063EB8E-5E09-4119-85C9-27EBDDFC9DEB}" dt="2023-01-17T17:29:23.024" v="1341" actId="20577"/>
          <ac:spMkLst>
            <pc:docMk/>
            <pc:sldMk cId="708207155" sldId="270"/>
            <ac:spMk id="9" creationId="{9CFA23B9-12C7-3E3C-CEEA-A2AC46886492}"/>
          </ac:spMkLst>
        </pc:spChg>
      </pc:sldChg>
      <pc:sldChg chg="modSp del mod">
        <pc:chgData name="Willian Guimarães" userId="67988cda91aa7e5b" providerId="LiveId" clId="{E063EB8E-5E09-4119-85C9-27EBDDFC9DEB}" dt="2023-01-17T03:20:38.237" v="1034" actId="47"/>
        <pc:sldMkLst>
          <pc:docMk/>
          <pc:sldMk cId="1647415266" sldId="270"/>
        </pc:sldMkLst>
        <pc:spChg chg="mod">
          <ac:chgData name="Willian Guimarães" userId="67988cda91aa7e5b" providerId="LiveId" clId="{E063EB8E-5E09-4119-85C9-27EBDDFC9DEB}" dt="2023-01-17T03:18:15.460" v="996" actId="6549"/>
          <ac:spMkLst>
            <pc:docMk/>
            <pc:sldMk cId="1647415266" sldId="270"/>
            <ac:spMk id="3" creationId="{8664B790-2F69-6D20-8C10-A322D9B7D2A1}"/>
          </ac:spMkLst>
        </pc:spChg>
      </pc:sldChg>
      <pc:sldChg chg="addSp delSp modSp new mod ord">
        <pc:chgData name="Willian Guimarães" userId="67988cda91aa7e5b" providerId="LiveId" clId="{E063EB8E-5E09-4119-85C9-27EBDDFC9DEB}" dt="2023-01-19T16:57:56.385" v="6931" actId="1076"/>
        <pc:sldMkLst>
          <pc:docMk/>
          <pc:sldMk cId="3548318772" sldId="271"/>
        </pc:sldMkLst>
        <pc:spChg chg="del">
          <ac:chgData name="Willian Guimarães" userId="67988cda91aa7e5b" providerId="LiveId" clId="{E063EB8E-5E09-4119-85C9-27EBDDFC9DEB}" dt="2023-01-17T17:03:45.837" v="1325" actId="478"/>
          <ac:spMkLst>
            <pc:docMk/>
            <pc:sldMk cId="3548318772" sldId="271"/>
            <ac:spMk id="2" creationId="{CACD0C4E-9E33-17B1-679C-ADA285CE34D0}"/>
          </ac:spMkLst>
        </pc:spChg>
        <pc:spChg chg="del">
          <ac:chgData name="Willian Guimarães" userId="67988cda91aa7e5b" providerId="LiveId" clId="{E063EB8E-5E09-4119-85C9-27EBDDFC9DEB}" dt="2023-01-17T17:03:47.802" v="1326" actId="478"/>
          <ac:spMkLst>
            <pc:docMk/>
            <pc:sldMk cId="3548318772" sldId="271"/>
            <ac:spMk id="3" creationId="{F70643AC-81DE-D744-984B-1C64BDFAB7CD}"/>
          </ac:spMkLst>
        </pc:spChg>
        <pc:picChg chg="add mod">
          <ac:chgData name="Willian Guimarães" userId="67988cda91aa7e5b" providerId="LiveId" clId="{E063EB8E-5E09-4119-85C9-27EBDDFC9DEB}" dt="2023-01-19T16:57:54.598" v="6930" actId="1076"/>
          <ac:picMkLst>
            <pc:docMk/>
            <pc:sldMk cId="3548318772" sldId="271"/>
            <ac:picMk id="4" creationId="{72D00E79-7B8F-7CBA-E99A-AD19CDFB7855}"/>
          </ac:picMkLst>
        </pc:picChg>
        <pc:picChg chg="add mod">
          <ac:chgData name="Willian Guimarães" userId="67988cda91aa7e5b" providerId="LiveId" clId="{E063EB8E-5E09-4119-85C9-27EBDDFC9DEB}" dt="2023-01-19T16:57:56.385" v="6931" actId="1076"/>
          <ac:picMkLst>
            <pc:docMk/>
            <pc:sldMk cId="3548318772" sldId="271"/>
            <ac:picMk id="5" creationId="{413399FC-B8F8-1496-C022-F9EE65F5E87F}"/>
          </ac:picMkLst>
        </pc:picChg>
      </pc:sldChg>
      <pc:sldChg chg="addSp modSp add mod">
        <pc:chgData name="Willian Guimarães" userId="67988cda91aa7e5b" providerId="LiveId" clId="{E063EB8E-5E09-4119-85C9-27EBDDFC9DEB}" dt="2023-01-19T16:57:04.740" v="6914" actId="404"/>
        <pc:sldMkLst>
          <pc:docMk/>
          <pc:sldMk cId="2987236963" sldId="272"/>
        </pc:sldMkLst>
        <pc:spChg chg="add mod">
          <ac:chgData name="Willian Guimarães" userId="67988cda91aa7e5b" providerId="LiveId" clId="{E063EB8E-5E09-4119-85C9-27EBDDFC9DEB}" dt="2023-01-17T17:30:05.217" v="1360" actId="5793"/>
          <ac:spMkLst>
            <pc:docMk/>
            <pc:sldMk cId="2987236963" sldId="272"/>
            <ac:spMk id="2" creationId="{9BFE6D35-36E4-AC2E-C39E-4F71FA560E2D}"/>
          </ac:spMkLst>
        </pc:spChg>
        <pc:spChg chg="mod">
          <ac:chgData name="Willian Guimarães" userId="67988cda91aa7e5b" providerId="LiveId" clId="{E063EB8E-5E09-4119-85C9-27EBDDFC9DEB}" dt="2023-01-19T16:57:04.740" v="6914" actId="404"/>
          <ac:spMkLst>
            <pc:docMk/>
            <pc:sldMk cId="2987236963" sldId="272"/>
            <ac:spMk id="9" creationId="{9CFA23B9-12C7-3E3C-CEEA-A2AC46886492}"/>
          </ac:spMkLst>
        </pc:spChg>
      </pc:sldChg>
      <pc:sldChg chg="modSp mod">
        <pc:chgData name="Willian Guimarães" userId="67988cda91aa7e5b" providerId="LiveId" clId="{E063EB8E-5E09-4119-85C9-27EBDDFC9DEB}" dt="2023-01-19T16:57:11.777" v="6919" actId="404"/>
        <pc:sldMkLst>
          <pc:docMk/>
          <pc:sldMk cId="2777335815" sldId="273"/>
        </pc:sldMkLst>
        <pc:spChg chg="mod">
          <ac:chgData name="Willian Guimarães" userId="67988cda91aa7e5b" providerId="LiveId" clId="{E063EB8E-5E09-4119-85C9-27EBDDFC9DEB}" dt="2023-01-17T17:59:41.528" v="1584" actId="14100"/>
          <ac:spMkLst>
            <pc:docMk/>
            <pc:sldMk cId="2777335815" sldId="273"/>
            <ac:spMk id="2" creationId="{9BFE6D35-36E4-AC2E-C39E-4F71FA560E2D}"/>
          </ac:spMkLst>
        </pc:spChg>
        <pc:spChg chg="mod">
          <ac:chgData name="Willian Guimarães" userId="67988cda91aa7e5b" providerId="LiveId" clId="{E063EB8E-5E09-4119-85C9-27EBDDFC9DEB}" dt="2023-01-19T16:57:11.777" v="6919" actId="404"/>
          <ac:spMkLst>
            <pc:docMk/>
            <pc:sldMk cId="2777335815" sldId="273"/>
            <ac:spMk id="9" creationId="{9CFA23B9-12C7-3E3C-CEEA-A2AC46886492}"/>
          </ac:spMkLst>
        </pc:spChg>
      </pc:sldChg>
      <pc:sldChg chg="modSp del mod">
        <pc:chgData name="Willian Guimarães" userId="67988cda91aa7e5b" providerId="LiveId" clId="{E063EB8E-5E09-4119-85C9-27EBDDFC9DEB}" dt="2023-01-17T19:03:57.256" v="2643" actId="47"/>
        <pc:sldMkLst>
          <pc:docMk/>
          <pc:sldMk cId="1189393058" sldId="274"/>
        </pc:sldMkLst>
        <pc:spChg chg="mod">
          <ac:chgData name="Willian Guimarães" userId="67988cda91aa7e5b" providerId="LiveId" clId="{E063EB8E-5E09-4119-85C9-27EBDDFC9DEB}" dt="2023-01-17T18:49:55.690" v="2448" actId="20577"/>
          <ac:spMkLst>
            <pc:docMk/>
            <pc:sldMk cId="1189393058" sldId="274"/>
            <ac:spMk id="3" creationId="{FADF00B0-15EA-EBDB-997F-F0B11280CA0A}"/>
          </ac:spMkLst>
        </pc:spChg>
      </pc:sldChg>
      <pc:sldChg chg="modSp mod ord">
        <pc:chgData name="Willian Guimarães" userId="67988cda91aa7e5b" providerId="LiveId" clId="{E063EB8E-5E09-4119-85C9-27EBDDFC9DEB}" dt="2023-01-19T16:57:24.115" v="6923" actId="404"/>
        <pc:sldMkLst>
          <pc:docMk/>
          <pc:sldMk cId="1368953436" sldId="275"/>
        </pc:sldMkLst>
        <pc:spChg chg="mod">
          <ac:chgData name="Willian Guimarães" userId="67988cda91aa7e5b" providerId="LiveId" clId="{E063EB8E-5E09-4119-85C9-27EBDDFC9DEB}" dt="2023-01-19T16:57:24.115" v="6923" actId="404"/>
          <ac:spMkLst>
            <pc:docMk/>
            <pc:sldMk cId="1368953436" sldId="275"/>
            <ac:spMk id="3" creationId="{FADF00B0-15EA-EBDB-997F-F0B11280CA0A}"/>
          </ac:spMkLst>
        </pc:spChg>
      </pc:sldChg>
      <pc:sldChg chg="modSp mod">
        <pc:chgData name="Willian Guimarães" userId="67988cda91aa7e5b" providerId="LiveId" clId="{E063EB8E-5E09-4119-85C9-27EBDDFC9DEB}" dt="2023-01-19T16:57:33.649" v="6925" actId="404"/>
        <pc:sldMkLst>
          <pc:docMk/>
          <pc:sldMk cId="3988100711" sldId="276"/>
        </pc:sldMkLst>
        <pc:spChg chg="mod">
          <ac:chgData name="Willian Guimarães" userId="67988cda91aa7e5b" providerId="LiveId" clId="{E063EB8E-5E09-4119-85C9-27EBDDFC9DEB}" dt="2023-01-19T16:57:33.649" v="6925" actId="404"/>
          <ac:spMkLst>
            <pc:docMk/>
            <pc:sldMk cId="3988100711" sldId="276"/>
            <ac:spMk id="3" creationId="{50A77C3B-77AA-B6A0-19B3-1C5E66EC1B3D}"/>
          </ac:spMkLst>
        </pc:spChg>
      </pc:sldChg>
      <pc:sldChg chg="addSp modSp new del mod">
        <pc:chgData name="Willian Guimarães" userId="67988cda91aa7e5b" providerId="LiveId" clId="{E063EB8E-5E09-4119-85C9-27EBDDFC9DEB}" dt="2023-01-17T20:47:58.601" v="3719" actId="2696"/>
        <pc:sldMkLst>
          <pc:docMk/>
          <pc:sldMk cId="1542656031" sldId="277"/>
        </pc:sldMkLst>
        <pc:picChg chg="add mod">
          <ac:chgData name="Willian Guimarães" userId="67988cda91aa7e5b" providerId="LiveId" clId="{E063EB8E-5E09-4119-85C9-27EBDDFC9DEB}" dt="2023-01-17T20:47:53.651" v="3718" actId="14100"/>
          <ac:picMkLst>
            <pc:docMk/>
            <pc:sldMk cId="1542656031" sldId="277"/>
            <ac:picMk id="5" creationId="{44A7EEF3-AFF2-E196-1265-5D427CAB55E0}"/>
          </ac:picMkLst>
        </pc:picChg>
      </pc:sldChg>
      <pc:sldChg chg="addSp modSp new del mod setBg">
        <pc:chgData name="Willian Guimarães" userId="67988cda91aa7e5b" providerId="LiveId" clId="{E063EB8E-5E09-4119-85C9-27EBDDFC9DEB}" dt="2023-01-17T20:47:36.867" v="3713" actId="2696"/>
        <pc:sldMkLst>
          <pc:docMk/>
          <pc:sldMk cId="3340191090" sldId="277"/>
        </pc:sldMkLst>
        <pc:spChg chg="mod">
          <ac:chgData name="Willian Guimarães" userId="67988cda91aa7e5b" providerId="LiveId" clId="{E063EB8E-5E09-4119-85C9-27EBDDFC9DEB}" dt="2023-01-17T20:47:06.595" v="3712" actId="26606"/>
          <ac:spMkLst>
            <pc:docMk/>
            <pc:sldMk cId="3340191090" sldId="277"/>
            <ac:spMk id="2" creationId="{9AC28E47-BB4B-2EA5-251E-9965C077510F}"/>
          </ac:spMkLst>
        </pc:spChg>
        <pc:spChg chg="mod">
          <ac:chgData name="Willian Guimarães" userId="67988cda91aa7e5b" providerId="LiveId" clId="{E063EB8E-5E09-4119-85C9-27EBDDFC9DEB}" dt="2023-01-17T20:47:06.595" v="3712" actId="26606"/>
          <ac:spMkLst>
            <pc:docMk/>
            <pc:sldMk cId="3340191090" sldId="277"/>
            <ac:spMk id="3" creationId="{5EB22A21-999D-A700-39F1-C24627561490}"/>
          </ac:spMkLst>
        </pc:spChg>
        <pc:spChg chg="add">
          <ac:chgData name="Willian Guimarães" userId="67988cda91aa7e5b" providerId="LiveId" clId="{E063EB8E-5E09-4119-85C9-27EBDDFC9DEB}" dt="2023-01-17T20:47:06.595" v="3712" actId="26606"/>
          <ac:spMkLst>
            <pc:docMk/>
            <pc:sldMk cId="3340191090" sldId="277"/>
            <ac:spMk id="10" creationId="{DD4C4B28-6B4B-4445-8535-F516D74E4AA9}"/>
          </ac:spMkLst>
        </pc:spChg>
        <pc:spChg chg="add">
          <ac:chgData name="Willian Guimarães" userId="67988cda91aa7e5b" providerId="LiveId" clId="{E063EB8E-5E09-4119-85C9-27EBDDFC9DEB}" dt="2023-01-17T20:47:06.595" v="3712" actId="26606"/>
          <ac:spMkLst>
            <pc:docMk/>
            <pc:sldMk cId="3340191090" sldId="277"/>
            <ac:spMk id="14" creationId="{55B419A7-F817-4767-8CCB-FB0E189C4ACD}"/>
          </ac:spMkLst>
        </pc:spChg>
        <pc:spChg chg="add">
          <ac:chgData name="Willian Guimarães" userId="67988cda91aa7e5b" providerId="LiveId" clId="{E063EB8E-5E09-4119-85C9-27EBDDFC9DEB}" dt="2023-01-17T20:47:06.595" v="3712" actId="26606"/>
          <ac:spMkLst>
            <pc:docMk/>
            <pc:sldMk cId="3340191090" sldId="277"/>
            <ac:spMk id="18" creationId="{ADA271CD-3011-4A05-B4A3-80F1794684F2}"/>
          </ac:spMkLst>
        </pc:spChg>
        <pc:picChg chg="add mod">
          <ac:chgData name="Willian Guimarães" userId="67988cda91aa7e5b" providerId="LiveId" clId="{E063EB8E-5E09-4119-85C9-27EBDDFC9DEB}" dt="2023-01-17T20:47:06.595" v="3712" actId="26606"/>
          <ac:picMkLst>
            <pc:docMk/>
            <pc:sldMk cId="3340191090" sldId="277"/>
            <ac:picMk id="5" creationId="{18934F79-F35C-DB29-ACB3-024D5C55125C}"/>
          </ac:picMkLst>
        </pc:picChg>
        <pc:cxnChg chg="add">
          <ac:chgData name="Willian Guimarães" userId="67988cda91aa7e5b" providerId="LiveId" clId="{E063EB8E-5E09-4119-85C9-27EBDDFC9DEB}" dt="2023-01-17T20:47:06.595" v="3712" actId="26606"/>
          <ac:cxnSpMkLst>
            <pc:docMk/>
            <pc:sldMk cId="3340191090" sldId="277"/>
            <ac:cxnSpMk id="12" creationId="{0CB1C732-7193-4253-8746-850D090A6B4E}"/>
          </ac:cxnSpMkLst>
        </pc:cxnChg>
        <pc:cxnChg chg="add">
          <ac:chgData name="Willian Guimarães" userId="67988cda91aa7e5b" providerId="LiveId" clId="{E063EB8E-5E09-4119-85C9-27EBDDFC9DEB}" dt="2023-01-17T20:47:06.595" v="3712" actId="26606"/>
          <ac:cxnSpMkLst>
            <pc:docMk/>
            <pc:sldMk cId="3340191090" sldId="277"/>
            <ac:cxnSpMk id="16" creationId="{E3B95BE3-D5B2-4F38-9A01-17866C9FBA6E}"/>
          </ac:cxnSpMkLst>
        </pc:cxnChg>
      </pc:sldChg>
      <pc:sldChg chg="addSp modSp new del mod setBg">
        <pc:chgData name="Willian Guimarães" userId="67988cda91aa7e5b" providerId="LiveId" clId="{E063EB8E-5E09-4119-85C9-27EBDDFC9DEB}" dt="2023-01-17T21:08:01.451" v="4026" actId="2696"/>
        <pc:sldMkLst>
          <pc:docMk/>
          <pc:sldMk cId="3909439897" sldId="277"/>
        </pc:sldMkLst>
        <pc:spChg chg="mod">
          <ac:chgData name="Willian Guimarães" userId="67988cda91aa7e5b" providerId="LiveId" clId="{E063EB8E-5E09-4119-85C9-27EBDDFC9DEB}" dt="2023-01-17T21:07:35.510" v="4025" actId="26606"/>
          <ac:spMkLst>
            <pc:docMk/>
            <pc:sldMk cId="3909439897" sldId="277"/>
            <ac:spMk id="2" creationId="{22F9931F-D941-CA54-E63B-BFEB46353BAA}"/>
          </ac:spMkLst>
        </pc:spChg>
        <pc:spChg chg="mod">
          <ac:chgData name="Willian Guimarães" userId="67988cda91aa7e5b" providerId="LiveId" clId="{E063EB8E-5E09-4119-85C9-27EBDDFC9DEB}" dt="2023-01-17T21:07:35.510" v="4025" actId="26606"/>
          <ac:spMkLst>
            <pc:docMk/>
            <pc:sldMk cId="3909439897" sldId="277"/>
            <ac:spMk id="3" creationId="{EB10E413-B3BE-3A46-540B-B31B47C90CB8}"/>
          </ac:spMkLst>
        </pc:spChg>
        <pc:spChg chg="add">
          <ac:chgData name="Willian Guimarães" userId="67988cda91aa7e5b" providerId="LiveId" clId="{E063EB8E-5E09-4119-85C9-27EBDDFC9DEB}" dt="2023-01-17T21:07:35.510" v="4025" actId="26606"/>
          <ac:spMkLst>
            <pc:docMk/>
            <pc:sldMk cId="3909439897" sldId="277"/>
            <ac:spMk id="10" creationId="{DD4C4B28-6B4B-4445-8535-F516D74E4AA9}"/>
          </ac:spMkLst>
        </pc:spChg>
        <pc:spChg chg="add">
          <ac:chgData name="Willian Guimarães" userId="67988cda91aa7e5b" providerId="LiveId" clId="{E063EB8E-5E09-4119-85C9-27EBDDFC9DEB}" dt="2023-01-17T21:07:35.510" v="4025" actId="26606"/>
          <ac:spMkLst>
            <pc:docMk/>
            <pc:sldMk cId="3909439897" sldId="277"/>
            <ac:spMk id="14" creationId="{55B419A7-F817-4767-8CCB-FB0E189C4ACD}"/>
          </ac:spMkLst>
        </pc:spChg>
        <pc:spChg chg="add">
          <ac:chgData name="Willian Guimarães" userId="67988cda91aa7e5b" providerId="LiveId" clId="{E063EB8E-5E09-4119-85C9-27EBDDFC9DEB}" dt="2023-01-17T21:07:35.510" v="4025" actId="26606"/>
          <ac:spMkLst>
            <pc:docMk/>
            <pc:sldMk cId="3909439897" sldId="277"/>
            <ac:spMk id="18" creationId="{ADA271CD-3011-4A05-B4A3-80F1794684F2}"/>
          </ac:spMkLst>
        </pc:spChg>
        <pc:picChg chg="add mod">
          <ac:chgData name="Willian Guimarães" userId="67988cda91aa7e5b" providerId="LiveId" clId="{E063EB8E-5E09-4119-85C9-27EBDDFC9DEB}" dt="2023-01-17T21:07:35.510" v="4025" actId="26606"/>
          <ac:picMkLst>
            <pc:docMk/>
            <pc:sldMk cId="3909439897" sldId="277"/>
            <ac:picMk id="5" creationId="{36B3E8D5-7CAD-1751-311C-0047F8BB2483}"/>
          </ac:picMkLst>
        </pc:picChg>
        <pc:cxnChg chg="add">
          <ac:chgData name="Willian Guimarães" userId="67988cda91aa7e5b" providerId="LiveId" clId="{E063EB8E-5E09-4119-85C9-27EBDDFC9DEB}" dt="2023-01-17T21:07:35.510" v="4025" actId="26606"/>
          <ac:cxnSpMkLst>
            <pc:docMk/>
            <pc:sldMk cId="3909439897" sldId="277"/>
            <ac:cxnSpMk id="12" creationId="{0CB1C732-7193-4253-8746-850D090A6B4E}"/>
          </ac:cxnSpMkLst>
        </pc:cxnChg>
        <pc:cxnChg chg="add">
          <ac:chgData name="Willian Guimarães" userId="67988cda91aa7e5b" providerId="LiveId" clId="{E063EB8E-5E09-4119-85C9-27EBDDFC9DEB}" dt="2023-01-17T21:07:35.510" v="4025" actId="26606"/>
          <ac:cxnSpMkLst>
            <pc:docMk/>
            <pc:sldMk cId="3909439897" sldId="277"/>
            <ac:cxnSpMk id="16" creationId="{E3B95BE3-D5B2-4F38-9A01-17866C9FBA6E}"/>
          </ac:cxnSpMkLst>
        </pc:cxnChg>
      </pc:sldChg>
      <pc:sldChg chg="addSp delSp modSp mod">
        <pc:chgData name="Willian Guimarães" userId="67988cda91aa7e5b" providerId="LiveId" clId="{E063EB8E-5E09-4119-85C9-27EBDDFC9DEB}" dt="2023-01-19T16:57:38.425" v="6926" actId="404"/>
        <pc:sldMkLst>
          <pc:docMk/>
          <pc:sldMk cId="512976962" sldId="278"/>
        </pc:sldMkLst>
        <pc:spChg chg="mod">
          <ac:chgData name="Willian Guimarães" userId="67988cda91aa7e5b" providerId="LiveId" clId="{E063EB8E-5E09-4119-85C9-27EBDDFC9DEB}" dt="2023-01-19T16:57:38.425" v="6926" actId="404"/>
          <ac:spMkLst>
            <pc:docMk/>
            <pc:sldMk cId="512976962" sldId="278"/>
            <ac:spMk id="2" creationId="{7405798D-0823-BD5A-28E3-F6F4C69830C7}"/>
          </ac:spMkLst>
        </pc:spChg>
        <pc:spChg chg="del">
          <ac:chgData name="Willian Guimarães" userId="67988cda91aa7e5b" providerId="LiveId" clId="{E063EB8E-5E09-4119-85C9-27EBDDFC9DEB}" dt="2023-01-17T20:58:43.626" v="3890" actId="478"/>
          <ac:spMkLst>
            <pc:docMk/>
            <pc:sldMk cId="512976962" sldId="278"/>
            <ac:spMk id="3" creationId="{29314244-BD36-7AC0-9B46-2A7D0AE12F58}"/>
          </ac:spMkLst>
        </pc:spChg>
        <pc:spChg chg="add del mod">
          <ac:chgData name="Willian Guimarães" userId="67988cda91aa7e5b" providerId="LiveId" clId="{E063EB8E-5E09-4119-85C9-27EBDDFC9DEB}" dt="2023-01-17T21:00:18.346" v="3902" actId="478"/>
          <ac:spMkLst>
            <pc:docMk/>
            <pc:sldMk cId="512976962" sldId="278"/>
            <ac:spMk id="6" creationId="{785E2129-8F24-A105-DF89-74DBBFE515C2}"/>
          </ac:spMkLst>
        </pc:spChg>
      </pc:sldChg>
      <pc:sldChg chg="addSp delSp modSp new mod setBg delDesignElem chgLayout">
        <pc:chgData name="Willian Guimarães" userId="67988cda91aa7e5b" providerId="LiveId" clId="{E063EB8E-5E09-4119-85C9-27EBDDFC9DEB}" dt="2023-01-19T16:58:21.027" v="6936" actId="404"/>
        <pc:sldMkLst>
          <pc:docMk/>
          <pc:sldMk cId="4215590096" sldId="279"/>
        </pc:sldMkLst>
        <pc:spChg chg="del mod">
          <ac:chgData name="Willian Guimarães" userId="67988cda91aa7e5b" providerId="LiveId" clId="{E063EB8E-5E09-4119-85C9-27EBDDFC9DEB}" dt="2023-01-18T01:58:33.586" v="5101" actId="700"/>
          <ac:spMkLst>
            <pc:docMk/>
            <pc:sldMk cId="4215590096" sldId="279"/>
            <ac:spMk id="2" creationId="{09A1FAED-6794-963E-B036-6C3D0762F9AB}"/>
          </ac:spMkLst>
        </pc:spChg>
        <pc:spChg chg="del mod">
          <ac:chgData name="Willian Guimarães" userId="67988cda91aa7e5b" providerId="LiveId" clId="{E063EB8E-5E09-4119-85C9-27EBDDFC9DEB}" dt="2023-01-18T01:58:33.586" v="5101" actId="700"/>
          <ac:spMkLst>
            <pc:docMk/>
            <pc:sldMk cId="4215590096" sldId="279"/>
            <ac:spMk id="3" creationId="{827212A0-AF45-B8B2-5253-FAA7EE5FADF9}"/>
          </ac:spMkLst>
        </pc:spChg>
        <pc:spChg chg="add mod ord">
          <ac:chgData name="Willian Guimarães" userId="67988cda91aa7e5b" providerId="LiveId" clId="{E063EB8E-5E09-4119-85C9-27EBDDFC9DEB}" dt="2023-01-19T16:58:21.027" v="6936" actId="404"/>
          <ac:spMkLst>
            <pc:docMk/>
            <pc:sldMk cId="4215590096" sldId="279"/>
            <ac:spMk id="4" creationId="{C47AD02E-F808-4E2A-F6F2-B1CADC132ABE}"/>
          </ac:spMkLst>
        </pc:spChg>
        <pc:spChg chg="add mod ord">
          <ac:chgData name="Willian Guimarães" userId="67988cda91aa7e5b" providerId="LiveId" clId="{E063EB8E-5E09-4119-85C9-27EBDDFC9DEB}" dt="2023-01-18T02:50:10.453" v="6214" actId="20577"/>
          <ac:spMkLst>
            <pc:docMk/>
            <pc:sldMk cId="4215590096" sldId="279"/>
            <ac:spMk id="5" creationId="{50F3E1E1-F66B-FFAB-8043-B5CBF7F39132}"/>
          </ac:spMkLst>
        </pc:spChg>
        <pc:spChg chg="add del">
          <ac:chgData name="Willian Guimarães" userId="67988cda91aa7e5b" providerId="LiveId" clId="{E063EB8E-5E09-4119-85C9-27EBDDFC9DEB}" dt="2023-01-18T01:58:33.586" v="5101" actId="700"/>
          <ac:spMkLst>
            <pc:docMk/>
            <pc:sldMk cId="4215590096" sldId="279"/>
            <ac:spMk id="12" creationId="{DD4C4B28-6B4B-4445-8535-F516D74E4AA9}"/>
          </ac:spMkLst>
        </pc:spChg>
        <pc:spChg chg="add del">
          <ac:chgData name="Willian Guimarães" userId="67988cda91aa7e5b" providerId="LiveId" clId="{E063EB8E-5E09-4119-85C9-27EBDDFC9DEB}" dt="2023-01-18T01:58:33.586" v="5101" actId="700"/>
          <ac:spMkLst>
            <pc:docMk/>
            <pc:sldMk cId="4215590096" sldId="279"/>
            <ac:spMk id="16" creationId="{55B419A7-F817-4767-8CCB-FB0E189C4ACD}"/>
          </ac:spMkLst>
        </pc:spChg>
        <pc:spChg chg="add del">
          <ac:chgData name="Willian Guimarães" userId="67988cda91aa7e5b" providerId="LiveId" clId="{E063EB8E-5E09-4119-85C9-27EBDDFC9DEB}" dt="2023-01-18T01:58:33.586" v="5101" actId="700"/>
          <ac:spMkLst>
            <pc:docMk/>
            <pc:sldMk cId="4215590096" sldId="279"/>
            <ac:spMk id="20" creationId="{ADA271CD-3011-4A05-B4A3-80F1794684F2}"/>
          </ac:spMkLst>
        </pc:spChg>
        <pc:picChg chg="add del mod">
          <ac:chgData name="Willian Guimarães" userId="67988cda91aa7e5b" providerId="LiveId" clId="{E063EB8E-5E09-4119-85C9-27EBDDFC9DEB}" dt="2023-01-17T21:09:07.043" v="4031" actId="478"/>
          <ac:picMkLst>
            <pc:docMk/>
            <pc:sldMk cId="4215590096" sldId="279"/>
            <ac:picMk id="5" creationId="{4A4E9438-F1F4-7716-785E-F2D6EFAF76B5}"/>
          </ac:picMkLst>
        </pc:picChg>
        <pc:picChg chg="add mod">
          <ac:chgData name="Willian Guimarães" userId="67988cda91aa7e5b" providerId="LiveId" clId="{E063EB8E-5E09-4119-85C9-27EBDDFC9DEB}" dt="2023-01-17T21:09:51.311" v="4035" actId="26606"/>
          <ac:picMkLst>
            <pc:docMk/>
            <pc:sldMk cId="4215590096" sldId="279"/>
            <ac:picMk id="7" creationId="{44B1FF5D-7949-D1B9-9BAA-3CB63C24C340}"/>
          </ac:picMkLst>
        </pc:picChg>
        <pc:cxnChg chg="add del">
          <ac:chgData name="Willian Guimarães" userId="67988cda91aa7e5b" providerId="LiveId" clId="{E063EB8E-5E09-4119-85C9-27EBDDFC9DEB}" dt="2023-01-18T01:58:33.586" v="5101" actId="700"/>
          <ac:cxnSpMkLst>
            <pc:docMk/>
            <pc:sldMk cId="4215590096" sldId="279"/>
            <ac:cxnSpMk id="14" creationId="{0CB1C732-7193-4253-8746-850D090A6B4E}"/>
          </ac:cxnSpMkLst>
        </pc:cxnChg>
        <pc:cxnChg chg="add del">
          <ac:chgData name="Willian Guimarães" userId="67988cda91aa7e5b" providerId="LiveId" clId="{E063EB8E-5E09-4119-85C9-27EBDDFC9DEB}" dt="2023-01-18T01:58:33.586" v="5101" actId="700"/>
          <ac:cxnSpMkLst>
            <pc:docMk/>
            <pc:sldMk cId="4215590096" sldId="279"/>
            <ac:cxnSpMk id="18" creationId="{E3B95BE3-D5B2-4F38-9A01-17866C9FBA6E}"/>
          </ac:cxnSpMkLst>
        </pc:cxnChg>
      </pc:sldChg>
      <pc:sldChg chg="modSp mod">
        <pc:chgData name="Willian Guimarães" userId="67988cda91aa7e5b" providerId="LiveId" clId="{E063EB8E-5E09-4119-85C9-27EBDDFC9DEB}" dt="2023-01-19T16:58:01.738" v="6932" actId="404"/>
        <pc:sldMkLst>
          <pc:docMk/>
          <pc:sldMk cId="2092455430" sldId="280"/>
        </pc:sldMkLst>
        <pc:spChg chg="mod">
          <ac:chgData name="Willian Guimarães" userId="67988cda91aa7e5b" providerId="LiveId" clId="{E063EB8E-5E09-4119-85C9-27EBDDFC9DEB}" dt="2023-01-19T16:58:01.738" v="6932" actId="404"/>
          <ac:spMkLst>
            <pc:docMk/>
            <pc:sldMk cId="2092455430" sldId="280"/>
            <ac:spMk id="2" creationId="{7405798D-0823-BD5A-28E3-F6F4C69830C7}"/>
          </ac:spMkLst>
        </pc:spChg>
      </pc:sldChg>
      <pc:sldChg chg="modSp mod ord">
        <pc:chgData name="Willian Guimarães" userId="67988cda91aa7e5b" providerId="LiveId" clId="{E063EB8E-5E09-4119-85C9-27EBDDFC9DEB}" dt="2023-01-19T16:58:11.453" v="6934" actId="404"/>
        <pc:sldMkLst>
          <pc:docMk/>
          <pc:sldMk cId="2892215315" sldId="281"/>
        </pc:sldMkLst>
        <pc:spChg chg="mod">
          <ac:chgData name="Willian Guimarães" userId="67988cda91aa7e5b" providerId="LiveId" clId="{E063EB8E-5E09-4119-85C9-27EBDDFC9DEB}" dt="2023-01-19T16:58:11.453" v="6934" actId="404"/>
          <ac:spMkLst>
            <pc:docMk/>
            <pc:sldMk cId="2892215315" sldId="281"/>
            <ac:spMk id="2" creationId="{7405798D-0823-BD5A-28E3-F6F4C69830C7}"/>
          </ac:spMkLst>
        </pc:spChg>
      </pc:sldChg>
      <pc:sldChg chg="modSp mod">
        <pc:chgData name="Willian Guimarães" userId="67988cda91aa7e5b" providerId="LiveId" clId="{E063EB8E-5E09-4119-85C9-27EBDDFC9DEB}" dt="2023-01-19T16:58:27.248" v="6938" actId="404"/>
        <pc:sldMkLst>
          <pc:docMk/>
          <pc:sldMk cId="2032003180" sldId="282"/>
        </pc:sldMkLst>
        <pc:spChg chg="mod">
          <ac:chgData name="Willian Guimarães" userId="67988cda91aa7e5b" providerId="LiveId" clId="{E063EB8E-5E09-4119-85C9-27EBDDFC9DEB}" dt="2023-01-19T16:58:27.248" v="6938" actId="404"/>
          <ac:spMkLst>
            <pc:docMk/>
            <pc:sldMk cId="2032003180" sldId="282"/>
            <ac:spMk id="4" creationId="{C47AD02E-F808-4E2A-F6F2-B1CADC132ABE}"/>
          </ac:spMkLst>
        </pc:spChg>
        <pc:spChg chg="mod">
          <ac:chgData name="Willian Guimarães" userId="67988cda91aa7e5b" providerId="LiveId" clId="{E063EB8E-5E09-4119-85C9-27EBDDFC9DEB}" dt="2023-01-18T02:50:14.729" v="6222" actId="20577"/>
          <ac:spMkLst>
            <pc:docMk/>
            <pc:sldMk cId="2032003180" sldId="282"/>
            <ac:spMk id="5" creationId="{50F3E1E1-F66B-FFAB-8043-B5CBF7F39132}"/>
          </ac:spMkLst>
        </pc:spChg>
      </pc:sldChg>
      <pc:sldChg chg="addSp delSp modSp mod">
        <pc:chgData name="Willian Guimarães" userId="67988cda91aa7e5b" providerId="LiveId" clId="{E063EB8E-5E09-4119-85C9-27EBDDFC9DEB}" dt="2023-01-19T16:58:06.329" v="6933" actId="404"/>
        <pc:sldMkLst>
          <pc:docMk/>
          <pc:sldMk cId="3832628846" sldId="283"/>
        </pc:sldMkLst>
        <pc:spChg chg="mod">
          <ac:chgData name="Willian Guimarães" userId="67988cda91aa7e5b" providerId="LiveId" clId="{E063EB8E-5E09-4119-85C9-27EBDDFC9DEB}" dt="2023-01-19T16:58:06.329" v="6933" actId="404"/>
          <ac:spMkLst>
            <pc:docMk/>
            <pc:sldMk cId="3832628846" sldId="283"/>
            <ac:spMk id="2" creationId="{7405798D-0823-BD5A-28E3-F6F4C69830C7}"/>
          </ac:spMkLst>
        </pc:spChg>
        <pc:spChg chg="del">
          <ac:chgData name="Willian Guimarães" userId="67988cda91aa7e5b" providerId="LiveId" clId="{E063EB8E-5E09-4119-85C9-27EBDDFC9DEB}" dt="2023-01-19T13:12:34.258" v="6883" actId="478"/>
          <ac:spMkLst>
            <pc:docMk/>
            <pc:sldMk cId="3832628846" sldId="283"/>
            <ac:spMk id="3" creationId="{29314244-BD36-7AC0-9B46-2A7D0AE12F58}"/>
          </ac:spMkLst>
        </pc:spChg>
        <pc:spChg chg="add del mod">
          <ac:chgData name="Willian Guimarães" userId="67988cda91aa7e5b" providerId="LiveId" clId="{E063EB8E-5E09-4119-85C9-27EBDDFC9DEB}" dt="2023-01-19T13:16:11.683" v="6907" actId="478"/>
          <ac:spMkLst>
            <pc:docMk/>
            <pc:sldMk cId="3832628846" sldId="283"/>
            <ac:spMk id="6" creationId="{A2E24B9C-C1D1-FE44-C528-A96FFBF10E77}"/>
          </ac:spMkLst>
        </pc:spChg>
      </pc:sldChg>
      <pc:sldChg chg="addSp delSp modSp mod">
        <pc:chgData name="Willian Guimarães" userId="67988cda91aa7e5b" providerId="LiveId" clId="{E063EB8E-5E09-4119-85C9-27EBDDFC9DEB}" dt="2023-01-19T16:58:15.724" v="6935" actId="404"/>
        <pc:sldMkLst>
          <pc:docMk/>
          <pc:sldMk cId="4001377418" sldId="284"/>
        </pc:sldMkLst>
        <pc:spChg chg="mod">
          <ac:chgData name="Willian Guimarães" userId="67988cda91aa7e5b" providerId="LiveId" clId="{E063EB8E-5E09-4119-85C9-27EBDDFC9DEB}" dt="2023-01-19T16:58:15.724" v="6935" actId="404"/>
          <ac:spMkLst>
            <pc:docMk/>
            <pc:sldMk cId="4001377418" sldId="284"/>
            <ac:spMk id="2" creationId="{7405798D-0823-BD5A-28E3-F6F4C69830C7}"/>
          </ac:spMkLst>
        </pc:spChg>
        <pc:spChg chg="del">
          <ac:chgData name="Willian Guimarães" userId="67988cda91aa7e5b" providerId="LiveId" clId="{E063EB8E-5E09-4119-85C9-27EBDDFC9DEB}" dt="2023-01-19T13:15:43.955" v="6901" actId="478"/>
          <ac:spMkLst>
            <pc:docMk/>
            <pc:sldMk cId="4001377418" sldId="284"/>
            <ac:spMk id="3" creationId="{29314244-BD36-7AC0-9B46-2A7D0AE12F58}"/>
          </ac:spMkLst>
        </pc:spChg>
        <pc:spChg chg="add del mod">
          <ac:chgData name="Willian Guimarães" userId="67988cda91aa7e5b" providerId="LiveId" clId="{E063EB8E-5E09-4119-85C9-27EBDDFC9DEB}" dt="2023-01-19T13:15:47.474" v="6902" actId="478"/>
          <ac:spMkLst>
            <pc:docMk/>
            <pc:sldMk cId="4001377418" sldId="284"/>
            <ac:spMk id="6" creationId="{BAE56ED7-CEBA-9E1A-0060-76171202F5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42FFF-8FDB-46EC-B279-8E9B4ADFB2DA}" type="datetimeFigureOut">
              <a:rPr lang="pt-BR" smtClean="0"/>
              <a:t>23/07/2024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4F6D1-1D5B-49C7-BC73-CEEDB17B627B}" type="slidenum">
              <a:rPr lang="pt-BR" smtClean="0"/>
              <a:t>‹nº›</a:t>
            </a:fld>
            <a:endParaRPr lang="pt-BR"/>
          </a:p>
        </p:txBody>
      </p:sp>
    </p:spTree>
    <p:extLst>
      <p:ext uri="{BB962C8B-B14F-4D97-AF65-F5344CB8AC3E}">
        <p14:creationId xmlns:p14="http://schemas.microsoft.com/office/powerpoint/2010/main" val="62755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2ec9368d87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g2ec9368d87e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39079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5" name="Google Shape;16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97307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2ec9368d87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g2ec9368d87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928496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2ec9368d87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g2ec9368d87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6447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7/23/2024</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40425854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284772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319076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7"/>
        <p:cNvGrpSpPr/>
        <p:nvPr/>
      </p:nvGrpSpPr>
      <p:grpSpPr>
        <a:xfrm>
          <a:off x="0" y="0"/>
          <a:ext cx="0" cy="0"/>
          <a:chOff x="0" y="0"/>
          <a:chExt cx="0" cy="0"/>
        </a:xfrm>
      </p:grpSpPr>
      <p:sp>
        <p:nvSpPr>
          <p:cNvPr id="1018" name="Google Shape;1018;p96"/>
          <p:cNvSpPr txBox="1">
            <a:spLocks noGrp="1"/>
          </p:cNvSpPr>
          <p:nvPr>
            <p:ph type="subTitle" idx="1"/>
          </p:nvPr>
        </p:nvSpPr>
        <p:spPr>
          <a:xfrm>
            <a:off x="1119500" y="1866233"/>
            <a:ext cx="5393600" cy="766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2"/>
              </a:buClr>
              <a:buSzPts val="2100"/>
              <a:buFont typeface="Jockey One"/>
              <a:buNone/>
              <a:defRPr sz="2800">
                <a:solidFill>
                  <a:schemeClr val="lt2"/>
                </a:solidFill>
                <a:latin typeface="Jockey One"/>
                <a:ea typeface="Jockey One"/>
                <a:cs typeface="Jockey One"/>
                <a:sym typeface="Jockey One"/>
              </a:defRPr>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a:endParaRPr/>
          </a:p>
        </p:txBody>
      </p:sp>
      <p:sp>
        <p:nvSpPr>
          <p:cNvPr id="1019" name="Google Shape;1019;p96"/>
          <p:cNvSpPr txBox="1">
            <a:spLocks noGrp="1"/>
          </p:cNvSpPr>
          <p:nvPr>
            <p:ph type="body" idx="2"/>
          </p:nvPr>
        </p:nvSpPr>
        <p:spPr>
          <a:xfrm>
            <a:off x="1119500" y="2814367"/>
            <a:ext cx="4322400" cy="34736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100000"/>
              </a:lnSpc>
              <a:spcBef>
                <a:spcPts val="2133"/>
              </a:spcBef>
              <a:spcAft>
                <a:spcPts val="0"/>
              </a:spcAft>
              <a:buSzPts val="1400"/>
              <a:buChar char="■"/>
              <a:defRPr/>
            </a:lvl6pPr>
            <a:lvl7pPr marL="3200400" lvl="6" indent="-317500" algn="l">
              <a:lnSpc>
                <a:spcPct val="100000"/>
              </a:lnSpc>
              <a:spcBef>
                <a:spcPts val="2133"/>
              </a:spcBef>
              <a:spcAft>
                <a:spcPts val="0"/>
              </a:spcAft>
              <a:buSzPts val="1400"/>
              <a:buChar char="●"/>
              <a:defRPr/>
            </a:lvl7pPr>
            <a:lvl8pPr marL="3657600" lvl="7" indent="-317500" algn="l">
              <a:lnSpc>
                <a:spcPct val="100000"/>
              </a:lnSpc>
              <a:spcBef>
                <a:spcPts val="2133"/>
              </a:spcBef>
              <a:spcAft>
                <a:spcPts val="0"/>
              </a:spcAft>
              <a:buSzPts val="1400"/>
              <a:buChar char="○"/>
              <a:defRPr/>
            </a:lvl8pPr>
            <a:lvl9pPr marL="4114800" lvl="8" indent="-317500" algn="l">
              <a:lnSpc>
                <a:spcPct val="100000"/>
              </a:lnSpc>
              <a:spcBef>
                <a:spcPts val="2133"/>
              </a:spcBef>
              <a:spcAft>
                <a:spcPts val="2133"/>
              </a:spcAft>
              <a:buSzPts val="1400"/>
              <a:buChar char="■"/>
              <a:defRPr/>
            </a:lvl9pPr>
          </a:lstStyle>
          <a:p>
            <a:endParaRPr/>
          </a:p>
        </p:txBody>
      </p:sp>
      <p:sp>
        <p:nvSpPr>
          <p:cNvPr id="1020" name="Google Shape;1020;p96"/>
          <p:cNvSpPr txBox="1">
            <a:spLocks noGrp="1"/>
          </p:cNvSpPr>
          <p:nvPr>
            <p:ph type="title"/>
          </p:nvPr>
        </p:nvSpPr>
        <p:spPr>
          <a:xfrm>
            <a:off x="2332800" y="593367"/>
            <a:ext cx="7526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a:solidFill>
                  <a:schemeClr val="accent1"/>
                </a:solidFill>
              </a:defRPr>
            </a:lvl1pPr>
            <a:lvl2pPr lvl="1" algn="r">
              <a:lnSpc>
                <a:spcPct val="100000"/>
              </a:lnSpc>
              <a:spcBef>
                <a:spcPts val="0"/>
              </a:spcBef>
              <a:spcAft>
                <a:spcPts val="0"/>
              </a:spcAft>
              <a:buSzPts val="2600"/>
              <a:buNone/>
              <a:defRPr sz="3466"/>
            </a:lvl2pPr>
            <a:lvl3pPr lvl="2" algn="r">
              <a:lnSpc>
                <a:spcPct val="100000"/>
              </a:lnSpc>
              <a:spcBef>
                <a:spcPts val="0"/>
              </a:spcBef>
              <a:spcAft>
                <a:spcPts val="0"/>
              </a:spcAft>
              <a:buSzPts val="2600"/>
              <a:buNone/>
              <a:defRPr sz="3466"/>
            </a:lvl3pPr>
            <a:lvl4pPr lvl="3" algn="r">
              <a:lnSpc>
                <a:spcPct val="100000"/>
              </a:lnSpc>
              <a:spcBef>
                <a:spcPts val="0"/>
              </a:spcBef>
              <a:spcAft>
                <a:spcPts val="0"/>
              </a:spcAft>
              <a:buSzPts val="2600"/>
              <a:buNone/>
              <a:defRPr sz="3466"/>
            </a:lvl4pPr>
            <a:lvl5pPr lvl="4" algn="r">
              <a:lnSpc>
                <a:spcPct val="100000"/>
              </a:lnSpc>
              <a:spcBef>
                <a:spcPts val="0"/>
              </a:spcBef>
              <a:spcAft>
                <a:spcPts val="0"/>
              </a:spcAft>
              <a:buSzPts val="2600"/>
              <a:buNone/>
              <a:defRPr sz="3466"/>
            </a:lvl5pPr>
            <a:lvl6pPr lvl="5" algn="r">
              <a:lnSpc>
                <a:spcPct val="100000"/>
              </a:lnSpc>
              <a:spcBef>
                <a:spcPts val="0"/>
              </a:spcBef>
              <a:spcAft>
                <a:spcPts val="0"/>
              </a:spcAft>
              <a:buSzPts val="2600"/>
              <a:buNone/>
              <a:defRPr sz="3466"/>
            </a:lvl6pPr>
            <a:lvl7pPr lvl="6" algn="r">
              <a:lnSpc>
                <a:spcPct val="100000"/>
              </a:lnSpc>
              <a:spcBef>
                <a:spcPts val="0"/>
              </a:spcBef>
              <a:spcAft>
                <a:spcPts val="0"/>
              </a:spcAft>
              <a:buSzPts val="2600"/>
              <a:buNone/>
              <a:defRPr sz="3466"/>
            </a:lvl7pPr>
            <a:lvl8pPr lvl="7" algn="r">
              <a:lnSpc>
                <a:spcPct val="100000"/>
              </a:lnSpc>
              <a:spcBef>
                <a:spcPts val="0"/>
              </a:spcBef>
              <a:spcAft>
                <a:spcPts val="0"/>
              </a:spcAft>
              <a:buSzPts val="2600"/>
              <a:buNone/>
              <a:defRPr sz="3466"/>
            </a:lvl8pPr>
            <a:lvl9pPr lvl="8" algn="r">
              <a:lnSpc>
                <a:spcPct val="100000"/>
              </a:lnSpc>
              <a:spcBef>
                <a:spcPts val="0"/>
              </a:spcBef>
              <a:spcAft>
                <a:spcPts val="0"/>
              </a:spcAft>
              <a:buSzPts val="2600"/>
              <a:buNone/>
              <a:defRPr sz="3466"/>
            </a:lvl9pPr>
          </a:lstStyle>
          <a:p>
            <a:endParaRPr/>
          </a:p>
        </p:txBody>
      </p:sp>
      <p:sp>
        <p:nvSpPr>
          <p:cNvPr id="1021" name="Google Shape;1021;p96"/>
          <p:cNvSpPr/>
          <p:nvPr/>
        </p:nvSpPr>
        <p:spPr>
          <a:xfrm>
            <a:off x="1397417" y="344479"/>
            <a:ext cx="499467" cy="522067"/>
          </a:xfrm>
          <a:custGeom>
            <a:avLst/>
            <a:gdLst/>
            <a:ahLst/>
            <a:cxnLst/>
            <a:rect l="l" t="t" r="r" b="b"/>
            <a:pathLst>
              <a:path w="14984" h="15662" extrusionOk="0">
                <a:moveTo>
                  <a:pt x="7831" y="1"/>
                </a:moveTo>
                <a:lnTo>
                  <a:pt x="6654" y="7061"/>
                </a:lnTo>
                <a:lnTo>
                  <a:pt x="4030" y="4346"/>
                </a:lnTo>
                <a:lnTo>
                  <a:pt x="5930" y="7243"/>
                </a:lnTo>
                <a:lnTo>
                  <a:pt x="5930" y="7243"/>
                </a:lnTo>
                <a:lnTo>
                  <a:pt x="1" y="7061"/>
                </a:lnTo>
                <a:lnTo>
                  <a:pt x="6247" y="8330"/>
                </a:lnTo>
                <a:lnTo>
                  <a:pt x="3026" y="11407"/>
                </a:lnTo>
                <a:lnTo>
                  <a:pt x="3026" y="11407"/>
                </a:lnTo>
                <a:lnTo>
                  <a:pt x="6884" y="8781"/>
                </a:lnTo>
                <a:lnTo>
                  <a:pt x="7198" y="15662"/>
                </a:lnTo>
                <a:lnTo>
                  <a:pt x="8239" y="9001"/>
                </a:lnTo>
                <a:lnTo>
                  <a:pt x="11724" y="11951"/>
                </a:lnTo>
                <a:lnTo>
                  <a:pt x="8737" y="8330"/>
                </a:lnTo>
                <a:lnTo>
                  <a:pt x="14983" y="8102"/>
                </a:lnTo>
                <a:lnTo>
                  <a:pt x="8827" y="7378"/>
                </a:lnTo>
                <a:lnTo>
                  <a:pt x="10592" y="4346"/>
                </a:lnTo>
                <a:lnTo>
                  <a:pt x="8057" y="7061"/>
                </a:lnTo>
                <a:lnTo>
                  <a:pt x="783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022" name="Google Shape;1022;p96"/>
          <p:cNvSpPr/>
          <p:nvPr/>
        </p:nvSpPr>
        <p:spPr>
          <a:xfrm>
            <a:off x="659150" y="866545"/>
            <a:ext cx="499467" cy="522067"/>
          </a:xfrm>
          <a:custGeom>
            <a:avLst/>
            <a:gdLst/>
            <a:ahLst/>
            <a:cxnLst/>
            <a:rect l="l" t="t" r="r" b="b"/>
            <a:pathLst>
              <a:path w="14984" h="15662" extrusionOk="0">
                <a:moveTo>
                  <a:pt x="7831" y="1"/>
                </a:moveTo>
                <a:lnTo>
                  <a:pt x="6654" y="7061"/>
                </a:lnTo>
                <a:lnTo>
                  <a:pt x="4030" y="4346"/>
                </a:lnTo>
                <a:lnTo>
                  <a:pt x="5930" y="7243"/>
                </a:lnTo>
                <a:lnTo>
                  <a:pt x="5930" y="7243"/>
                </a:lnTo>
                <a:lnTo>
                  <a:pt x="1" y="7061"/>
                </a:lnTo>
                <a:lnTo>
                  <a:pt x="6247" y="8330"/>
                </a:lnTo>
                <a:lnTo>
                  <a:pt x="3026" y="11407"/>
                </a:lnTo>
                <a:lnTo>
                  <a:pt x="3026" y="11407"/>
                </a:lnTo>
                <a:lnTo>
                  <a:pt x="6884" y="8781"/>
                </a:lnTo>
                <a:lnTo>
                  <a:pt x="7198" y="15662"/>
                </a:lnTo>
                <a:lnTo>
                  <a:pt x="8239" y="9001"/>
                </a:lnTo>
                <a:lnTo>
                  <a:pt x="11724" y="11951"/>
                </a:lnTo>
                <a:lnTo>
                  <a:pt x="8737" y="8330"/>
                </a:lnTo>
                <a:lnTo>
                  <a:pt x="14983" y="8102"/>
                </a:lnTo>
                <a:lnTo>
                  <a:pt x="8827" y="7378"/>
                </a:lnTo>
                <a:lnTo>
                  <a:pt x="10592" y="4346"/>
                </a:lnTo>
                <a:lnTo>
                  <a:pt x="8057" y="7061"/>
                </a:lnTo>
                <a:lnTo>
                  <a:pt x="783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023" name="Google Shape;1023;p96"/>
          <p:cNvSpPr/>
          <p:nvPr/>
        </p:nvSpPr>
        <p:spPr>
          <a:xfrm>
            <a:off x="1016352" y="657506"/>
            <a:ext cx="142275" cy="209025"/>
          </a:xfrm>
          <a:custGeom>
            <a:avLst/>
            <a:gdLst/>
            <a:ahLst/>
            <a:cxnLst/>
            <a:rect l="l" t="t" r="r" b="b"/>
            <a:pathLst>
              <a:path w="9485" h="13935" extrusionOk="0">
                <a:moveTo>
                  <a:pt x="4742" y="0"/>
                </a:moveTo>
                <a:lnTo>
                  <a:pt x="4122" y="1962"/>
                </a:lnTo>
                <a:cubicBezTo>
                  <a:pt x="3444" y="4099"/>
                  <a:pt x="1967" y="5892"/>
                  <a:pt x="1" y="6967"/>
                </a:cubicBezTo>
                <a:cubicBezTo>
                  <a:pt x="1967" y="8044"/>
                  <a:pt x="3443" y="9838"/>
                  <a:pt x="4122" y="11973"/>
                </a:cubicBezTo>
                <a:lnTo>
                  <a:pt x="4742" y="13935"/>
                </a:lnTo>
                <a:lnTo>
                  <a:pt x="5364" y="11973"/>
                </a:lnTo>
                <a:cubicBezTo>
                  <a:pt x="6042" y="9838"/>
                  <a:pt x="7517" y="8044"/>
                  <a:pt x="9484" y="6967"/>
                </a:cubicBezTo>
                <a:cubicBezTo>
                  <a:pt x="7517" y="5892"/>
                  <a:pt x="6040" y="4099"/>
                  <a:pt x="5364" y="1962"/>
                </a:cubicBezTo>
                <a:lnTo>
                  <a:pt x="474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024" name="Google Shape;1024;p96"/>
          <p:cNvSpPr/>
          <p:nvPr/>
        </p:nvSpPr>
        <p:spPr>
          <a:xfrm rot="-7345472" flipH="1">
            <a:off x="22709" y="-318096"/>
            <a:ext cx="988591" cy="1458120"/>
          </a:xfrm>
          <a:custGeom>
            <a:avLst/>
            <a:gdLst/>
            <a:ahLst/>
            <a:cxnLst/>
            <a:rect l="l" t="t" r="r" b="b"/>
            <a:pathLst>
              <a:path w="32132" h="47393" extrusionOk="0">
                <a:moveTo>
                  <a:pt x="28806" y="1"/>
                </a:moveTo>
                <a:cubicBezTo>
                  <a:pt x="27541" y="1"/>
                  <a:pt x="26225" y="750"/>
                  <a:pt x="25414" y="1783"/>
                </a:cubicBezTo>
                <a:cubicBezTo>
                  <a:pt x="24287" y="3216"/>
                  <a:pt x="23849" y="5049"/>
                  <a:pt x="23266" y="6775"/>
                </a:cubicBezTo>
                <a:cubicBezTo>
                  <a:pt x="19924" y="16595"/>
                  <a:pt x="11361" y="23620"/>
                  <a:pt x="2819" y="29513"/>
                </a:cubicBezTo>
                <a:cubicBezTo>
                  <a:pt x="1884" y="30155"/>
                  <a:pt x="944" y="30797"/>
                  <a:pt x="0" y="31442"/>
                </a:cubicBezTo>
                <a:lnTo>
                  <a:pt x="0" y="47392"/>
                </a:lnTo>
                <a:cubicBezTo>
                  <a:pt x="2712" y="44832"/>
                  <a:pt x="5554" y="42402"/>
                  <a:pt x="8336" y="40070"/>
                </a:cubicBezTo>
                <a:cubicBezTo>
                  <a:pt x="19410" y="30790"/>
                  <a:pt x="31305" y="19757"/>
                  <a:pt x="32036" y="5330"/>
                </a:cubicBezTo>
                <a:cubicBezTo>
                  <a:pt x="32131" y="3471"/>
                  <a:pt x="31842" y="1276"/>
                  <a:pt x="30217" y="363"/>
                </a:cubicBezTo>
                <a:cubicBezTo>
                  <a:pt x="29776" y="112"/>
                  <a:pt x="29295" y="1"/>
                  <a:pt x="288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43936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846600" y="1454017"/>
            <a:ext cx="10498800" cy="4650000"/>
          </a:xfrm>
          <a:prstGeom prst="rect">
            <a:avLst/>
          </a:prstGeom>
        </p:spPr>
        <p:txBody>
          <a:bodyPr spcFirstLastPara="1" wrap="square" lIns="91425" tIns="91425" rIns="91425" bIns="91425" anchor="t" anchorCtr="0">
            <a:noAutofit/>
          </a:bodyPr>
          <a:lstStyle>
            <a:lvl1pPr marL="609585" lvl="0" indent="-410623">
              <a:spcBef>
                <a:spcPts val="0"/>
              </a:spcBef>
              <a:spcAft>
                <a:spcPts val="0"/>
              </a:spcAft>
              <a:buSzPts val="1250"/>
              <a:buChar char="●"/>
              <a:defRPr sz="1667"/>
            </a:lvl1pPr>
            <a:lvl2pPr marL="1219170" lvl="1" indent="-410623">
              <a:spcBef>
                <a:spcPts val="2133"/>
              </a:spcBef>
              <a:spcAft>
                <a:spcPts val="0"/>
              </a:spcAft>
              <a:buSzPts val="1250"/>
              <a:buChar char="○"/>
              <a:defRPr sz="1667"/>
            </a:lvl2pPr>
            <a:lvl3pPr marL="1828754" lvl="2" indent="-410623">
              <a:spcBef>
                <a:spcPts val="2133"/>
              </a:spcBef>
              <a:spcAft>
                <a:spcPts val="0"/>
              </a:spcAft>
              <a:buSzPts val="1250"/>
              <a:buChar char="■"/>
              <a:defRPr sz="1667"/>
            </a:lvl3pPr>
            <a:lvl4pPr marL="2438339" lvl="3" indent="-410623">
              <a:spcBef>
                <a:spcPts val="2133"/>
              </a:spcBef>
              <a:spcAft>
                <a:spcPts val="0"/>
              </a:spcAft>
              <a:buSzPts val="1250"/>
              <a:buChar char="●"/>
              <a:defRPr sz="1667"/>
            </a:lvl4pPr>
            <a:lvl5pPr marL="3047924" lvl="4" indent="-410623">
              <a:spcBef>
                <a:spcPts val="2133"/>
              </a:spcBef>
              <a:spcAft>
                <a:spcPts val="0"/>
              </a:spcAft>
              <a:buSzPts val="1250"/>
              <a:buChar char="○"/>
              <a:defRPr sz="1667"/>
            </a:lvl5pPr>
            <a:lvl6pPr marL="3657509" lvl="5" indent="-410623">
              <a:spcBef>
                <a:spcPts val="2133"/>
              </a:spcBef>
              <a:spcAft>
                <a:spcPts val="0"/>
              </a:spcAft>
              <a:buSzPts val="1250"/>
              <a:buChar char="■"/>
              <a:defRPr sz="1667"/>
            </a:lvl6pPr>
            <a:lvl7pPr marL="4267093" lvl="6" indent="-410623">
              <a:spcBef>
                <a:spcPts val="2133"/>
              </a:spcBef>
              <a:spcAft>
                <a:spcPts val="0"/>
              </a:spcAft>
              <a:buSzPts val="1250"/>
              <a:buChar char="●"/>
              <a:defRPr sz="1667"/>
            </a:lvl7pPr>
            <a:lvl8pPr marL="4876678" lvl="7" indent="-410623">
              <a:spcBef>
                <a:spcPts val="2133"/>
              </a:spcBef>
              <a:spcAft>
                <a:spcPts val="0"/>
              </a:spcAft>
              <a:buSzPts val="1250"/>
              <a:buChar char="○"/>
              <a:defRPr sz="1667"/>
            </a:lvl8pPr>
            <a:lvl9pPr marL="5486263" lvl="8" indent="-410623">
              <a:spcBef>
                <a:spcPts val="2133"/>
              </a:spcBef>
              <a:spcAft>
                <a:spcPts val="2133"/>
              </a:spcAft>
              <a:buSzPts val="1250"/>
              <a:buChar char="■"/>
              <a:defRPr sz="1667"/>
            </a:lvl9pPr>
          </a:lstStyle>
          <a:p>
            <a:endParaRPr/>
          </a:p>
        </p:txBody>
      </p:sp>
      <p:sp>
        <p:nvSpPr>
          <p:cNvPr id="47" name="Google Shape;47;p4"/>
          <p:cNvSpPr txBox="1">
            <a:spLocks noGrp="1"/>
          </p:cNvSpPr>
          <p:nvPr>
            <p:ph type="title"/>
          </p:nvPr>
        </p:nvSpPr>
        <p:spPr>
          <a:xfrm>
            <a:off x="1364200" y="593367"/>
            <a:ext cx="946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a:solidFill>
                  <a:schemeClr val="accent1"/>
                </a:solidFill>
              </a:defRPr>
            </a:lvl1pPr>
            <a:lvl2pPr lvl="1" algn="r" rtl="0">
              <a:spcBef>
                <a:spcPts val="0"/>
              </a:spcBef>
              <a:spcAft>
                <a:spcPts val="0"/>
              </a:spcAft>
              <a:buSzPts val="2600"/>
              <a:buNone/>
              <a:defRPr sz="3467"/>
            </a:lvl2pPr>
            <a:lvl3pPr lvl="2" algn="r" rtl="0">
              <a:spcBef>
                <a:spcPts val="0"/>
              </a:spcBef>
              <a:spcAft>
                <a:spcPts val="0"/>
              </a:spcAft>
              <a:buSzPts val="2600"/>
              <a:buNone/>
              <a:defRPr sz="3467"/>
            </a:lvl3pPr>
            <a:lvl4pPr lvl="3" algn="r" rtl="0">
              <a:spcBef>
                <a:spcPts val="0"/>
              </a:spcBef>
              <a:spcAft>
                <a:spcPts val="0"/>
              </a:spcAft>
              <a:buSzPts val="2600"/>
              <a:buNone/>
              <a:defRPr sz="3467"/>
            </a:lvl4pPr>
            <a:lvl5pPr lvl="4" algn="r" rtl="0">
              <a:spcBef>
                <a:spcPts val="0"/>
              </a:spcBef>
              <a:spcAft>
                <a:spcPts val="0"/>
              </a:spcAft>
              <a:buSzPts val="2600"/>
              <a:buNone/>
              <a:defRPr sz="3467"/>
            </a:lvl5pPr>
            <a:lvl6pPr lvl="5" algn="r" rtl="0">
              <a:spcBef>
                <a:spcPts val="0"/>
              </a:spcBef>
              <a:spcAft>
                <a:spcPts val="0"/>
              </a:spcAft>
              <a:buSzPts val="2600"/>
              <a:buNone/>
              <a:defRPr sz="3467"/>
            </a:lvl6pPr>
            <a:lvl7pPr lvl="6" algn="r" rtl="0">
              <a:spcBef>
                <a:spcPts val="0"/>
              </a:spcBef>
              <a:spcAft>
                <a:spcPts val="0"/>
              </a:spcAft>
              <a:buSzPts val="2600"/>
              <a:buNone/>
              <a:defRPr sz="3467"/>
            </a:lvl7pPr>
            <a:lvl8pPr lvl="7" algn="r" rtl="0">
              <a:spcBef>
                <a:spcPts val="0"/>
              </a:spcBef>
              <a:spcAft>
                <a:spcPts val="0"/>
              </a:spcAft>
              <a:buSzPts val="2600"/>
              <a:buNone/>
              <a:defRPr sz="3467"/>
            </a:lvl8pPr>
            <a:lvl9pPr lvl="8" algn="r" rtl="0">
              <a:spcBef>
                <a:spcPts val="0"/>
              </a:spcBef>
              <a:spcAft>
                <a:spcPts val="0"/>
              </a:spcAft>
              <a:buSzPts val="2600"/>
              <a:buNone/>
              <a:defRPr sz="3467"/>
            </a:lvl9pPr>
          </a:lstStyle>
          <a:p>
            <a:endParaRPr/>
          </a:p>
        </p:txBody>
      </p:sp>
      <p:sp>
        <p:nvSpPr>
          <p:cNvPr id="48" name="Google Shape;48;p4"/>
          <p:cNvSpPr/>
          <p:nvPr/>
        </p:nvSpPr>
        <p:spPr>
          <a:xfrm>
            <a:off x="6880585" y="6201079"/>
            <a:ext cx="4668767" cy="656933"/>
          </a:xfrm>
          <a:custGeom>
            <a:avLst/>
            <a:gdLst/>
            <a:ahLst/>
            <a:cxnLst/>
            <a:rect l="l" t="t" r="r" b="b"/>
            <a:pathLst>
              <a:path w="140063" h="19708" extrusionOk="0">
                <a:moveTo>
                  <a:pt x="115076" y="1"/>
                </a:moveTo>
                <a:cubicBezTo>
                  <a:pt x="111785" y="1"/>
                  <a:pt x="108566" y="829"/>
                  <a:pt x="105791" y="2686"/>
                </a:cubicBezTo>
                <a:cubicBezTo>
                  <a:pt x="101548" y="5525"/>
                  <a:pt x="98001" y="10655"/>
                  <a:pt x="93071" y="10655"/>
                </a:cubicBezTo>
                <a:cubicBezTo>
                  <a:pt x="92821" y="10655"/>
                  <a:pt x="92568" y="10642"/>
                  <a:pt x="92311" y="10615"/>
                </a:cubicBezTo>
                <a:cubicBezTo>
                  <a:pt x="89654" y="10333"/>
                  <a:pt x="87248" y="8475"/>
                  <a:pt x="84624" y="8475"/>
                </a:cubicBezTo>
                <a:cubicBezTo>
                  <a:pt x="84438" y="8475"/>
                  <a:pt x="84251" y="8484"/>
                  <a:pt x="84062" y="8504"/>
                </a:cubicBezTo>
                <a:cubicBezTo>
                  <a:pt x="79981" y="8936"/>
                  <a:pt x="77802" y="13957"/>
                  <a:pt x="73834" y="15005"/>
                </a:cubicBezTo>
                <a:cubicBezTo>
                  <a:pt x="73321" y="15141"/>
                  <a:pt x="72812" y="15204"/>
                  <a:pt x="72308" y="15204"/>
                </a:cubicBezTo>
                <a:cubicBezTo>
                  <a:pt x="68906" y="15204"/>
                  <a:pt x="65788" y="12324"/>
                  <a:pt x="63507" y="9548"/>
                </a:cubicBezTo>
                <a:cubicBezTo>
                  <a:pt x="60909" y="6383"/>
                  <a:pt x="57880" y="2739"/>
                  <a:pt x="53800" y="2739"/>
                </a:cubicBezTo>
                <a:cubicBezTo>
                  <a:pt x="53770" y="2739"/>
                  <a:pt x="53740" y="2740"/>
                  <a:pt x="53710" y="2740"/>
                </a:cubicBezTo>
                <a:cubicBezTo>
                  <a:pt x="48010" y="2814"/>
                  <a:pt x="44600" y="9953"/>
                  <a:pt x="38957" y="10757"/>
                </a:cubicBezTo>
                <a:cubicBezTo>
                  <a:pt x="38592" y="10808"/>
                  <a:pt x="38232" y="10833"/>
                  <a:pt x="37874" y="10833"/>
                </a:cubicBezTo>
                <a:cubicBezTo>
                  <a:pt x="33925" y="10833"/>
                  <a:pt x="30381" y="7867"/>
                  <a:pt x="26529" y="6554"/>
                </a:cubicBezTo>
                <a:cubicBezTo>
                  <a:pt x="24941" y="6013"/>
                  <a:pt x="23297" y="5766"/>
                  <a:pt x="21644" y="5766"/>
                </a:cubicBezTo>
                <a:cubicBezTo>
                  <a:pt x="17202" y="5766"/>
                  <a:pt x="12698" y="7553"/>
                  <a:pt x="9065" y="10224"/>
                </a:cubicBezTo>
                <a:cubicBezTo>
                  <a:pt x="5523" y="12827"/>
                  <a:pt x="2649" y="16177"/>
                  <a:pt x="0" y="19707"/>
                </a:cubicBezTo>
                <a:lnTo>
                  <a:pt x="140063" y="19707"/>
                </a:lnTo>
                <a:cubicBezTo>
                  <a:pt x="137600" y="14372"/>
                  <a:pt x="134457" y="9405"/>
                  <a:pt x="130004" y="5640"/>
                </a:cubicBezTo>
                <a:cubicBezTo>
                  <a:pt x="125888" y="2160"/>
                  <a:pt x="120389" y="1"/>
                  <a:pt x="115076" y="1"/>
                </a:cubicBezTo>
                <a:close/>
              </a:path>
            </a:pathLst>
          </a:custGeom>
          <a:solidFill>
            <a:srgbClr val="FFFFFF">
              <a:alpha val="276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0800000" flipH="1">
            <a:off x="45731" y="-68926"/>
            <a:ext cx="721101" cy="3652863"/>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6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528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217413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55803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189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371428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80099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226290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208960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7/23/2024</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‹nº›</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32046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7/23/2024</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‹nº›</a:t>
            </a:fld>
            <a:endParaRPr lang="en-US" dirty="0"/>
          </a:p>
        </p:txBody>
      </p:sp>
    </p:spTree>
    <p:extLst>
      <p:ext uri="{BB962C8B-B14F-4D97-AF65-F5344CB8AC3E}">
        <p14:creationId xmlns:p14="http://schemas.microsoft.com/office/powerpoint/2010/main" val="22724845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 id="2147483688" r:id="rId12"/>
    <p:sldLayoutId id="2147483689" r:id="rId13"/>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falabr.cgu.gov.br/"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5B419A7-F817-4767-8CCB-FB0E189C4A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863D821-B48E-7A0F-4B04-09B07A1D9A0C}"/>
              </a:ext>
            </a:extLst>
          </p:cNvPr>
          <p:cNvSpPr>
            <a:spLocks noGrp="1"/>
          </p:cNvSpPr>
          <p:nvPr>
            <p:ph type="ctrTitle"/>
          </p:nvPr>
        </p:nvSpPr>
        <p:spPr>
          <a:xfrm>
            <a:off x="5978914" y="768707"/>
            <a:ext cx="5364937" cy="3339390"/>
          </a:xfrm>
        </p:spPr>
        <p:txBody>
          <a:bodyPr anchor="ctr">
            <a:normAutofit/>
          </a:bodyPr>
          <a:lstStyle/>
          <a:p>
            <a:r>
              <a:rPr lang="pt-BR" sz="3800" b="1" i="0" dirty="0"/>
              <a:t>Trajetórias de vida pela educação</a:t>
            </a:r>
            <a:r>
              <a:rPr lang="pt-BR" sz="3800" i="0" dirty="0"/>
              <a:t>:</a:t>
            </a:r>
            <a:br>
              <a:rPr lang="pt-BR" sz="3800" i="0" dirty="0"/>
            </a:br>
            <a:r>
              <a:rPr lang="pt-BR" sz="3800" i="0" dirty="0"/>
              <a:t>produzindo os Núcleos de Gênero e Diversidade Sexual em um Instituto Federal</a:t>
            </a:r>
          </a:p>
        </p:txBody>
      </p:sp>
      <p:sp>
        <p:nvSpPr>
          <p:cNvPr id="3" name="Subtítulo 2">
            <a:extLst>
              <a:ext uri="{FF2B5EF4-FFF2-40B4-BE49-F238E27FC236}">
                <a16:creationId xmlns:a16="http://schemas.microsoft.com/office/drawing/2014/main" id="{BA79A7D2-8B06-6B7A-E3B9-BAD749F38604}"/>
              </a:ext>
            </a:extLst>
          </p:cNvPr>
          <p:cNvSpPr>
            <a:spLocks noGrp="1"/>
          </p:cNvSpPr>
          <p:nvPr>
            <p:ph type="subTitle" idx="1"/>
          </p:nvPr>
        </p:nvSpPr>
        <p:spPr>
          <a:xfrm>
            <a:off x="5978915" y="4876803"/>
            <a:ext cx="5364936" cy="909848"/>
          </a:xfrm>
        </p:spPr>
        <p:txBody>
          <a:bodyPr anchor="t">
            <a:normAutofit/>
          </a:bodyPr>
          <a:lstStyle/>
          <a:p>
            <a:pPr>
              <a:lnSpc>
                <a:spcPct val="90000"/>
              </a:lnSpc>
            </a:pPr>
            <a:r>
              <a:rPr lang="pt-BR" sz="1900" b="1" dirty="0"/>
              <a:t>Dr. </a:t>
            </a:r>
            <a:r>
              <a:rPr lang="pt-BR" sz="1900" dirty="0"/>
              <a:t>Willian Guimarães</a:t>
            </a:r>
          </a:p>
          <a:p>
            <a:pPr>
              <a:lnSpc>
                <a:spcPct val="90000"/>
              </a:lnSpc>
            </a:pPr>
            <a:r>
              <a:rPr lang="pt-BR" sz="1900" b="1" dirty="0"/>
              <a:t>Orientação: </a:t>
            </a:r>
            <a:r>
              <a:rPr lang="pt-BR" sz="1900" dirty="0"/>
              <a:t>Prof. Dr. Henrique Caetano Nardi</a:t>
            </a:r>
          </a:p>
        </p:txBody>
      </p:sp>
      <p:pic>
        <p:nvPicPr>
          <p:cNvPr id="4" name="Picture 3" descr="Um mosaico de formas geométricas coloridas">
            <a:extLst>
              <a:ext uri="{FF2B5EF4-FFF2-40B4-BE49-F238E27FC236}">
                <a16:creationId xmlns:a16="http://schemas.microsoft.com/office/drawing/2014/main" id="{8B38A8DC-72AF-76EB-F30D-B3C38A6CA47F}"/>
              </a:ext>
            </a:extLst>
          </p:cNvPr>
          <p:cNvPicPr>
            <a:picLocks noChangeAspect="1"/>
          </p:cNvPicPr>
          <p:nvPr/>
        </p:nvPicPr>
        <p:blipFill rotWithShape="1">
          <a:blip r:embed="rId2"/>
          <a:srcRect l="5761" r="39867"/>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8" name="Straight Connector 17">
            <a:extLst>
              <a:ext uri="{FF2B5EF4-FFF2-40B4-BE49-F238E27FC236}">
                <a16:creationId xmlns:a16="http://schemas.microsoft.com/office/drawing/2014/main" id="{E3B95BE3-D5B2-4F38-9A01-17866C9FBA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85681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ADF00B0-15EA-EBDB-997F-F0B11280CA0A}"/>
              </a:ext>
            </a:extLst>
          </p:cNvPr>
          <p:cNvSpPr>
            <a:spLocks noGrp="1"/>
          </p:cNvSpPr>
          <p:nvPr>
            <p:ph type="title"/>
          </p:nvPr>
        </p:nvSpPr>
        <p:spPr>
          <a:xfrm>
            <a:off x="5598826" y="1798820"/>
            <a:ext cx="5868649" cy="4519533"/>
          </a:xfrm>
        </p:spPr>
        <p:txBody>
          <a:bodyPr>
            <a:noAutofit/>
          </a:bodyPr>
          <a:lstStyle/>
          <a:p>
            <a:r>
              <a:rPr lang="pt-BR" sz="2800" i="0" dirty="0"/>
              <a:t>- Tensão entre atuar como espaço de formação para a população carente e atender demandas específicas do setor industrial, fortemente enraizadas no</a:t>
            </a:r>
            <a:br>
              <a:rPr lang="pt-BR" sz="2800" i="0" dirty="0"/>
            </a:br>
            <a:r>
              <a:rPr lang="pt-BR" sz="2800" i="0" dirty="0"/>
              <a:t/>
            </a:r>
            <a:br>
              <a:rPr lang="pt-BR" sz="2800" i="0" dirty="0"/>
            </a:br>
            <a:r>
              <a:rPr lang="pt-BR" sz="2800" i="0" dirty="0"/>
              <a:t>- Marco da redemocratização de 1988; </a:t>
            </a:r>
            <a:br>
              <a:rPr lang="pt-BR" sz="2800" i="0" dirty="0"/>
            </a:br>
            <a:r>
              <a:rPr lang="pt-BR" sz="2800" i="0" dirty="0"/>
              <a:t/>
            </a:r>
            <a:br>
              <a:rPr lang="pt-BR" sz="2800" i="0" dirty="0"/>
            </a:br>
            <a:r>
              <a:rPr lang="pt-BR" sz="2800" i="0" dirty="0"/>
              <a:t>- Políticas de Cotas e Políticas de Acesso, Permanência e Êxito Estudantil.</a:t>
            </a:r>
            <a:br>
              <a:rPr lang="pt-BR" sz="2800" i="0" dirty="0"/>
            </a:br>
            <a:endParaRPr lang="pt-BR" sz="2800" i="0" dirty="0"/>
          </a:p>
        </p:txBody>
      </p:sp>
      <p:sp>
        <p:nvSpPr>
          <p:cNvPr id="4" name="Espaço Reservado para Texto 3">
            <a:extLst>
              <a:ext uri="{FF2B5EF4-FFF2-40B4-BE49-F238E27FC236}">
                <a16:creationId xmlns:a16="http://schemas.microsoft.com/office/drawing/2014/main" id="{AC81E492-E1DE-F4AA-6A20-956AB6AE1E80}"/>
              </a:ext>
            </a:extLst>
          </p:cNvPr>
          <p:cNvSpPr>
            <a:spLocks noGrp="1"/>
          </p:cNvSpPr>
          <p:nvPr>
            <p:ph type="body" idx="1"/>
          </p:nvPr>
        </p:nvSpPr>
        <p:spPr>
          <a:xfrm>
            <a:off x="6976935" y="242391"/>
            <a:ext cx="4250698" cy="1101777"/>
          </a:xfrm>
        </p:spPr>
        <p:txBody>
          <a:bodyPr>
            <a:normAutofit/>
          </a:bodyPr>
          <a:lstStyle/>
          <a:p>
            <a:r>
              <a:rPr lang="pt-BR" sz="3200" dirty="0"/>
              <a:t>Os Institutos Federais</a:t>
            </a:r>
          </a:p>
        </p:txBody>
      </p:sp>
      <p:pic>
        <p:nvPicPr>
          <p:cNvPr id="5" name="Espaço Reservado para Conteúdo 4" descr="Desenho de uma porta&#10;&#10;Descrição gerada automaticamente com confiança baixa">
            <a:extLst>
              <a:ext uri="{FF2B5EF4-FFF2-40B4-BE49-F238E27FC236}">
                <a16:creationId xmlns:a16="http://schemas.microsoft.com/office/drawing/2014/main" id="{3CAE7ABE-2C92-1D59-A8C5-6573E8CC6B10}"/>
              </a:ext>
            </a:extLst>
          </p:cNvPr>
          <p:cNvPicPr>
            <a:picLocks noChangeAspect="1"/>
          </p:cNvPicPr>
          <p:nvPr/>
        </p:nvPicPr>
        <p:blipFill rotWithShape="1">
          <a:blip r:embed="rId2">
            <a:extLst>
              <a:ext uri="{28A0092B-C50C-407E-A947-70E740481C1C}">
                <a14:useLocalDpi xmlns:a14="http://schemas.microsoft.com/office/drawing/2010/main" val="0"/>
              </a:ext>
            </a:extLst>
          </a:blip>
          <a:srcRect l="25308" r="32297"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1368953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800" i="0" dirty="0"/>
              <a:t>- Fundado em 1917, o </a:t>
            </a:r>
            <a:r>
              <a:rPr lang="pt-BR" sz="2800" i="0" dirty="0" err="1"/>
              <a:t>IFSul</a:t>
            </a:r>
            <a:r>
              <a:rPr lang="pt-BR" sz="2800" i="0" dirty="0"/>
              <a:t> é um dos três </a:t>
            </a:r>
            <a:r>
              <a:rPr lang="pt-BR" sz="2800" i="0" dirty="0" err="1"/>
              <a:t>IFs</a:t>
            </a:r>
            <a:r>
              <a:rPr lang="pt-BR" sz="2800" i="0" dirty="0"/>
              <a:t> do RS;</a:t>
            </a:r>
            <a:br>
              <a:rPr lang="pt-BR" sz="2800" i="0" dirty="0"/>
            </a:br>
            <a:r>
              <a:rPr lang="pt-BR" sz="2800" i="0" dirty="0"/>
              <a:t/>
            </a:r>
            <a:br>
              <a:rPr lang="pt-BR" sz="2800" i="0" dirty="0"/>
            </a:br>
            <a:r>
              <a:rPr lang="pt-BR" sz="2800" i="0" dirty="0"/>
              <a:t>- Políticas de Inclusão e Acessibilidade centradas no Departamento de Educação Inclusiva (DEPEI), vinculado diretamente à </a:t>
            </a:r>
            <a:r>
              <a:rPr lang="pt-BR" sz="2800" i="0" dirty="0" err="1"/>
              <a:t>Pró-Reitoria</a:t>
            </a:r>
            <a:r>
              <a:rPr lang="pt-BR" sz="2800" i="0" dirty="0"/>
              <a:t> de Ensino (PROEN);</a:t>
            </a:r>
            <a:br>
              <a:rPr lang="pt-BR" sz="2800" i="0" dirty="0"/>
            </a:br>
            <a:r>
              <a:rPr lang="pt-BR" sz="2800" i="0" dirty="0"/>
              <a:t/>
            </a:r>
            <a:br>
              <a:rPr lang="pt-BR" sz="2800" i="0" dirty="0"/>
            </a:br>
            <a:r>
              <a:rPr lang="pt-BR" sz="2800" i="0" dirty="0"/>
              <a:t>- Uma das principais ferramentas do DEPEI são os núcleos institucionais. NAPNE, NEABI e NUGEDS;</a:t>
            </a:r>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3769789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a:t>- A Política de Inclusão e Acessibilidade do </a:t>
            </a:r>
            <a:r>
              <a:rPr lang="pt-BR" sz="2400" i="0" dirty="0" err="1"/>
              <a:t>IFSul</a:t>
            </a:r>
            <a:r>
              <a:rPr lang="pt-BR" sz="2400" i="0" dirty="0"/>
              <a:t> (2016);</a:t>
            </a:r>
            <a:br>
              <a:rPr lang="pt-BR" sz="2400" i="0" dirty="0"/>
            </a:br>
            <a:r>
              <a:rPr lang="pt-BR" sz="2400" i="0" dirty="0"/>
              <a:t/>
            </a:r>
            <a:br>
              <a:rPr lang="pt-BR" sz="2400" i="0" dirty="0"/>
            </a:br>
            <a:r>
              <a:rPr lang="pt-BR" sz="2400" i="0" dirty="0"/>
              <a:t>- Regulamento de uso do Nome Social (2016) e Orientações para uso da Linguagem não sexista (2021);</a:t>
            </a:r>
            <a:br>
              <a:rPr lang="pt-BR" sz="2400" i="0" dirty="0"/>
            </a:br>
            <a:r>
              <a:rPr lang="pt-BR" sz="2400" i="0" dirty="0"/>
              <a:t/>
            </a:r>
            <a:br>
              <a:rPr lang="pt-BR" sz="2400" i="0" dirty="0"/>
            </a:br>
            <a:r>
              <a:rPr lang="pt-BR" sz="2400" i="0" dirty="0"/>
              <a:t>- O Plano de Desenvolvimento Institucional (2007-2024);</a:t>
            </a:r>
            <a:br>
              <a:rPr lang="pt-BR" sz="2400" i="0" dirty="0"/>
            </a:br>
            <a:r>
              <a:rPr lang="pt-BR" sz="2400" i="0" dirty="0"/>
              <a:t/>
            </a:r>
            <a:br>
              <a:rPr lang="pt-BR" sz="2400" i="0" dirty="0"/>
            </a:br>
            <a:r>
              <a:rPr lang="pt-BR" sz="2400" i="0" dirty="0"/>
              <a:t>- Novo regimento dos núcleos em especial do NUGEDS. De NUGED para NUGEDS. </a:t>
            </a:r>
            <a:br>
              <a:rPr lang="pt-BR" sz="2400" i="0" dirty="0"/>
            </a:br>
            <a:r>
              <a:rPr lang="pt-BR" sz="2400" i="0" dirty="0"/>
              <a:t/>
            </a:r>
            <a:br>
              <a:rPr lang="pt-BR" sz="2400" i="0" dirty="0"/>
            </a:br>
            <a:r>
              <a:rPr lang="pt-BR" sz="2400" i="0" dirty="0"/>
              <a:t>- Progressão de uma legitimidade moral</a:t>
            </a:r>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3988100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a:t>- A Política de Inclusão e Acessibilidade do </a:t>
            </a:r>
            <a:r>
              <a:rPr lang="pt-BR" sz="2400" i="0" dirty="0" err="1"/>
              <a:t>IFSul</a:t>
            </a:r>
            <a:r>
              <a:rPr lang="pt-BR" sz="2400" i="0" dirty="0"/>
              <a:t> (2016);</a:t>
            </a:r>
            <a:br>
              <a:rPr lang="pt-BR" sz="2400" i="0" dirty="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62" y="2258561"/>
            <a:ext cx="6857725" cy="4290520"/>
          </a:xfrm>
          <a:prstGeom prst="rect">
            <a:avLst/>
          </a:prstGeom>
        </p:spPr>
      </p:pic>
    </p:spTree>
    <p:extLst>
      <p:ext uri="{BB962C8B-B14F-4D97-AF65-F5344CB8AC3E}">
        <p14:creationId xmlns:p14="http://schemas.microsoft.com/office/powerpoint/2010/main" val="1046248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a:t>- Regulamento de uso do Nome Social (2016</a:t>
            </a:r>
            <a:r>
              <a:rPr lang="pt-BR" sz="2400" i="0" dirty="0" smtClean="0"/>
              <a:t>)</a:t>
            </a:r>
            <a:br>
              <a:rPr lang="pt-BR" sz="2400" i="0" dirty="0" smtClean="0"/>
            </a:br>
            <a:r>
              <a:rPr lang="pt-BR" sz="2400" i="0" dirty="0"/>
              <a:t/>
            </a:r>
            <a:br>
              <a:rPr lang="pt-BR" sz="2400" i="0" dirty="0"/>
            </a:br>
            <a:r>
              <a:rPr lang="pt-BR" sz="2400" i="0" dirty="0"/>
              <a:t/>
            </a:r>
            <a:br>
              <a:rPr lang="pt-BR" sz="2400" i="0" dirty="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2" y="2913035"/>
            <a:ext cx="7567690" cy="2239731"/>
          </a:xfrm>
          <a:prstGeom prst="rect">
            <a:avLst/>
          </a:prstGeom>
        </p:spPr>
      </p:pic>
    </p:spTree>
    <p:extLst>
      <p:ext uri="{BB962C8B-B14F-4D97-AF65-F5344CB8AC3E}">
        <p14:creationId xmlns:p14="http://schemas.microsoft.com/office/powerpoint/2010/main" val="1126000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smtClean="0"/>
              <a:t>- Orientações </a:t>
            </a:r>
            <a:r>
              <a:rPr lang="pt-BR" sz="2400" i="0" dirty="0"/>
              <a:t>para uso da Linguagem não sexista (2021);</a:t>
            </a:r>
            <a:r>
              <a:rPr lang="pt-BR" sz="2400" i="0" dirty="0" smtClean="0"/>
              <a:t/>
            </a:r>
            <a:br>
              <a:rPr lang="pt-BR" sz="2400" i="0" dirty="0" smtClean="0"/>
            </a:br>
            <a:r>
              <a:rPr lang="pt-BR" sz="2400" i="0" dirty="0"/>
              <a:t/>
            </a:r>
            <a:br>
              <a:rPr lang="pt-BR" sz="2400" i="0" dirty="0"/>
            </a:br>
            <a:r>
              <a:rPr lang="pt-BR" sz="2400" i="0" dirty="0"/>
              <a:t/>
            </a:r>
            <a:br>
              <a:rPr lang="pt-BR" sz="2400" i="0" dirty="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93" y="2616715"/>
            <a:ext cx="7242828" cy="3079750"/>
          </a:xfrm>
          <a:prstGeom prst="rect">
            <a:avLst/>
          </a:prstGeom>
        </p:spPr>
      </p:pic>
    </p:spTree>
    <p:extLst>
      <p:ext uri="{BB962C8B-B14F-4D97-AF65-F5344CB8AC3E}">
        <p14:creationId xmlns:p14="http://schemas.microsoft.com/office/powerpoint/2010/main" val="307925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smtClean="0"/>
              <a:t>- O </a:t>
            </a:r>
            <a:r>
              <a:rPr lang="pt-BR" sz="2400" i="0" dirty="0"/>
              <a:t>Plano de Desenvolvimento Institucional (</a:t>
            </a:r>
            <a:r>
              <a:rPr lang="pt-BR" sz="2400" i="0" dirty="0" smtClean="0"/>
              <a:t>2007-2011);</a:t>
            </a:r>
            <a:r>
              <a:rPr lang="pt-BR" sz="2400" i="0" dirty="0"/>
              <a:t/>
            </a:r>
            <a:br>
              <a:rPr lang="pt-BR" sz="2400" i="0" dirty="0"/>
            </a:br>
            <a:r>
              <a:rPr lang="pt-BR" sz="2400" i="0" dirty="0"/>
              <a:t/>
            </a:r>
            <a:br>
              <a:rPr lang="pt-BR" sz="2400" i="0" dirty="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56" y="2485688"/>
            <a:ext cx="7279924" cy="3733295"/>
          </a:xfrm>
          <a:prstGeom prst="rect">
            <a:avLst/>
          </a:prstGeom>
        </p:spPr>
      </p:pic>
    </p:spTree>
    <p:extLst>
      <p:ext uri="{BB962C8B-B14F-4D97-AF65-F5344CB8AC3E}">
        <p14:creationId xmlns:p14="http://schemas.microsoft.com/office/powerpoint/2010/main" val="4123536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smtClean="0"/>
              <a:t>- O </a:t>
            </a:r>
            <a:r>
              <a:rPr lang="pt-BR" sz="2400" i="0" dirty="0"/>
              <a:t>Plano de Desenvolvimento Institucional (</a:t>
            </a:r>
            <a:r>
              <a:rPr lang="pt-BR" sz="2400" i="0" dirty="0" smtClean="0"/>
              <a:t>2014-2019);</a:t>
            </a:r>
            <a:r>
              <a:rPr lang="pt-BR" sz="2400" i="0" dirty="0"/>
              <a:t/>
            </a:r>
            <a:br>
              <a:rPr lang="pt-BR" sz="2400" i="0" dirty="0"/>
            </a:br>
            <a:r>
              <a:rPr lang="pt-BR" sz="2400" i="0" dirty="0"/>
              <a:t/>
            </a:r>
            <a:br>
              <a:rPr lang="pt-BR" sz="2400" i="0" dirty="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9003"/>
            <a:ext cx="7745107" cy="2437331"/>
          </a:xfrm>
          <a:prstGeom prst="rect">
            <a:avLst/>
          </a:prstGeom>
        </p:spPr>
      </p:pic>
    </p:spTree>
    <p:extLst>
      <p:ext uri="{BB962C8B-B14F-4D97-AF65-F5344CB8AC3E}">
        <p14:creationId xmlns:p14="http://schemas.microsoft.com/office/powerpoint/2010/main" val="403667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smtClean="0"/>
              <a:t>- O </a:t>
            </a:r>
            <a:r>
              <a:rPr lang="pt-BR" sz="2400" i="0" dirty="0"/>
              <a:t>Plano de Desenvolvimento Institucional (</a:t>
            </a:r>
            <a:r>
              <a:rPr lang="pt-BR" sz="2400" i="0" dirty="0" smtClean="0"/>
              <a:t>2020-2024);</a:t>
            </a:r>
            <a:r>
              <a:rPr lang="pt-BR" sz="2400" i="0" dirty="0"/>
              <a:t/>
            </a:r>
            <a:br>
              <a:rPr lang="pt-BR" sz="2400" i="0" dirty="0"/>
            </a:br>
            <a:r>
              <a:rPr lang="pt-BR" sz="2400" i="0" dirty="0"/>
              <a:t/>
            </a:r>
            <a:br>
              <a:rPr lang="pt-BR" sz="2400" i="0" dirty="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4" y="2902351"/>
            <a:ext cx="8212006" cy="1916783"/>
          </a:xfrm>
          <a:prstGeom prst="rect">
            <a:avLst/>
          </a:prstGeom>
        </p:spPr>
      </p:pic>
    </p:spTree>
    <p:extLst>
      <p:ext uri="{BB962C8B-B14F-4D97-AF65-F5344CB8AC3E}">
        <p14:creationId xmlns:p14="http://schemas.microsoft.com/office/powerpoint/2010/main" val="200736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763051" y="1424067"/>
            <a:ext cx="5637749" cy="4912726"/>
          </a:xfrm>
        </p:spPr>
        <p:txBody>
          <a:bodyPr>
            <a:noAutofit/>
          </a:bodyPr>
          <a:lstStyle/>
          <a:p>
            <a:r>
              <a:rPr lang="pt-BR" sz="2400" i="0" dirty="0"/>
              <a:t>- Novo regimento dos núcleos em especial do NUGEDS. De NUGED para NUGEDS. </a:t>
            </a:r>
            <a:r>
              <a:rPr lang="pt-BR" sz="2400" i="0" dirty="0"/>
              <a:t/>
            </a:r>
            <a:br>
              <a:rPr lang="pt-BR" sz="2400" i="0" dirty="0"/>
            </a:br>
            <a:r>
              <a:rPr lang="pt-BR" sz="2400" i="0" dirty="0" smtClean="0"/>
              <a:t/>
            </a:r>
            <a:br>
              <a:rPr lang="pt-BR" sz="2400" i="0" dirty="0" smtClean="0"/>
            </a:br>
            <a:r>
              <a:rPr lang="pt-BR" sz="2400" i="0" dirty="0"/>
              <a:t/>
            </a:r>
            <a:br>
              <a:rPr lang="pt-BR" sz="2400" i="0" dirty="0"/>
            </a:br>
            <a:endParaRPr lang="pt-BR" sz="2400" i="0" dirty="0"/>
          </a:p>
        </p:txBody>
      </p:sp>
      <p:sp>
        <p:nvSpPr>
          <p:cNvPr id="4" name="Espaço Reservado para Texto 3">
            <a:extLst>
              <a:ext uri="{FF2B5EF4-FFF2-40B4-BE49-F238E27FC236}">
                <a16:creationId xmlns:a16="http://schemas.microsoft.com/office/drawing/2014/main" id="{7D814D49-61EF-79F9-1CB6-21B69F65AFED}"/>
              </a:ext>
            </a:extLst>
          </p:cNvPr>
          <p:cNvSpPr>
            <a:spLocks noGrp="1"/>
          </p:cNvSpPr>
          <p:nvPr>
            <p:ph type="body" idx="1"/>
          </p:nvPr>
        </p:nvSpPr>
        <p:spPr>
          <a:xfrm>
            <a:off x="763050" y="187377"/>
            <a:ext cx="6267337" cy="1156791"/>
          </a:xfrm>
        </p:spPr>
        <p:txBody>
          <a:bodyPr>
            <a:normAutofit/>
          </a:bodyPr>
          <a:lstStyle/>
          <a:p>
            <a:pPr algn="ctr"/>
            <a:r>
              <a:rPr lang="pt-BR" sz="3200" dirty="0"/>
              <a:t>As Políticas de Inclusão do </a:t>
            </a:r>
            <a:r>
              <a:rPr lang="pt-BR" sz="3200" dirty="0" err="1"/>
              <a:t>IFSul</a:t>
            </a:r>
            <a:endParaRPr lang="pt-BR" sz="3200" dirty="0"/>
          </a:p>
        </p:txBody>
      </p:sp>
      <p:pic>
        <p:nvPicPr>
          <p:cNvPr id="5" name="Espaço Reservado para Conteúdo 4" descr="Uma imagem contendo edifício, tijolo, ao ar livre, pedra&#10;&#10;Descrição gerada automaticamente">
            <a:extLst>
              <a:ext uri="{FF2B5EF4-FFF2-40B4-BE49-F238E27FC236}">
                <a16:creationId xmlns:a16="http://schemas.microsoft.com/office/drawing/2014/main" id="{05B2D9A1-11D3-BBDD-FE6E-2FC29E86E637}"/>
              </a:ext>
            </a:extLst>
          </p:cNvPr>
          <p:cNvPicPr>
            <a:picLocks noChangeAspect="1"/>
          </p:cNvPicPr>
          <p:nvPr/>
        </p:nvPicPr>
        <p:blipFill rotWithShape="1">
          <a:blip r:embed="rId2">
            <a:extLst>
              <a:ext uri="{28A0092B-C50C-407E-A947-70E740481C1C}">
                <a14:useLocalDpi xmlns:a14="http://schemas.microsoft.com/office/drawing/2010/main" val="0"/>
              </a:ext>
            </a:extLst>
          </a:blip>
          <a:srcRect t="1601" b="1062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6" y="2832625"/>
            <a:ext cx="7478855" cy="2703201"/>
          </a:xfrm>
          <a:prstGeom prst="rect">
            <a:avLst/>
          </a:prstGeom>
        </p:spPr>
      </p:pic>
    </p:spTree>
    <p:extLst>
      <p:ext uri="{BB962C8B-B14F-4D97-AF65-F5344CB8AC3E}">
        <p14:creationId xmlns:p14="http://schemas.microsoft.com/office/powerpoint/2010/main" val="16795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29" name="Rectangle 28">
            <a:extLst>
              <a:ext uri="{FF2B5EF4-FFF2-40B4-BE49-F238E27FC236}">
                <a16:creationId xmlns:a16="http://schemas.microsoft.com/office/drawing/2014/main" id="{5FCC6E86-7C37-4FD2-AF0B-C9BDDBC2B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89566B-2106-45B5-A929-69C7B95544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gradFill flip="none" rotWithShape="1">
            <a:gsLst>
              <a:gs pos="100000">
                <a:srgbClr val="000000">
                  <a:alpha val="0"/>
                </a:srgbClr>
              </a:gs>
              <a:gs pos="30000">
                <a:srgbClr val="000000">
                  <a:alpha val="70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Espaço Reservado para Conteúdo 6" descr="Homem em frente a igreja&#10;&#10;Descrição gerada automaticamente">
            <a:extLst>
              <a:ext uri="{FF2B5EF4-FFF2-40B4-BE49-F238E27FC236}">
                <a16:creationId xmlns:a16="http://schemas.microsoft.com/office/drawing/2014/main" id="{89505D24-8686-47D4-6056-4E68EDC8C4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 y="-2"/>
            <a:ext cx="12191999" cy="6857990"/>
          </a:xfrm>
          <a:prstGeom prst="rect">
            <a:avLst/>
          </a:prstGeom>
        </p:spPr>
      </p:pic>
      <p:cxnSp>
        <p:nvCxnSpPr>
          <p:cNvPr id="33" name="Straight Connector 32">
            <a:extLst>
              <a:ext uri="{FF2B5EF4-FFF2-40B4-BE49-F238E27FC236}">
                <a16:creationId xmlns:a16="http://schemas.microsoft.com/office/drawing/2014/main" id="{7475FE6E-6FF0-42EB-B0A8-117D063568F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854" y="1143293"/>
            <a:ext cx="0" cy="57147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Freeform 6">
            <a:extLst>
              <a:ext uri="{FF2B5EF4-FFF2-40B4-BE49-F238E27FC236}">
                <a16:creationId xmlns:a16="http://schemas.microsoft.com/office/drawing/2014/main" id="{73EE46CA-12A6-4A17-947D-6393F7BB53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77913"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666768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153"/>
          <p:cNvSpPr/>
          <p:nvPr/>
        </p:nvSpPr>
        <p:spPr>
          <a:xfrm rot="2024719">
            <a:off x="10397209" y="2284427"/>
            <a:ext cx="705790" cy="3574795"/>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28" name="Google Shape;1628;p153"/>
          <p:cNvSpPr/>
          <p:nvPr/>
        </p:nvSpPr>
        <p:spPr>
          <a:xfrm rot="1927404" flipH="1">
            <a:off x="9999571" y="4004177"/>
            <a:ext cx="907379" cy="1633526"/>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29" name="Google Shape;1629;p153"/>
          <p:cNvSpPr/>
          <p:nvPr/>
        </p:nvSpPr>
        <p:spPr>
          <a:xfrm rot="658257">
            <a:off x="9968502" y="1349581"/>
            <a:ext cx="705803" cy="3575009"/>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30" name="Google Shape;1630;p153"/>
          <p:cNvSpPr/>
          <p:nvPr/>
        </p:nvSpPr>
        <p:spPr>
          <a:xfrm flipH="1">
            <a:off x="10145366" y="2633034"/>
            <a:ext cx="745460" cy="1342029"/>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31" name="Google Shape;1631;p153"/>
          <p:cNvSpPr txBox="1">
            <a:spLocks noGrp="1"/>
          </p:cNvSpPr>
          <p:nvPr>
            <p:ph type="title"/>
          </p:nvPr>
        </p:nvSpPr>
        <p:spPr>
          <a:xfrm>
            <a:off x="2040096" y="331068"/>
            <a:ext cx="8478000" cy="763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400"/>
              <a:buNone/>
            </a:pPr>
            <a:r>
              <a:rPr lang="pt-BR" sz="3133" dirty="0">
                <a:solidFill>
                  <a:schemeClr val="accent5"/>
                </a:solidFill>
              </a:rPr>
              <a:t>POLÍTICA INSTITUCIONAL DE PREVENÇÃO E ENFRENTAMENTO DE ASSÉDIOS E VIOLÊNCIAS NO IFSUL</a:t>
            </a:r>
            <a:endParaRPr dirty="0"/>
          </a:p>
        </p:txBody>
      </p:sp>
      <p:sp>
        <p:nvSpPr>
          <p:cNvPr id="1632" name="Google Shape;1632;p153"/>
          <p:cNvSpPr txBox="1">
            <a:spLocks noGrp="1"/>
          </p:cNvSpPr>
          <p:nvPr>
            <p:ph type="body" idx="2"/>
          </p:nvPr>
        </p:nvSpPr>
        <p:spPr>
          <a:xfrm>
            <a:off x="846600" y="1454025"/>
            <a:ext cx="9092700" cy="4650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400"/>
              <a:buNone/>
            </a:pPr>
            <a:endParaRPr sz="3133" dirty="0">
              <a:solidFill>
                <a:schemeClr val="accent5"/>
              </a:solidFill>
              <a:latin typeface="Jockey One"/>
              <a:ea typeface="Jockey One"/>
              <a:cs typeface="Jockey One"/>
              <a:sym typeface="Jockey One"/>
            </a:endParaRPr>
          </a:p>
          <a:p>
            <a:pPr marL="0" lvl="0" indent="0" algn="ctr" rtl="0">
              <a:lnSpc>
                <a:spcPct val="100000"/>
              </a:lnSpc>
              <a:spcBef>
                <a:spcPts val="0"/>
              </a:spcBef>
              <a:spcAft>
                <a:spcPts val="0"/>
              </a:spcAft>
              <a:buSzPts val="1400"/>
              <a:buNone/>
            </a:pPr>
            <a:r>
              <a:rPr lang="pt-BR" sz="3133" dirty="0">
                <a:solidFill>
                  <a:schemeClr val="accent4"/>
                </a:solidFill>
                <a:latin typeface="Jockey One"/>
                <a:ea typeface="Jockey One"/>
                <a:cs typeface="Jockey One"/>
                <a:sym typeface="Jockey One"/>
              </a:rPr>
              <a:t>RESOLUÇÃO CONSUP/IFSUL Nº 270, DE 29 DE MAIO DE 2023.</a:t>
            </a:r>
            <a:endParaRPr sz="3133" dirty="0">
              <a:solidFill>
                <a:schemeClr val="accent4"/>
              </a:solidFill>
              <a:latin typeface="Jockey One"/>
              <a:ea typeface="Jockey One"/>
              <a:cs typeface="Jockey One"/>
              <a:sym typeface="Jockey One"/>
            </a:endParaRPr>
          </a:p>
          <a:p>
            <a:pPr marL="0" lvl="0" indent="0" algn="ctr" rtl="0">
              <a:lnSpc>
                <a:spcPct val="100000"/>
              </a:lnSpc>
              <a:spcBef>
                <a:spcPts val="0"/>
              </a:spcBef>
              <a:spcAft>
                <a:spcPts val="0"/>
              </a:spcAft>
              <a:buSzPts val="1400"/>
              <a:buNone/>
            </a:pPr>
            <a:endParaRPr sz="3133" dirty="0">
              <a:solidFill>
                <a:schemeClr val="accent4"/>
              </a:solidFill>
              <a:latin typeface="Jockey One"/>
              <a:ea typeface="Jockey One"/>
              <a:cs typeface="Jockey One"/>
              <a:sym typeface="Jockey One"/>
            </a:endParaRPr>
          </a:p>
          <a:p>
            <a:pPr marL="609584" lvl="0" indent="-483647" algn="just" rtl="0">
              <a:lnSpc>
                <a:spcPct val="95000"/>
              </a:lnSpc>
              <a:spcBef>
                <a:spcPts val="0"/>
              </a:spcBef>
              <a:spcAft>
                <a:spcPts val="0"/>
              </a:spcAft>
              <a:buClr>
                <a:schemeClr val="accent1"/>
              </a:buClr>
              <a:buSzPts val="2350"/>
              <a:buFont typeface="Jockey One"/>
              <a:buChar char="●"/>
            </a:pPr>
            <a:r>
              <a:rPr lang="pt-BR" sz="2200" dirty="0">
                <a:solidFill>
                  <a:srgbClr val="595959"/>
                </a:solidFill>
                <a:latin typeface="Arial"/>
                <a:ea typeface="Arial"/>
                <a:cs typeface="Arial"/>
                <a:sym typeface="Arial"/>
              </a:rPr>
              <a:t>Art. 4 É objetivo geral da Política Institucional de Prevenção, Enfrentamento de Assédios e Violências estabelecer diretrizes gerais a serem seguidas pela comunidade acadêmica no ambiente institucional e no seu cotidiano, com vistas a </a:t>
            </a:r>
            <a:r>
              <a:rPr lang="pt-BR" sz="2200" u="sng" dirty="0">
                <a:solidFill>
                  <a:srgbClr val="595959"/>
                </a:solidFill>
                <a:latin typeface="Arial"/>
                <a:ea typeface="Arial"/>
                <a:cs typeface="Arial"/>
                <a:sym typeface="Arial"/>
              </a:rPr>
              <a:t>proporcionar mecanismos de acolhimento, prevenção e resolução nos temas referentes a assédios e violências</a:t>
            </a:r>
            <a:r>
              <a:rPr lang="pt-BR" sz="2200" dirty="0">
                <a:solidFill>
                  <a:srgbClr val="595959"/>
                </a:solidFill>
                <a:latin typeface="Arial"/>
                <a:ea typeface="Arial"/>
                <a:cs typeface="Arial"/>
                <a:sym typeface="Arial"/>
              </a:rPr>
              <a:t>.</a:t>
            </a:r>
            <a:endParaRPr sz="2200" dirty="0">
              <a:solidFill>
                <a:srgbClr val="595959"/>
              </a:solidFill>
              <a:latin typeface="Arial"/>
              <a:ea typeface="Arial"/>
              <a:cs typeface="Arial"/>
              <a:sym typeface="Arial"/>
            </a:endParaRPr>
          </a:p>
          <a:p>
            <a:pPr marL="609584" lvl="0" indent="0" algn="l" rtl="0">
              <a:lnSpc>
                <a:spcPct val="100000"/>
              </a:lnSpc>
              <a:spcBef>
                <a:spcPts val="1200"/>
              </a:spcBef>
              <a:spcAft>
                <a:spcPts val="0"/>
              </a:spcAft>
              <a:buNone/>
            </a:pPr>
            <a:endParaRPr sz="3133" dirty="0">
              <a:solidFill>
                <a:schemeClr val="accent1"/>
              </a:solidFill>
              <a:latin typeface="Jockey One"/>
              <a:ea typeface="Jockey One"/>
              <a:cs typeface="Jockey One"/>
              <a:sym typeface="Jockey One"/>
            </a:endParaRPr>
          </a:p>
          <a:p>
            <a:pPr marL="609584" lvl="0" indent="0" algn="l" rtl="0">
              <a:lnSpc>
                <a:spcPct val="100000"/>
              </a:lnSpc>
              <a:spcBef>
                <a:spcPts val="0"/>
              </a:spcBef>
              <a:spcAft>
                <a:spcPts val="0"/>
              </a:spcAft>
              <a:buSzPts val="1400"/>
              <a:buNone/>
            </a:pPr>
            <a:endParaRPr sz="3133" dirty="0">
              <a:solidFill>
                <a:schemeClr val="accent1"/>
              </a:solidFill>
              <a:latin typeface="Jockey One"/>
              <a:ea typeface="Jockey One"/>
              <a:cs typeface="Jockey One"/>
              <a:sym typeface="Jockey One"/>
            </a:endParaRPr>
          </a:p>
        </p:txBody>
      </p:sp>
    </p:spTree>
    <p:extLst>
      <p:ext uri="{BB962C8B-B14F-4D97-AF65-F5344CB8AC3E}">
        <p14:creationId xmlns:p14="http://schemas.microsoft.com/office/powerpoint/2010/main" val="2548020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154"/>
          <p:cNvSpPr/>
          <p:nvPr/>
        </p:nvSpPr>
        <p:spPr>
          <a:xfrm rot="2024784">
            <a:off x="10397137" y="2284380"/>
            <a:ext cx="705771" cy="3574795"/>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38" name="Google Shape;1638;p154"/>
          <p:cNvSpPr/>
          <p:nvPr/>
        </p:nvSpPr>
        <p:spPr>
          <a:xfrm rot="1927326" flipH="1">
            <a:off x="9999535" y="4004182"/>
            <a:ext cx="907412" cy="1633585"/>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39" name="Google Shape;1639;p154"/>
          <p:cNvSpPr/>
          <p:nvPr/>
        </p:nvSpPr>
        <p:spPr>
          <a:xfrm rot="658372">
            <a:off x="9968484" y="1349589"/>
            <a:ext cx="705808" cy="3574913"/>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40" name="Google Shape;1640;p154"/>
          <p:cNvSpPr/>
          <p:nvPr/>
        </p:nvSpPr>
        <p:spPr>
          <a:xfrm flipH="1">
            <a:off x="10145366" y="2633034"/>
            <a:ext cx="745460" cy="1342028"/>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41" name="Google Shape;1641;p154"/>
          <p:cNvSpPr txBox="1">
            <a:spLocks noGrp="1"/>
          </p:cNvSpPr>
          <p:nvPr>
            <p:ph type="title"/>
          </p:nvPr>
        </p:nvSpPr>
        <p:spPr>
          <a:xfrm>
            <a:off x="2247500" y="690525"/>
            <a:ext cx="8478000" cy="763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400"/>
              <a:buFont typeface="Arial"/>
              <a:buNone/>
            </a:pPr>
            <a:r>
              <a:rPr lang="pt-BR" sz="3133">
                <a:solidFill>
                  <a:schemeClr val="accent5"/>
                </a:solidFill>
              </a:rPr>
              <a:t>POLÍTICA INSTITUCIONAL DE PREVENÇÃO E ENFRENTAMENTO DE ASSÉDIOS E VIOLÊNCIAS NO IFSUL</a:t>
            </a:r>
            <a:endParaRPr/>
          </a:p>
        </p:txBody>
      </p:sp>
      <p:sp>
        <p:nvSpPr>
          <p:cNvPr id="1642" name="Google Shape;1642;p154"/>
          <p:cNvSpPr txBox="1">
            <a:spLocks noGrp="1"/>
          </p:cNvSpPr>
          <p:nvPr>
            <p:ph type="body" idx="2"/>
          </p:nvPr>
        </p:nvSpPr>
        <p:spPr>
          <a:xfrm>
            <a:off x="846600" y="1454025"/>
            <a:ext cx="9092700" cy="4650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400"/>
              <a:buNone/>
            </a:pPr>
            <a:endParaRPr sz="3133" dirty="0">
              <a:solidFill>
                <a:schemeClr val="accent5"/>
              </a:solidFill>
              <a:latin typeface="Jockey One"/>
              <a:ea typeface="Jockey One"/>
              <a:cs typeface="Jockey One"/>
              <a:sym typeface="Jockey One"/>
            </a:endParaRPr>
          </a:p>
          <a:p>
            <a:pPr marL="0" lvl="0" indent="0" algn="ctr" rtl="0">
              <a:lnSpc>
                <a:spcPct val="100000"/>
              </a:lnSpc>
              <a:spcBef>
                <a:spcPts val="0"/>
              </a:spcBef>
              <a:spcAft>
                <a:spcPts val="0"/>
              </a:spcAft>
              <a:buSzPts val="1400"/>
              <a:buNone/>
            </a:pPr>
            <a:endParaRPr sz="3133" dirty="0">
              <a:solidFill>
                <a:schemeClr val="accent4"/>
              </a:solidFill>
              <a:latin typeface="Jockey One"/>
              <a:ea typeface="Jockey One"/>
              <a:cs typeface="Jockey One"/>
              <a:sym typeface="Jockey One"/>
            </a:endParaRPr>
          </a:p>
          <a:p>
            <a:pPr marL="609584" lvl="0" indent="-483647" algn="just" rtl="0">
              <a:lnSpc>
                <a:spcPct val="95000"/>
              </a:lnSpc>
              <a:spcBef>
                <a:spcPts val="0"/>
              </a:spcBef>
              <a:spcAft>
                <a:spcPts val="0"/>
              </a:spcAft>
              <a:buClr>
                <a:schemeClr val="accent1"/>
              </a:buClr>
              <a:buSzPts val="2350"/>
              <a:buFont typeface="Jockey One"/>
              <a:buChar char="●"/>
            </a:pPr>
            <a:r>
              <a:rPr lang="pt-BR" sz="2200" dirty="0">
                <a:solidFill>
                  <a:srgbClr val="595959"/>
                </a:solidFill>
                <a:latin typeface="Arial"/>
                <a:ea typeface="Arial"/>
                <a:cs typeface="Arial"/>
                <a:sym typeface="Arial"/>
              </a:rPr>
              <a:t>Art. 4 É objetivo geral da Política Institucional de Prevenção, Enfrentamento de Assédios e Violências estabelecer diretrizes gerais a serem seguidas pela comunidade acadêmica no ambiente institucional e no seu cotidiano, com vistas a </a:t>
            </a:r>
            <a:r>
              <a:rPr lang="pt-BR" sz="2200" u="sng" dirty="0">
                <a:solidFill>
                  <a:srgbClr val="595959"/>
                </a:solidFill>
                <a:latin typeface="Arial"/>
                <a:ea typeface="Arial"/>
                <a:cs typeface="Arial"/>
                <a:sym typeface="Arial"/>
              </a:rPr>
              <a:t>proporcionar mecanismos de acolhimento, prevenção e resolução nos temas referentes a assédios e violências</a:t>
            </a:r>
            <a:r>
              <a:rPr lang="pt-BR" sz="2200" dirty="0">
                <a:solidFill>
                  <a:srgbClr val="595959"/>
                </a:solidFill>
                <a:latin typeface="Arial"/>
                <a:ea typeface="Arial"/>
                <a:cs typeface="Arial"/>
                <a:sym typeface="Arial"/>
              </a:rPr>
              <a:t>.</a:t>
            </a:r>
            <a:endParaRPr sz="2200" dirty="0">
              <a:solidFill>
                <a:srgbClr val="595959"/>
              </a:solidFill>
              <a:latin typeface="Arial"/>
              <a:ea typeface="Arial"/>
              <a:cs typeface="Arial"/>
              <a:sym typeface="Arial"/>
            </a:endParaRPr>
          </a:p>
          <a:p>
            <a:pPr marL="609584" lvl="0" indent="0" algn="l" rtl="0">
              <a:lnSpc>
                <a:spcPct val="100000"/>
              </a:lnSpc>
              <a:spcBef>
                <a:spcPts val="1200"/>
              </a:spcBef>
              <a:spcAft>
                <a:spcPts val="0"/>
              </a:spcAft>
              <a:buNone/>
            </a:pPr>
            <a:endParaRPr sz="3133" dirty="0">
              <a:solidFill>
                <a:schemeClr val="accent1"/>
              </a:solidFill>
              <a:latin typeface="Jockey One"/>
              <a:ea typeface="Jockey One"/>
              <a:cs typeface="Jockey One"/>
              <a:sym typeface="Jockey One"/>
            </a:endParaRPr>
          </a:p>
          <a:p>
            <a:pPr marL="609585" lvl="0" indent="0" algn="l" rtl="0">
              <a:lnSpc>
                <a:spcPct val="100000"/>
              </a:lnSpc>
              <a:spcBef>
                <a:spcPts val="0"/>
              </a:spcBef>
              <a:spcAft>
                <a:spcPts val="0"/>
              </a:spcAft>
              <a:buSzPts val="1400"/>
              <a:buNone/>
            </a:pPr>
            <a:endParaRPr sz="3133" dirty="0">
              <a:solidFill>
                <a:schemeClr val="accent1"/>
              </a:solidFill>
              <a:latin typeface="Jockey One"/>
              <a:ea typeface="Jockey One"/>
              <a:cs typeface="Jockey One"/>
              <a:sym typeface="Jockey One"/>
            </a:endParaRPr>
          </a:p>
        </p:txBody>
      </p:sp>
    </p:spTree>
    <p:extLst>
      <p:ext uri="{BB962C8B-B14F-4D97-AF65-F5344CB8AC3E}">
        <p14:creationId xmlns:p14="http://schemas.microsoft.com/office/powerpoint/2010/main" val="425533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55"/>
          <p:cNvSpPr/>
          <p:nvPr/>
        </p:nvSpPr>
        <p:spPr>
          <a:xfrm rot="2024719">
            <a:off x="10397209" y="2284427"/>
            <a:ext cx="705790" cy="3574795"/>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48" name="Google Shape;1648;p155"/>
          <p:cNvSpPr/>
          <p:nvPr/>
        </p:nvSpPr>
        <p:spPr>
          <a:xfrm rot="1927404" flipH="1">
            <a:off x="9999571" y="4004177"/>
            <a:ext cx="907379" cy="1633526"/>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49" name="Google Shape;1649;p155"/>
          <p:cNvSpPr/>
          <p:nvPr/>
        </p:nvSpPr>
        <p:spPr>
          <a:xfrm rot="658257">
            <a:off x="9968502" y="1349581"/>
            <a:ext cx="705803" cy="3575009"/>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50" name="Google Shape;1650;p155"/>
          <p:cNvSpPr/>
          <p:nvPr/>
        </p:nvSpPr>
        <p:spPr>
          <a:xfrm flipH="1">
            <a:off x="10145366" y="2633034"/>
            <a:ext cx="745460" cy="1342029"/>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51" name="Google Shape;1651;p155"/>
          <p:cNvSpPr txBox="1">
            <a:spLocks noGrp="1"/>
          </p:cNvSpPr>
          <p:nvPr>
            <p:ph type="title"/>
          </p:nvPr>
        </p:nvSpPr>
        <p:spPr>
          <a:xfrm>
            <a:off x="1999725" y="593375"/>
            <a:ext cx="9160800" cy="763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400"/>
              <a:buFont typeface="Arial"/>
              <a:buNone/>
            </a:pPr>
            <a:r>
              <a:rPr lang="pt-BR" sz="3133" dirty="0">
                <a:solidFill>
                  <a:schemeClr val="accent5"/>
                </a:solidFill>
              </a:rPr>
              <a:t>POLÍTICA INSTITUCIONAL DE PREVENÇÃO E ENFRENTAMENTO DE ASSÉDIOS E VIOLÊNCIAS NO IFSUL</a:t>
            </a:r>
            <a:endParaRPr dirty="0"/>
          </a:p>
        </p:txBody>
      </p:sp>
      <p:sp>
        <p:nvSpPr>
          <p:cNvPr id="1652" name="Google Shape;1652;p155"/>
          <p:cNvSpPr txBox="1">
            <a:spLocks noGrp="1"/>
          </p:cNvSpPr>
          <p:nvPr>
            <p:ph type="body" idx="2"/>
          </p:nvPr>
        </p:nvSpPr>
        <p:spPr>
          <a:xfrm>
            <a:off x="846600" y="2211859"/>
            <a:ext cx="9816300" cy="3892174"/>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3133" dirty="0">
              <a:solidFill>
                <a:schemeClr val="accent5"/>
              </a:solidFill>
              <a:latin typeface="Jockey One"/>
              <a:ea typeface="Jockey One"/>
              <a:cs typeface="Jockey One"/>
              <a:sym typeface="Jockey One"/>
            </a:endParaRPr>
          </a:p>
          <a:p>
            <a:pPr marL="0" lvl="0" indent="0" algn="l" rtl="0">
              <a:lnSpc>
                <a:spcPct val="115000"/>
              </a:lnSpc>
              <a:spcBef>
                <a:spcPts val="0"/>
              </a:spcBef>
              <a:spcAft>
                <a:spcPts val="0"/>
              </a:spcAft>
              <a:buNone/>
            </a:pPr>
            <a:r>
              <a:rPr lang="pt-BR" sz="2000" dirty="0">
                <a:solidFill>
                  <a:srgbClr val="595959"/>
                </a:solidFill>
                <a:latin typeface="Arial"/>
                <a:ea typeface="Arial"/>
                <a:cs typeface="Arial"/>
                <a:sym typeface="Arial"/>
              </a:rPr>
              <a:t>Art. 7º Todo/a servidor/a que identifique situações de assédios e/ou de violências ou seja demandado/a por membros da comunidade acadêmica que estejam vivenciando estas situações, poderá fazer uma escuta de acolhimento inicial e, posteriormente, encaminhar às instâncias institucionais competentes conforme público demandante.</a:t>
            </a:r>
            <a:endParaRPr sz="2000" dirty="0">
              <a:solidFill>
                <a:srgbClr val="595959"/>
              </a:solidFill>
              <a:latin typeface="Arial"/>
              <a:ea typeface="Arial"/>
              <a:cs typeface="Arial"/>
              <a:sym typeface="Arial"/>
            </a:endParaRPr>
          </a:p>
          <a:p>
            <a:pPr marL="0" lvl="0" indent="0" algn="l" rtl="0">
              <a:lnSpc>
                <a:spcPct val="115000"/>
              </a:lnSpc>
              <a:spcBef>
                <a:spcPts val="1200"/>
              </a:spcBef>
              <a:spcAft>
                <a:spcPts val="0"/>
              </a:spcAft>
              <a:buNone/>
            </a:pPr>
            <a:endParaRPr sz="1800" dirty="0">
              <a:solidFill>
                <a:srgbClr val="595959"/>
              </a:solidFill>
              <a:latin typeface="Arial"/>
              <a:ea typeface="Arial"/>
              <a:cs typeface="Arial"/>
              <a:sym typeface="Arial"/>
            </a:endParaRPr>
          </a:p>
          <a:p>
            <a:pPr marL="609584" lvl="0" indent="0" algn="l" rtl="0">
              <a:lnSpc>
                <a:spcPct val="100000"/>
              </a:lnSpc>
              <a:spcBef>
                <a:spcPts val="1200"/>
              </a:spcBef>
              <a:spcAft>
                <a:spcPts val="0"/>
              </a:spcAft>
              <a:buSzPts val="1400"/>
              <a:buNone/>
            </a:pPr>
            <a:endParaRPr sz="3133" dirty="0">
              <a:solidFill>
                <a:schemeClr val="accent1"/>
              </a:solidFill>
              <a:latin typeface="Jockey One"/>
              <a:ea typeface="Jockey One"/>
              <a:cs typeface="Jockey One"/>
              <a:sym typeface="Jockey One"/>
            </a:endParaRPr>
          </a:p>
        </p:txBody>
      </p:sp>
    </p:spTree>
    <p:extLst>
      <p:ext uri="{BB962C8B-B14F-4D97-AF65-F5344CB8AC3E}">
        <p14:creationId xmlns:p14="http://schemas.microsoft.com/office/powerpoint/2010/main" val="211469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56"/>
          <p:cNvSpPr/>
          <p:nvPr/>
        </p:nvSpPr>
        <p:spPr>
          <a:xfrm rot="2024719">
            <a:off x="10397209" y="2284427"/>
            <a:ext cx="705790" cy="3574795"/>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58" name="Google Shape;1658;p156"/>
          <p:cNvSpPr/>
          <p:nvPr/>
        </p:nvSpPr>
        <p:spPr>
          <a:xfrm rot="1927404" flipH="1">
            <a:off x="9999571" y="4004177"/>
            <a:ext cx="907379" cy="1633526"/>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59" name="Google Shape;1659;p156"/>
          <p:cNvSpPr/>
          <p:nvPr/>
        </p:nvSpPr>
        <p:spPr>
          <a:xfrm rot="658257">
            <a:off x="9968502" y="1349581"/>
            <a:ext cx="705803" cy="3575009"/>
          </a:xfrm>
          <a:custGeom>
            <a:avLst/>
            <a:gdLst/>
            <a:ahLst/>
            <a:cxnLst/>
            <a:rect l="l" t="t" r="r" b="b"/>
            <a:pathLst>
              <a:path w="28871" h="146251" extrusionOk="0">
                <a:moveTo>
                  <a:pt x="15661" y="0"/>
                </a:moveTo>
                <a:cubicBezTo>
                  <a:pt x="15118" y="0"/>
                  <a:pt x="14567" y="68"/>
                  <a:pt x="14013" y="213"/>
                </a:cubicBezTo>
                <a:cubicBezTo>
                  <a:pt x="9753" y="1325"/>
                  <a:pt x="7860" y="6206"/>
                  <a:pt x="6766" y="10465"/>
                </a:cubicBezTo>
                <a:cubicBezTo>
                  <a:pt x="3650" y="22588"/>
                  <a:pt x="1828" y="35027"/>
                  <a:pt x="1167" y="47522"/>
                </a:cubicBezTo>
                <a:cubicBezTo>
                  <a:pt x="1" y="69538"/>
                  <a:pt x="2431" y="91669"/>
                  <a:pt x="7463" y="113106"/>
                </a:cubicBezTo>
                <a:cubicBezTo>
                  <a:pt x="10012" y="123971"/>
                  <a:pt x="13194" y="134730"/>
                  <a:pt x="17052" y="145207"/>
                </a:cubicBezTo>
                <a:cubicBezTo>
                  <a:pt x="17185" y="145565"/>
                  <a:pt x="17319" y="145911"/>
                  <a:pt x="17464" y="146251"/>
                </a:cubicBezTo>
                <a:lnTo>
                  <a:pt x="19142" y="146251"/>
                </a:lnTo>
                <a:cubicBezTo>
                  <a:pt x="18380" y="143949"/>
                  <a:pt x="17589" y="141655"/>
                  <a:pt x="16823" y="139356"/>
                </a:cubicBezTo>
                <a:cubicBezTo>
                  <a:pt x="15410" y="135106"/>
                  <a:pt x="14196" y="130823"/>
                  <a:pt x="13150" y="126469"/>
                </a:cubicBezTo>
                <a:cubicBezTo>
                  <a:pt x="11090" y="117903"/>
                  <a:pt x="9329" y="109264"/>
                  <a:pt x="7970" y="100560"/>
                </a:cubicBezTo>
                <a:cubicBezTo>
                  <a:pt x="6604" y="91820"/>
                  <a:pt x="5631" y="83012"/>
                  <a:pt x="5188" y="74175"/>
                </a:cubicBezTo>
                <a:cubicBezTo>
                  <a:pt x="4747" y="65372"/>
                  <a:pt x="4831" y="56536"/>
                  <a:pt x="5580" y="47751"/>
                </a:cubicBezTo>
                <a:cubicBezTo>
                  <a:pt x="6326" y="39009"/>
                  <a:pt x="7729" y="30322"/>
                  <a:pt x="9896" y="21820"/>
                </a:cubicBezTo>
                <a:cubicBezTo>
                  <a:pt x="10002" y="21404"/>
                  <a:pt x="10321" y="21225"/>
                  <a:pt x="10650" y="21225"/>
                </a:cubicBezTo>
                <a:cubicBezTo>
                  <a:pt x="11147" y="21225"/>
                  <a:pt x="11668" y="21635"/>
                  <a:pt x="11508" y="22263"/>
                </a:cubicBezTo>
                <a:cubicBezTo>
                  <a:pt x="11242" y="23302"/>
                  <a:pt x="10988" y="24345"/>
                  <a:pt x="10744" y="25390"/>
                </a:cubicBezTo>
                <a:cubicBezTo>
                  <a:pt x="8763" y="33912"/>
                  <a:pt x="7549" y="42600"/>
                  <a:pt x="6983" y="51331"/>
                </a:cubicBezTo>
                <a:cubicBezTo>
                  <a:pt x="6417" y="60053"/>
                  <a:pt x="6486" y="68813"/>
                  <a:pt x="7054" y="77533"/>
                </a:cubicBezTo>
                <a:cubicBezTo>
                  <a:pt x="7628" y="86338"/>
                  <a:pt x="8709" y="95107"/>
                  <a:pt x="10183" y="103805"/>
                </a:cubicBezTo>
                <a:cubicBezTo>
                  <a:pt x="11639" y="112391"/>
                  <a:pt x="13461" y="120918"/>
                  <a:pt x="15582" y="129364"/>
                </a:cubicBezTo>
                <a:cubicBezTo>
                  <a:pt x="17019" y="135095"/>
                  <a:pt x="19053" y="140643"/>
                  <a:pt x="20896" y="146249"/>
                </a:cubicBezTo>
                <a:lnTo>
                  <a:pt x="22169" y="146249"/>
                </a:lnTo>
                <a:cubicBezTo>
                  <a:pt x="22073" y="146028"/>
                  <a:pt x="21981" y="145808"/>
                  <a:pt x="21890" y="145586"/>
                </a:cubicBezTo>
                <a:cubicBezTo>
                  <a:pt x="19223" y="139018"/>
                  <a:pt x="18329" y="131429"/>
                  <a:pt x="21010" y="124870"/>
                </a:cubicBezTo>
                <a:cubicBezTo>
                  <a:pt x="22977" y="120068"/>
                  <a:pt x="26817" y="115676"/>
                  <a:pt x="26447" y="110503"/>
                </a:cubicBezTo>
                <a:cubicBezTo>
                  <a:pt x="26081" y="105375"/>
                  <a:pt x="21632" y="101374"/>
                  <a:pt x="20656" y="96327"/>
                </a:cubicBezTo>
                <a:cubicBezTo>
                  <a:pt x="18996" y="87748"/>
                  <a:pt x="27697" y="80068"/>
                  <a:pt x="27179" y="71347"/>
                </a:cubicBezTo>
                <a:cubicBezTo>
                  <a:pt x="26687" y="63088"/>
                  <a:pt x="18123" y="56921"/>
                  <a:pt x="17871" y="48648"/>
                </a:cubicBezTo>
                <a:cubicBezTo>
                  <a:pt x="17674" y="42105"/>
                  <a:pt x="22691" y="36737"/>
                  <a:pt x="25445" y="30793"/>
                </a:cubicBezTo>
                <a:cubicBezTo>
                  <a:pt x="28870" y="23390"/>
                  <a:pt x="28695" y="14420"/>
                  <a:pt x="24980" y="7154"/>
                </a:cubicBezTo>
                <a:cubicBezTo>
                  <a:pt x="23108" y="3496"/>
                  <a:pt x="19563" y="0"/>
                  <a:pt x="15661" y="0"/>
                </a:cubicBezTo>
                <a:close/>
              </a:path>
            </a:pathLst>
          </a:custGeom>
          <a:solidFill>
            <a:srgbClr val="FFFFFF">
              <a:alpha val="274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60" name="Google Shape;1660;p156"/>
          <p:cNvSpPr/>
          <p:nvPr/>
        </p:nvSpPr>
        <p:spPr>
          <a:xfrm flipH="1">
            <a:off x="10145366" y="2633034"/>
            <a:ext cx="745460" cy="1342029"/>
          </a:xfrm>
          <a:custGeom>
            <a:avLst/>
            <a:gdLst/>
            <a:ahLst/>
            <a:cxnLst/>
            <a:rect l="l" t="t" r="r" b="b"/>
            <a:pathLst>
              <a:path w="46708" h="84087" extrusionOk="0">
                <a:moveTo>
                  <a:pt x="10968" y="1"/>
                </a:moveTo>
                <a:cubicBezTo>
                  <a:pt x="10419" y="1"/>
                  <a:pt x="9872" y="98"/>
                  <a:pt x="9330" y="310"/>
                </a:cubicBezTo>
                <a:cubicBezTo>
                  <a:pt x="9300" y="323"/>
                  <a:pt x="9271" y="334"/>
                  <a:pt x="9241" y="347"/>
                </a:cubicBezTo>
                <a:cubicBezTo>
                  <a:pt x="0" y="4224"/>
                  <a:pt x="6229" y="33769"/>
                  <a:pt x="7549" y="41049"/>
                </a:cubicBezTo>
                <a:cubicBezTo>
                  <a:pt x="10268" y="56035"/>
                  <a:pt x="15388" y="70590"/>
                  <a:pt x="22739" y="83933"/>
                </a:cubicBezTo>
                <a:cubicBezTo>
                  <a:pt x="22767" y="83984"/>
                  <a:pt x="22797" y="84035"/>
                  <a:pt x="22826" y="84086"/>
                </a:cubicBezTo>
                <a:lnTo>
                  <a:pt x="32443" y="84086"/>
                </a:lnTo>
                <a:cubicBezTo>
                  <a:pt x="31883" y="82858"/>
                  <a:pt x="31343" y="81621"/>
                  <a:pt x="30811" y="80381"/>
                </a:cubicBezTo>
                <a:cubicBezTo>
                  <a:pt x="30723" y="80344"/>
                  <a:pt x="30640" y="80296"/>
                  <a:pt x="30567" y="80237"/>
                </a:cubicBezTo>
                <a:cubicBezTo>
                  <a:pt x="27192" y="77439"/>
                  <a:pt x="23225" y="75309"/>
                  <a:pt x="20660" y="71648"/>
                </a:cubicBezTo>
                <a:cubicBezTo>
                  <a:pt x="20399" y="71277"/>
                  <a:pt x="20595" y="70718"/>
                  <a:pt x="20960" y="70505"/>
                </a:cubicBezTo>
                <a:cubicBezTo>
                  <a:pt x="21091" y="70428"/>
                  <a:pt x="21228" y="70393"/>
                  <a:pt x="21363" y="70393"/>
                </a:cubicBezTo>
                <a:cubicBezTo>
                  <a:pt x="21651" y="70393"/>
                  <a:pt x="21927" y="70553"/>
                  <a:pt x="22103" y="70804"/>
                </a:cubicBezTo>
                <a:cubicBezTo>
                  <a:pt x="24021" y="73542"/>
                  <a:pt x="26856" y="75403"/>
                  <a:pt x="29545" y="77362"/>
                </a:cubicBezTo>
                <a:cubicBezTo>
                  <a:pt x="28955" y="75921"/>
                  <a:pt x="28377" y="74474"/>
                  <a:pt x="27821" y="73020"/>
                </a:cubicBezTo>
                <a:cubicBezTo>
                  <a:pt x="26893" y="70591"/>
                  <a:pt x="26011" y="68146"/>
                  <a:pt x="25176" y="65683"/>
                </a:cubicBezTo>
                <a:cubicBezTo>
                  <a:pt x="21870" y="62862"/>
                  <a:pt x="18643" y="59918"/>
                  <a:pt x="14985" y="57553"/>
                </a:cubicBezTo>
                <a:cubicBezTo>
                  <a:pt x="14230" y="57066"/>
                  <a:pt x="14695" y="55972"/>
                  <a:pt x="15399" y="55972"/>
                </a:cubicBezTo>
                <a:cubicBezTo>
                  <a:pt x="15535" y="55972"/>
                  <a:pt x="15681" y="56014"/>
                  <a:pt x="15829" y="56109"/>
                </a:cubicBezTo>
                <a:cubicBezTo>
                  <a:pt x="18788" y="58022"/>
                  <a:pt x="21476" y="60298"/>
                  <a:pt x="24143" y="62597"/>
                </a:cubicBezTo>
                <a:cubicBezTo>
                  <a:pt x="22591" y="57847"/>
                  <a:pt x="21170" y="53056"/>
                  <a:pt x="19877" y="48225"/>
                </a:cubicBezTo>
                <a:cubicBezTo>
                  <a:pt x="16292" y="45724"/>
                  <a:pt x="13666" y="42171"/>
                  <a:pt x="10471" y="39227"/>
                </a:cubicBezTo>
                <a:cubicBezTo>
                  <a:pt x="9852" y="38657"/>
                  <a:pt x="10435" y="37815"/>
                  <a:pt x="11096" y="37815"/>
                </a:cubicBezTo>
                <a:cubicBezTo>
                  <a:pt x="11284" y="37815"/>
                  <a:pt x="11478" y="37883"/>
                  <a:pt x="11652" y="38044"/>
                </a:cubicBezTo>
                <a:cubicBezTo>
                  <a:pt x="14258" y="40444"/>
                  <a:pt x="16472" y="43298"/>
                  <a:pt x="19179" y="45585"/>
                </a:cubicBezTo>
                <a:cubicBezTo>
                  <a:pt x="18994" y="44876"/>
                  <a:pt x="18807" y="44167"/>
                  <a:pt x="18625" y="43457"/>
                </a:cubicBezTo>
                <a:cubicBezTo>
                  <a:pt x="17472" y="38923"/>
                  <a:pt x="16404" y="34367"/>
                  <a:pt x="15391" y="29799"/>
                </a:cubicBezTo>
                <a:cubicBezTo>
                  <a:pt x="12625" y="27282"/>
                  <a:pt x="9863" y="24740"/>
                  <a:pt x="7484" y="21845"/>
                </a:cubicBezTo>
                <a:cubicBezTo>
                  <a:pt x="7196" y="21495"/>
                  <a:pt x="7139" y="21008"/>
                  <a:pt x="7484" y="20663"/>
                </a:cubicBezTo>
                <a:cubicBezTo>
                  <a:pt x="7638" y="20508"/>
                  <a:pt x="7874" y="20420"/>
                  <a:pt x="8105" y="20420"/>
                </a:cubicBezTo>
                <a:cubicBezTo>
                  <a:pt x="8318" y="20420"/>
                  <a:pt x="8528" y="20495"/>
                  <a:pt x="8666" y="20663"/>
                </a:cubicBezTo>
                <a:cubicBezTo>
                  <a:pt x="10526" y="22927"/>
                  <a:pt x="12622" y="24973"/>
                  <a:pt x="14769" y="26963"/>
                </a:cubicBezTo>
                <a:cubicBezTo>
                  <a:pt x="13767" y="22336"/>
                  <a:pt x="12805" y="17701"/>
                  <a:pt x="11885" y="13057"/>
                </a:cubicBezTo>
                <a:cubicBezTo>
                  <a:pt x="11759" y="12424"/>
                  <a:pt x="12291" y="12011"/>
                  <a:pt x="12781" y="12011"/>
                </a:cubicBezTo>
                <a:cubicBezTo>
                  <a:pt x="13107" y="12011"/>
                  <a:pt x="13414" y="12193"/>
                  <a:pt x="13498" y="12614"/>
                </a:cubicBezTo>
                <a:cubicBezTo>
                  <a:pt x="14420" y="17222"/>
                  <a:pt x="15374" y="21823"/>
                  <a:pt x="16360" y="26419"/>
                </a:cubicBezTo>
                <a:cubicBezTo>
                  <a:pt x="17381" y="23441"/>
                  <a:pt x="19227" y="20748"/>
                  <a:pt x="20305" y="17775"/>
                </a:cubicBezTo>
                <a:cubicBezTo>
                  <a:pt x="20435" y="17418"/>
                  <a:pt x="20743" y="17159"/>
                  <a:pt x="21112" y="17159"/>
                </a:cubicBezTo>
                <a:cubicBezTo>
                  <a:pt x="21184" y="17159"/>
                  <a:pt x="21258" y="17169"/>
                  <a:pt x="21333" y="17190"/>
                </a:cubicBezTo>
                <a:cubicBezTo>
                  <a:pt x="21743" y="17303"/>
                  <a:pt x="22071" y="17793"/>
                  <a:pt x="21917" y="18219"/>
                </a:cubicBezTo>
                <a:cubicBezTo>
                  <a:pt x="21197" y="20206"/>
                  <a:pt x="20161" y="22051"/>
                  <a:pt x="19224" y="23938"/>
                </a:cubicBezTo>
                <a:cubicBezTo>
                  <a:pt x="18331" y="25737"/>
                  <a:pt x="17482" y="27644"/>
                  <a:pt x="17330" y="29674"/>
                </a:cubicBezTo>
                <a:cubicBezTo>
                  <a:pt x="17318" y="29836"/>
                  <a:pt x="17264" y="29990"/>
                  <a:pt x="17174" y="30124"/>
                </a:cubicBezTo>
                <a:cubicBezTo>
                  <a:pt x="18317" y="35246"/>
                  <a:pt x="19535" y="40356"/>
                  <a:pt x="20866" y="45434"/>
                </a:cubicBezTo>
                <a:cubicBezTo>
                  <a:pt x="22613" y="41101"/>
                  <a:pt x="25004" y="37047"/>
                  <a:pt x="26907" y="32782"/>
                </a:cubicBezTo>
                <a:cubicBezTo>
                  <a:pt x="27029" y="32510"/>
                  <a:pt x="27332" y="32376"/>
                  <a:pt x="27627" y="32376"/>
                </a:cubicBezTo>
                <a:cubicBezTo>
                  <a:pt x="27779" y="32376"/>
                  <a:pt x="27930" y="32412"/>
                  <a:pt x="28052" y="32483"/>
                </a:cubicBezTo>
                <a:cubicBezTo>
                  <a:pt x="28470" y="32728"/>
                  <a:pt x="28534" y="33214"/>
                  <a:pt x="28351" y="33627"/>
                </a:cubicBezTo>
                <a:cubicBezTo>
                  <a:pt x="26187" y="38477"/>
                  <a:pt x="23345" y="43041"/>
                  <a:pt x="21645" y="48092"/>
                </a:cubicBezTo>
                <a:cubicBezTo>
                  <a:pt x="21633" y="48127"/>
                  <a:pt x="21617" y="48159"/>
                  <a:pt x="21600" y="48192"/>
                </a:cubicBezTo>
                <a:cubicBezTo>
                  <a:pt x="22630" y="51995"/>
                  <a:pt x="23733" y="55777"/>
                  <a:pt x="24910" y="59539"/>
                </a:cubicBezTo>
                <a:cubicBezTo>
                  <a:pt x="25345" y="60915"/>
                  <a:pt x="25792" y="62288"/>
                  <a:pt x="26252" y="63655"/>
                </a:cubicBezTo>
                <a:cubicBezTo>
                  <a:pt x="27978" y="60205"/>
                  <a:pt x="29939" y="56845"/>
                  <a:pt x="30896" y="53080"/>
                </a:cubicBezTo>
                <a:cubicBezTo>
                  <a:pt x="31002" y="52664"/>
                  <a:pt x="31322" y="52485"/>
                  <a:pt x="31651" y="52485"/>
                </a:cubicBezTo>
                <a:cubicBezTo>
                  <a:pt x="32149" y="52485"/>
                  <a:pt x="32669" y="52896"/>
                  <a:pt x="32509" y="53523"/>
                </a:cubicBezTo>
                <a:cubicBezTo>
                  <a:pt x="31386" y="57937"/>
                  <a:pt x="28932" y="61818"/>
                  <a:pt x="27013" y="65902"/>
                </a:cubicBezTo>
                <a:cubicBezTo>
                  <a:pt x="28294" y="69608"/>
                  <a:pt x="29678" y="73277"/>
                  <a:pt x="31162" y="76908"/>
                </a:cubicBezTo>
                <a:cubicBezTo>
                  <a:pt x="31252" y="76631"/>
                  <a:pt x="31339" y="76351"/>
                  <a:pt x="31433" y="76076"/>
                </a:cubicBezTo>
                <a:cubicBezTo>
                  <a:pt x="32208" y="73774"/>
                  <a:pt x="33060" y="71492"/>
                  <a:pt x="34078" y="69286"/>
                </a:cubicBezTo>
                <a:cubicBezTo>
                  <a:pt x="35017" y="67254"/>
                  <a:pt x="36111" y="65236"/>
                  <a:pt x="37629" y="63573"/>
                </a:cubicBezTo>
                <a:cubicBezTo>
                  <a:pt x="37799" y="63387"/>
                  <a:pt x="37994" y="63309"/>
                  <a:pt x="38183" y="63309"/>
                </a:cubicBezTo>
                <a:cubicBezTo>
                  <a:pt x="38804" y="63309"/>
                  <a:pt x="39367" y="64148"/>
                  <a:pt x="38812" y="64756"/>
                </a:cubicBezTo>
                <a:cubicBezTo>
                  <a:pt x="38051" y="65590"/>
                  <a:pt x="37429" y="66534"/>
                  <a:pt x="36866" y="67510"/>
                </a:cubicBezTo>
                <a:cubicBezTo>
                  <a:pt x="34754" y="71173"/>
                  <a:pt x="33412" y="75253"/>
                  <a:pt x="32150" y="79278"/>
                </a:cubicBezTo>
                <a:cubicBezTo>
                  <a:pt x="32836" y="80890"/>
                  <a:pt x="33546" y="82493"/>
                  <a:pt x="34277" y="84086"/>
                </a:cubicBezTo>
                <a:lnTo>
                  <a:pt x="46652" y="84086"/>
                </a:lnTo>
                <a:cubicBezTo>
                  <a:pt x="46708" y="80935"/>
                  <a:pt x="45959" y="77778"/>
                  <a:pt x="45204" y="74695"/>
                </a:cubicBezTo>
                <a:cubicBezTo>
                  <a:pt x="39625" y="51986"/>
                  <a:pt x="33278" y="29124"/>
                  <a:pt x="21408" y="8976"/>
                </a:cubicBezTo>
                <a:cubicBezTo>
                  <a:pt x="19672" y="6028"/>
                  <a:pt x="15293" y="1"/>
                  <a:pt x="1096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61" name="Google Shape;1661;p156"/>
          <p:cNvSpPr txBox="1">
            <a:spLocks noGrp="1"/>
          </p:cNvSpPr>
          <p:nvPr>
            <p:ph type="title"/>
          </p:nvPr>
        </p:nvSpPr>
        <p:spPr>
          <a:xfrm>
            <a:off x="1999725" y="593375"/>
            <a:ext cx="9160800" cy="763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400"/>
              <a:buNone/>
            </a:pPr>
            <a:r>
              <a:rPr lang="pt-BR" sz="3133">
                <a:solidFill>
                  <a:schemeClr val="accent5"/>
                </a:solidFill>
              </a:rPr>
              <a:t>POLÍTICA INSTITUCIONAL DE PREVENÇÃO E ENFRENTAMENTO DE ASSÉDIOS E VIOLÊNCIAS NO IFSUL</a:t>
            </a:r>
            <a:endParaRPr/>
          </a:p>
        </p:txBody>
      </p:sp>
      <p:sp>
        <p:nvSpPr>
          <p:cNvPr id="1662" name="Google Shape;1662;p156"/>
          <p:cNvSpPr txBox="1">
            <a:spLocks noGrp="1"/>
          </p:cNvSpPr>
          <p:nvPr>
            <p:ph type="body" idx="2"/>
          </p:nvPr>
        </p:nvSpPr>
        <p:spPr>
          <a:xfrm>
            <a:off x="846600" y="1915297"/>
            <a:ext cx="9816300" cy="4188736"/>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3133" dirty="0">
              <a:solidFill>
                <a:schemeClr val="accent5"/>
              </a:solidFill>
              <a:latin typeface="Jockey One"/>
              <a:ea typeface="Jockey One"/>
              <a:cs typeface="Jockey One"/>
              <a:sym typeface="Jockey One"/>
            </a:endParaRPr>
          </a:p>
          <a:p>
            <a:pPr marL="0" lvl="0" indent="0" algn="l" rtl="0">
              <a:lnSpc>
                <a:spcPct val="115000"/>
              </a:lnSpc>
              <a:spcBef>
                <a:spcPts val="0"/>
              </a:spcBef>
              <a:spcAft>
                <a:spcPts val="0"/>
              </a:spcAft>
              <a:buNone/>
            </a:pPr>
            <a:r>
              <a:rPr lang="pt-BR" sz="1800" dirty="0">
                <a:solidFill>
                  <a:srgbClr val="595959"/>
                </a:solidFill>
                <a:latin typeface="Arial"/>
                <a:ea typeface="Arial"/>
                <a:cs typeface="Arial"/>
                <a:sym typeface="Arial"/>
              </a:rPr>
              <a:t>Denúncias podem ser feitas pelo Fala BR</a:t>
            </a:r>
            <a:endParaRPr sz="1800" dirty="0">
              <a:solidFill>
                <a:srgbClr val="595959"/>
              </a:solidFill>
              <a:latin typeface="Arial"/>
              <a:ea typeface="Arial"/>
              <a:cs typeface="Arial"/>
              <a:sym typeface="Arial"/>
            </a:endParaRPr>
          </a:p>
          <a:p>
            <a:pPr marL="457200" lvl="0" indent="-342900" algn="l" rtl="0">
              <a:lnSpc>
                <a:spcPct val="115000"/>
              </a:lnSpc>
              <a:spcBef>
                <a:spcPts val="1200"/>
              </a:spcBef>
              <a:spcAft>
                <a:spcPts val="0"/>
              </a:spcAft>
              <a:buSzPts val="1800"/>
              <a:buFont typeface="Arial"/>
              <a:buChar char="-"/>
            </a:pPr>
            <a:r>
              <a:rPr lang="pt-BR" sz="1800" dirty="0">
                <a:solidFill>
                  <a:srgbClr val="595959"/>
                </a:solidFill>
                <a:latin typeface="Arial"/>
                <a:ea typeface="Arial"/>
                <a:cs typeface="Arial"/>
                <a:sym typeface="Arial"/>
              </a:rPr>
              <a:t>Ouvidoria  - </a:t>
            </a:r>
            <a:r>
              <a:rPr lang="pt-BR" sz="1800" u="sng" dirty="0">
                <a:solidFill>
                  <a:schemeClr val="folHlink"/>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https://falabr.cgu.gov.br/</a:t>
            </a:r>
            <a:r>
              <a:rPr lang="pt-BR" sz="1800" dirty="0">
                <a:solidFill>
                  <a:srgbClr val="595959"/>
                </a:solidFill>
                <a:latin typeface="Arial"/>
                <a:ea typeface="Arial"/>
                <a:cs typeface="Arial"/>
                <a:sym typeface="Arial"/>
              </a:rPr>
              <a:t> </a:t>
            </a:r>
            <a:endParaRPr sz="1800" dirty="0">
              <a:solidFill>
                <a:srgbClr val="595959"/>
              </a:solidFill>
              <a:latin typeface="Arial"/>
              <a:ea typeface="Arial"/>
              <a:cs typeface="Arial"/>
              <a:sym typeface="Arial"/>
            </a:endParaRPr>
          </a:p>
          <a:p>
            <a:pPr marL="457200" lvl="0" indent="-342900" algn="l" rtl="0">
              <a:lnSpc>
                <a:spcPct val="115000"/>
              </a:lnSpc>
              <a:spcBef>
                <a:spcPts val="0"/>
              </a:spcBef>
              <a:spcAft>
                <a:spcPts val="0"/>
              </a:spcAft>
              <a:buClr>
                <a:srgbClr val="595959"/>
              </a:buClr>
              <a:buSzPts val="1800"/>
              <a:buFont typeface="Arial"/>
              <a:buChar char="-"/>
            </a:pPr>
            <a:r>
              <a:rPr lang="pt-BR" sz="1800" dirty="0">
                <a:solidFill>
                  <a:srgbClr val="595959"/>
                </a:solidFill>
                <a:latin typeface="Arial"/>
                <a:ea typeface="Arial"/>
                <a:cs typeface="Arial"/>
                <a:sym typeface="Arial"/>
              </a:rPr>
              <a:t>unidade administrativa responsável pelo ensino no </a:t>
            </a:r>
            <a:r>
              <a:rPr lang="pt-BR" sz="1800" dirty="0" err="1">
                <a:solidFill>
                  <a:srgbClr val="595959"/>
                </a:solidFill>
                <a:latin typeface="Arial"/>
                <a:ea typeface="Arial"/>
                <a:cs typeface="Arial"/>
                <a:sym typeface="Arial"/>
              </a:rPr>
              <a:t>câmpus</a:t>
            </a:r>
            <a:r>
              <a:rPr lang="pt-BR" sz="1800" dirty="0">
                <a:solidFill>
                  <a:srgbClr val="595959"/>
                </a:solidFill>
                <a:latin typeface="Arial"/>
                <a:ea typeface="Arial"/>
                <a:cs typeface="Arial"/>
                <a:sym typeface="Arial"/>
              </a:rPr>
              <a:t>;</a:t>
            </a:r>
            <a:endParaRPr sz="1800" dirty="0">
              <a:solidFill>
                <a:srgbClr val="595959"/>
              </a:solidFill>
              <a:latin typeface="Arial"/>
              <a:ea typeface="Arial"/>
              <a:cs typeface="Arial"/>
              <a:sym typeface="Arial"/>
            </a:endParaRPr>
          </a:p>
          <a:p>
            <a:pPr marL="457200" lvl="0" indent="-342900" algn="l" rtl="0">
              <a:lnSpc>
                <a:spcPct val="115000"/>
              </a:lnSpc>
              <a:spcBef>
                <a:spcPts val="0"/>
              </a:spcBef>
              <a:spcAft>
                <a:spcPts val="0"/>
              </a:spcAft>
              <a:buClr>
                <a:srgbClr val="595959"/>
              </a:buClr>
              <a:buSzPts val="1800"/>
              <a:buFont typeface="Arial"/>
              <a:buChar char="-"/>
            </a:pPr>
            <a:r>
              <a:rPr lang="pt-BR" sz="1800" dirty="0">
                <a:solidFill>
                  <a:srgbClr val="595959"/>
                </a:solidFill>
                <a:latin typeface="Arial"/>
                <a:ea typeface="Arial"/>
                <a:cs typeface="Arial"/>
                <a:sym typeface="Arial"/>
              </a:rPr>
              <a:t>unidade administrativa responsável pela administração no </a:t>
            </a:r>
            <a:r>
              <a:rPr lang="pt-BR" sz="1800" dirty="0" err="1">
                <a:solidFill>
                  <a:srgbClr val="595959"/>
                </a:solidFill>
                <a:latin typeface="Arial"/>
                <a:ea typeface="Arial"/>
                <a:cs typeface="Arial"/>
                <a:sym typeface="Arial"/>
              </a:rPr>
              <a:t>câmpus</a:t>
            </a:r>
            <a:r>
              <a:rPr lang="pt-BR" sz="1800" dirty="0">
                <a:solidFill>
                  <a:srgbClr val="595959"/>
                </a:solidFill>
                <a:latin typeface="Arial"/>
                <a:ea typeface="Arial"/>
                <a:cs typeface="Arial"/>
                <a:sym typeface="Arial"/>
              </a:rPr>
              <a:t>;</a:t>
            </a:r>
            <a:endParaRPr sz="1800" dirty="0">
              <a:solidFill>
                <a:srgbClr val="595959"/>
              </a:solidFill>
              <a:latin typeface="Arial"/>
              <a:ea typeface="Arial"/>
              <a:cs typeface="Arial"/>
              <a:sym typeface="Arial"/>
            </a:endParaRPr>
          </a:p>
          <a:p>
            <a:pPr marL="457200" lvl="0" indent="-342900" algn="l" rtl="0">
              <a:lnSpc>
                <a:spcPct val="115000"/>
              </a:lnSpc>
              <a:spcBef>
                <a:spcPts val="0"/>
              </a:spcBef>
              <a:spcAft>
                <a:spcPts val="0"/>
              </a:spcAft>
              <a:buClr>
                <a:srgbClr val="595959"/>
              </a:buClr>
              <a:buSzPts val="1800"/>
              <a:buFont typeface="Arial"/>
              <a:buChar char="-"/>
            </a:pPr>
            <a:r>
              <a:rPr lang="pt-BR" sz="1800" dirty="0">
                <a:solidFill>
                  <a:srgbClr val="595959"/>
                </a:solidFill>
                <a:latin typeface="Arial"/>
                <a:ea typeface="Arial"/>
                <a:cs typeface="Arial"/>
                <a:sym typeface="Arial"/>
              </a:rPr>
              <a:t>unidade administrativa responsável pela assistência estudantil ou pelo apoio biopsicossocial pedagógico no </a:t>
            </a:r>
            <a:r>
              <a:rPr lang="pt-BR" sz="1800" dirty="0" err="1">
                <a:solidFill>
                  <a:srgbClr val="595959"/>
                </a:solidFill>
                <a:latin typeface="Arial"/>
                <a:ea typeface="Arial"/>
                <a:cs typeface="Arial"/>
                <a:sym typeface="Arial"/>
              </a:rPr>
              <a:t>câmpus</a:t>
            </a:r>
            <a:r>
              <a:rPr lang="pt-BR" sz="1800" dirty="0">
                <a:solidFill>
                  <a:srgbClr val="595959"/>
                </a:solidFill>
                <a:latin typeface="Arial"/>
                <a:ea typeface="Arial"/>
                <a:cs typeface="Arial"/>
                <a:sym typeface="Arial"/>
              </a:rPr>
              <a:t>;</a:t>
            </a:r>
            <a:endParaRPr sz="1800" dirty="0">
              <a:solidFill>
                <a:srgbClr val="595959"/>
              </a:solidFill>
              <a:latin typeface="Arial"/>
              <a:ea typeface="Arial"/>
              <a:cs typeface="Arial"/>
              <a:sym typeface="Arial"/>
            </a:endParaRPr>
          </a:p>
          <a:p>
            <a:pPr marL="0" lvl="0" indent="0" algn="l" rtl="0">
              <a:lnSpc>
                <a:spcPct val="115000"/>
              </a:lnSpc>
              <a:spcBef>
                <a:spcPts val="1200"/>
              </a:spcBef>
              <a:spcAft>
                <a:spcPts val="0"/>
              </a:spcAft>
              <a:buNone/>
            </a:pPr>
            <a:endParaRPr sz="1800" dirty="0">
              <a:solidFill>
                <a:srgbClr val="595959"/>
              </a:solidFill>
              <a:latin typeface="Arial"/>
              <a:ea typeface="Arial"/>
              <a:cs typeface="Arial"/>
              <a:sym typeface="Arial"/>
            </a:endParaRPr>
          </a:p>
          <a:p>
            <a:pPr marL="0" lvl="0" indent="0" algn="l" rtl="0">
              <a:lnSpc>
                <a:spcPct val="115000"/>
              </a:lnSpc>
              <a:spcBef>
                <a:spcPts val="1200"/>
              </a:spcBef>
              <a:spcAft>
                <a:spcPts val="0"/>
              </a:spcAft>
              <a:buNone/>
            </a:pPr>
            <a:endParaRPr sz="1800" dirty="0">
              <a:solidFill>
                <a:srgbClr val="595959"/>
              </a:solidFill>
              <a:latin typeface="Arial"/>
              <a:ea typeface="Arial"/>
              <a:cs typeface="Arial"/>
              <a:sym typeface="Arial"/>
            </a:endParaRPr>
          </a:p>
          <a:p>
            <a:pPr marL="609584" lvl="0" indent="0" algn="l" rtl="0">
              <a:lnSpc>
                <a:spcPct val="100000"/>
              </a:lnSpc>
              <a:spcBef>
                <a:spcPts val="1200"/>
              </a:spcBef>
              <a:spcAft>
                <a:spcPts val="0"/>
              </a:spcAft>
              <a:buSzPts val="1400"/>
              <a:buNone/>
            </a:pPr>
            <a:endParaRPr sz="3133" dirty="0">
              <a:solidFill>
                <a:schemeClr val="accent1"/>
              </a:solidFill>
              <a:latin typeface="Jockey One"/>
              <a:ea typeface="Jockey One"/>
              <a:cs typeface="Jockey One"/>
              <a:sym typeface="Jockey One"/>
            </a:endParaRPr>
          </a:p>
        </p:txBody>
      </p:sp>
    </p:spTree>
    <p:extLst>
      <p:ext uri="{BB962C8B-B14F-4D97-AF65-F5344CB8AC3E}">
        <p14:creationId xmlns:p14="http://schemas.microsoft.com/office/powerpoint/2010/main" val="1007422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61" y="-11878"/>
            <a:ext cx="2206170" cy="3121849"/>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64" y="0"/>
            <a:ext cx="2214563" cy="3133725"/>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597" y="-11877"/>
            <a:ext cx="2214563" cy="3133725"/>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0356" y="-1"/>
            <a:ext cx="2206170" cy="3121849"/>
          </a:xfrm>
          <a:prstGeom prst="rect">
            <a:avLst/>
          </a:prstGeom>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526" y="0"/>
            <a:ext cx="2206170" cy="3121849"/>
          </a:xfrm>
          <a:prstGeom prst="rect">
            <a:avLst/>
          </a:prstGeom>
        </p:spPr>
      </p:pic>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997" y="3145601"/>
            <a:ext cx="2220797" cy="3142548"/>
          </a:xfrm>
          <a:prstGeom prst="rect">
            <a:avLst/>
          </a:prstGeom>
        </p:spPr>
      </p:pic>
      <p:pic>
        <p:nvPicPr>
          <p:cNvPr id="11" name="Image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3164" y="3145602"/>
            <a:ext cx="2198433" cy="3110901"/>
          </a:xfrm>
          <a:prstGeom prst="rect">
            <a:avLst/>
          </a:prstGeom>
        </p:spPr>
      </p:pic>
      <p:pic>
        <p:nvPicPr>
          <p:cNvPr id="13" name="Imagem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6967" y="3133724"/>
            <a:ext cx="2189194" cy="3097827"/>
          </a:xfrm>
          <a:prstGeom prst="rect">
            <a:avLst/>
          </a:prstGeom>
        </p:spPr>
      </p:pic>
      <p:pic>
        <p:nvPicPr>
          <p:cNvPr id="14" name="Imagem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1531" y="3145602"/>
            <a:ext cx="2195617" cy="3106917"/>
          </a:xfrm>
          <a:prstGeom prst="rect">
            <a:avLst/>
          </a:prstGeom>
        </p:spPr>
      </p:pic>
      <p:pic>
        <p:nvPicPr>
          <p:cNvPr id="15" name="Imagem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0396" y="3145601"/>
            <a:ext cx="2117820" cy="2996829"/>
          </a:xfrm>
          <a:prstGeom prst="rect">
            <a:avLst/>
          </a:prstGeom>
        </p:spPr>
      </p:pic>
    </p:spTree>
    <p:extLst>
      <p:ext uri="{BB962C8B-B14F-4D97-AF65-F5344CB8AC3E}">
        <p14:creationId xmlns:p14="http://schemas.microsoft.com/office/powerpoint/2010/main" val="182906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367"/>
            <a:ext cx="5671931" cy="567193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322" y="628154"/>
            <a:ext cx="5658679" cy="5658679"/>
          </a:xfrm>
          <a:prstGeom prst="rect">
            <a:avLst/>
          </a:prstGeom>
        </p:spPr>
      </p:pic>
    </p:spTree>
    <p:extLst>
      <p:ext uri="{BB962C8B-B14F-4D97-AF65-F5344CB8AC3E}">
        <p14:creationId xmlns:p14="http://schemas.microsoft.com/office/powerpoint/2010/main" val="1399743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3253"/>
            <a:ext cx="4276035" cy="3207027"/>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096" y="2"/>
            <a:ext cx="4293704" cy="3220279"/>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14" y="3399947"/>
            <a:ext cx="4320209" cy="3240157"/>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096" y="3399947"/>
            <a:ext cx="4479235" cy="3359427"/>
          </a:xfrm>
          <a:prstGeom prst="rect">
            <a:avLst/>
          </a:prstGeom>
        </p:spPr>
      </p:pic>
    </p:spTree>
    <p:extLst>
      <p:ext uri="{BB962C8B-B14F-4D97-AF65-F5344CB8AC3E}">
        <p14:creationId xmlns:p14="http://schemas.microsoft.com/office/powerpoint/2010/main" val="179949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E14B5-B1C6-C537-42CA-EC5D53A3C137}"/>
              </a:ext>
            </a:extLst>
          </p:cNvPr>
          <p:cNvSpPr>
            <a:spLocks noGrp="1"/>
          </p:cNvSpPr>
          <p:nvPr>
            <p:ph type="title"/>
          </p:nvPr>
        </p:nvSpPr>
        <p:spPr/>
        <p:txBody>
          <a:bodyPr>
            <a:normAutofit fontScale="90000"/>
          </a:bodyPr>
          <a:lstStyle/>
          <a:p>
            <a:endParaRPr lang="pt-BR"/>
          </a:p>
        </p:txBody>
      </p:sp>
      <p:sp>
        <p:nvSpPr>
          <p:cNvPr id="3" name="Espaço Reservado para Texto 2">
            <a:extLst>
              <a:ext uri="{FF2B5EF4-FFF2-40B4-BE49-F238E27FC236}">
                <a16:creationId xmlns:a16="http://schemas.microsoft.com/office/drawing/2014/main" id="{706F8C9A-1EC0-598E-9962-918192857FC2}"/>
              </a:ext>
            </a:extLst>
          </p:cNvPr>
          <p:cNvSpPr>
            <a:spLocks noGrp="1"/>
          </p:cNvSpPr>
          <p:nvPr>
            <p:ph type="body" idx="1"/>
          </p:nvPr>
        </p:nvSpPr>
        <p:spPr/>
        <p:txBody>
          <a:bodyPr/>
          <a:lstStyle/>
          <a:p>
            <a:endParaRPr lang="pt-BR" dirty="0"/>
          </a:p>
        </p:txBody>
      </p:sp>
      <p:pic>
        <p:nvPicPr>
          <p:cNvPr id="5" name="Imagem 4">
            <a:extLst>
              <a:ext uri="{FF2B5EF4-FFF2-40B4-BE49-F238E27FC236}">
                <a16:creationId xmlns:a16="http://schemas.microsoft.com/office/drawing/2014/main" id="{DFC42259-EA51-339C-EB63-C3C0B82C74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1257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276" y="219950"/>
            <a:ext cx="2683565" cy="2683565"/>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984" y="219950"/>
            <a:ext cx="2698749" cy="2698749"/>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1669" y="216637"/>
            <a:ext cx="2686879" cy="2686879"/>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8560" y="201452"/>
            <a:ext cx="2698749" cy="2698749"/>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517" y="3132022"/>
            <a:ext cx="2832652" cy="2832652"/>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5169" y="3147206"/>
            <a:ext cx="2832652" cy="2832652"/>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821" y="3147206"/>
            <a:ext cx="2832652" cy="2832652"/>
          </a:xfrm>
          <a:prstGeom prst="rect">
            <a:avLst/>
          </a:prstGeom>
        </p:spPr>
      </p:pic>
    </p:spTree>
    <p:extLst>
      <p:ext uri="{BB962C8B-B14F-4D97-AF65-F5344CB8AC3E}">
        <p14:creationId xmlns:p14="http://schemas.microsoft.com/office/powerpoint/2010/main" val="3808225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endParaRPr lang="pt-BR"/>
          </a:p>
        </p:txBody>
      </p:sp>
      <p:sp>
        <p:nvSpPr>
          <p:cNvPr id="3" name="Espaço Reservado para Texto 2"/>
          <p:cNvSpPr>
            <a:spLocks noGrp="1"/>
          </p:cNvSpPr>
          <p:nvPr>
            <p:ph type="body" idx="1"/>
          </p:nvPr>
        </p:nvSpPr>
        <p:spPr/>
        <p:txBody>
          <a:bodyPr/>
          <a:lstStyle/>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7934"/>
            <a:ext cx="4552121" cy="4552121"/>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956" y="0"/>
            <a:ext cx="3538331" cy="3538331"/>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904" y="0"/>
            <a:ext cx="3538331" cy="3538331"/>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5086" y="3717998"/>
            <a:ext cx="4437637" cy="3328228"/>
          </a:xfrm>
          <a:prstGeom prst="rect">
            <a:avLst/>
          </a:prstGeom>
        </p:spPr>
      </p:pic>
    </p:spTree>
    <p:extLst>
      <p:ext uri="{BB962C8B-B14F-4D97-AF65-F5344CB8AC3E}">
        <p14:creationId xmlns:p14="http://schemas.microsoft.com/office/powerpoint/2010/main" val="2018760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5" name="Rectangle 58">
            <a:extLst>
              <a:ext uri="{FF2B5EF4-FFF2-40B4-BE49-F238E27FC236}">
                <a16:creationId xmlns:a16="http://schemas.microsoft.com/office/drawing/2014/main" id="{C5176844-69C3-4F79-BE38-EA5BDDF4F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0">
            <a:extLst>
              <a:ext uri="{FF2B5EF4-FFF2-40B4-BE49-F238E27FC236}">
                <a16:creationId xmlns:a16="http://schemas.microsoft.com/office/drawing/2014/main" id="{E761991E-3508-E0D6-AF99-029C2CC16734}"/>
              </a:ext>
            </a:extLst>
          </p:cNvPr>
          <p:cNvSpPr>
            <a:spLocks noGrp="1"/>
          </p:cNvSpPr>
          <p:nvPr>
            <p:ph type="title"/>
          </p:nvPr>
        </p:nvSpPr>
        <p:spPr>
          <a:xfrm>
            <a:off x="1068497" y="293208"/>
            <a:ext cx="5312254" cy="1540106"/>
          </a:xfrm>
        </p:spPr>
        <p:txBody>
          <a:bodyPr>
            <a:normAutofit/>
          </a:bodyPr>
          <a:lstStyle/>
          <a:p>
            <a:r>
              <a:rPr lang="pt-BR" dirty="0"/>
              <a:t>Sumário </a:t>
            </a:r>
          </a:p>
        </p:txBody>
      </p:sp>
      <p:cxnSp>
        <p:nvCxnSpPr>
          <p:cNvPr id="66" name="Straight Connector 60">
            <a:extLst>
              <a:ext uri="{FF2B5EF4-FFF2-40B4-BE49-F238E27FC236}">
                <a16:creationId xmlns:a16="http://schemas.microsoft.com/office/drawing/2014/main" id="{33862825-C012-4895-A17E-F3D1F62D89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4">
            <a:extLst>
              <a:ext uri="{FF2B5EF4-FFF2-40B4-BE49-F238E27FC236}">
                <a16:creationId xmlns:a16="http://schemas.microsoft.com/office/drawing/2014/main" id="{8BFA7484-266E-A9BA-0198-0108BD76183E}"/>
              </a:ext>
            </a:extLst>
          </p:cNvPr>
          <p:cNvSpPr>
            <a:spLocks noGrp="1"/>
          </p:cNvSpPr>
          <p:nvPr>
            <p:ph idx="1"/>
          </p:nvPr>
        </p:nvSpPr>
        <p:spPr>
          <a:xfrm>
            <a:off x="1068496" y="1674923"/>
            <a:ext cx="5312254" cy="4651446"/>
          </a:xfrm>
        </p:spPr>
        <p:txBody>
          <a:bodyPr>
            <a:normAutofit/>
          </a:bodyPr>
          <a:lstStyle/>
          <a:p>
            <a:r>
              <a:rPr lang="en-US" sz="2400" dirty="0"/>
              <a:t>1. INTRODUÇÃO</a:t>
            </a:r>
          </a:p>
          <a:p>
            <a:r>
              <a:rPr lang="en-US" sz="2400" dirty="0"/>
              <a:t>2. METODOLOGIA</a:t>
            </a:r>
          </a:p>
          <a:p>
            <a:r>
              <a:rPr lang="en-US" sz="2400" dirty="0"/>
              <a:t>3. OS INSTITUTOS FEDERAIS</a:t>
            </a:r>
          </a:p>
          <a:p>
            <a:r>
              <a:rPr lang="en-US" sz="2400" dirty="0"/>
              <a:t>4. AS POLÍTICAS DE INCLUSÃO DO IFSUL</a:t>
            </a:r>
          </a:p>
          <a:p>
            <a:r>
              <a:rPr lang="en-US" sz="2400" dirty="0"/>
              <a:t>5. TRAJETORIAS DE VIDA NOS NUGEDS</a:t>
            </a:r>
          </a:p>
          <a:p>
            <a:r>
              <a:rPr lang="en-US" sz="2400" dirty="0"/>
              <a:t>6. DESAFIOS</a:t>
            </a:r>
          </a:p>
          <a:p>
            <a:r>
              <a:rPr lang="en-US" sz="2400" dirty="0"/>
              <a:t>7. APENAS UMA JANELA</a:t>
            </a:r>
            <a:endParaRPr lang="en-US" sz="1800" dirty="0"/>
          </a:p>
        </p:txBody>
      </p:sp>
      <p:pic>
        <p:nvPicPr>
          <p:cNvPr id="8" name="Espaço Reservado para Conteúdo 7" descr="Casa com gramado na frente de um prédio&#10;&#10;Descrição gerada automaticamente com confiança média">
            <a:extLst>
              <a:ext uri="{FF2B5EF4-FFF2-40B4-BE49-F238E27FC236}">
                <a16:creationId xmlns:a16="http://schemas.microsoft.com/office/drawing/2014/main" id="{97785F41-58E5-65BA-B31E-B9D564D920B1}"/>
              </a:ext>
            </a:extLst>
          </p:cNvPr>
          <p:cNvPicPr>
            <a:picLocks noChangeAspect="1"/>
          </p:cNvPicPr>
          <p:nvPr/>
        </p:nvPicPr>
        <p:blipFill rotWithShape="1">
          <a:blip r:embed="rId2">
            <a:extLst>
              <a:ext uri="{28A0092B-C50C-407E-A947-70E740481C1C}">
                <a14:useLocalDpi xmlns:a14="http://schemas.microsoft.com/office/drawing/2010/main" val="0"/>
              </a:ext>
            </a:extLst>
          </a:blip>
          <a:srcRect l="32862" r="10105"/>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6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24870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A77C3B-77AA-B6A0-19B3-1C5E66EC1B3D}"/>
              </a:ext>
            </a:extLst>
          </p:cNvPr>
          <p:cNvSpPr>
            <a:spLocks noGrp="1"/>
          </p:cNvSpPr>
          <p:nvPr>
            <p:ph type="title"/>
          </p:nvPr>
        </p:nvSpPr>
        <p:spPr>
          <a:xfrm>
            <a:off x="671943" y="1157538"/>
            <a:ext cx="10848114" cy="6007759"/>
          </a:xfrm>
        </p:spPr>
        <p:txBody>
          <a:bodyPr>
            <a:noAutofit/>
          </a:bodyPr>
          <a:lstStyle/>
          <a:p>
            <a:pPr algn="just"/>
            <a:r>
              <a:rPr lang="pt-BR" sz="2300" i="0" dirty="0"/>
              <a:t>No caminho da escola tinha uma pessoa com deficiência, um menino com síndrome</a:t>
            </a:r>
            <a:br>
              <a:rPr lang="pt-BR" sz="2300" i="0" dirty="0"/>
            </a:br>
            <a:r>
              <a:rPr lang="pt-BR" sz="2300" i="0" dirty="0"/>
              <a:t>de Down. A mãe dele, pra poder tricotar, uma mulher sozinha, amarrava ele no</a:t>
            </a:r>
            <a:br>
              <a:rPr lang="pt-BR" sz="2300" i="0" dirty="0"/>
            </a:br>
            <a:r>
              <a:rPr lang="pt-BR" sz="2300" i="0" dirty="0"/>
              <a:t>calcanhar dela e colocava ele no pátio na frente da casa porque aí ela fazia tricô e</a:t>
            </a:r>
            <a:br>
              <a:rPr lang="pt-BR" sz="2300" i="0" dirty="0"/>
            </a:br>
            <a:r>
              <a:rPr lang="pt-BR" sz="2300" i="0" dirty="0"/>
              <a:t>cuidava dele ao mesmo tempo em que ele estava na rua. Na nossa vida, no</a:t>
            </a:r>
            <a:br>
              <a:rPr lang="pt-BR" sz="2300" i="0" dirty="0"/>
            </a:br>
            <a:r>
              <a:rPr lang="pt-BR" sz="2300" i="0" dirty="0"/>
              <a:t>entendimento que nós tínhamos com 10 e 11 anos, nós dizíamos uns pros outros “não</a:t>
            </a:r>
            <a:br>
              <a:rPr lang="pt-BR" sz="2300" i="0" dirty="0"/>
            </a:br>
            <a:r>
              <a:rPr lang="pt-BR" sz="2300" i="0" dirty="0"/>
              <a:t>pode passar da rua porque ele é louco, ele vai te pegar”. Quando eu cruzava naquela</a:t>
            </a:r>
            <a:br>
              <a:rPr lang="pt-BR" sz="2300" i="0" dirty="0"/>
            </a:br>
            <a:r>
              <a:rPr lang="pt-BR" sz="2300" i="0" dirty="0"/>
              <a:t>rua, eu tinha uma coisa que me atraía nele, eu ficava pensando assim “mas ele não é</a:t>
            </a:r>
            <a:br>
              <a:rPr lang="pt-BR" sz="2300" i="0" dirty="0"/>
            </a:br>
            <a:r>
              <a:rPr lang="pt-BR" sz="2300" i="0" dirty="0"/>
              <a:t>um cachorro pra me morder, ele é um ser humano” e claro todo mundo criticava ela.</a:t>
            </a:r>
            <a:br>
              <a:rPr lang="pt-BR" sz="2300" i="0" dirty="0"/>
            </a:br>
            <a:r>
              <a:rPr lang="pt-BR" sz="2300" i="0" dirty="0"/>
              <a:t>Um dia, então, a minha mãe contou que na verdade aquela mulher estava sozinha, ela</a:t>
            </a:r>
            <a:br>
              <a:rPr lang="pt-BR" sz="2300" i="0" dirty="0"/>
            </a:br>
            <a:r>
              <a:rPr lang="pt-BR" sz="2300" i="0" dirty="0"/>
              <a:t>tinha que sobreviver e daquela maneira ele pegava sol. Ele não falava, ele rugia. Ele</a:t>
            </a:r>
            <a:br>
              <a:rPr lang="pt-BR" sz="2300" i="0" dirty="0"/>
            </a:br>
            <a:r>
              <a:rPr lang="pt-BR" sz="2300" i="0" dirty="0"/>
              <a:t>foi parar no APAE quando tinha quase 40 anos quando ela morreu e ele ficou com um</a:t>
            </a:r>
            <a:br>
              <a:rPr lang="pt-BR" sz="2300" i="0" dirty="0"/>
            </a:br>
            <a:r>
              <a:rPr lang="pt-BR" sz="2300" i="0" dirty="0"/>
              <a:t>parente que levou ele pra lá. Sabe é bem complicado, aquilo mexia muito comigo.</a:t>
            </a:r>
            <a:br>
              <a:rPr lang="pt-BR" sz="2300" i="0" dirty="0"/>
            </a:br>
            <a:r>
              <a:rPr lang="pt-BR" sz="2300" i="0" dirty="0"/>
              <a:t/>
            </a:r>
            <a:br>
              <a:rPr lang="pt-BR" sz="2300" i="0" dirty="0"/>
            </a:br>
            <a:r>
              <a:rPr lang="pt-BR" sz="2300" i="0" dirty="0"/>
              <a:t>Representante DEPEI (50-60 anos, docente, mulher, cisgênero, heterossexual, branca)</a:t>
            </a:r>
          </a:p>
        </p:txBody>
      </p:sp>
    </p:spTree>
    <p:extLst>
      <p:ext uri="{BB962C8B-B14F-4D97-AF65-F5344CB8AC3E}">
        <p14:creationId xmlns:p14="http://schemas.microsoft.com/office/powerpoint/2010/main" val="128346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299023" y="1588957"/>
            <a:ext cx="6130977" cy="4714407"/>
          </a:xfrm>
        </p:spPr>
        <p:txBody>
          <a:bodyPr>
            <a:noAutofit/>
          </a:bodyPr>
          <a:lstStyle/>
          <a:p>
            <a:r>
              <a:rPr lang="pt-BR" sz="2800" i="0" dirty="0"/>
              <a:t>Ah não pera... Vigiar e punir?</a:t>
            </a:r>
            <a:r>
              <a:rPr lang="pt-BR" sz="3200" i="0" dirty="0"/>
              <a:t/>
            </a:r>
            <a:br>
              <a:rPr lang="pt-BR" sz="3200" i="0" dirty="0"/>
            </a:br>
            <a:r>
              <a:rPr lang="pt-BR" sz="2400" i="0" dirty="0"/>
              <a:t/>
            </a:r>
            <a:br>
              <a:rPr lang="pt-BR" sz="2400" i="0" dirty="0"/>
            </a:br>
            <a:r>
              <a:rPr lang="pt-BR" sz="2400" dirty="0"/>
              <a:t/>
            </a:r>
            <a:br>
              <a:rPr lang="pt-BR" sz="2400" dirty="0"/>
            </a:br>
            <a:endParaRPr lang="pt-BR" sz="2400" dirty="0"/>
          </a:p>
        </p:txBody>
      </p:sp>
      <p:sp>
        <p:nvSpPr>
          <p:cNvPr id="3" name="Espaço Reservado para Texto 2">
            <a:extLst>
              <a:ext uri="{FF2B5EF4-FFF2-40B4-BE49-F238E27FC236}">
                <a16:creationId xmlns:a16="http://schemas.microsoft.com/office/drawing/2014/main" id="{29314244-BD36-7AC0-9B46-2A7D0AE12F58}"/>
              </a:ext>
            </a:extLst>
          </p:cNvPr>
          <p:cNvSpPr>
            <a:spLocks noGrp="1"/>
          </p:cNvSpPr>
          <p:nvPr>
            <p:ph type="body" idx="1"/>
          </p:nvPr>
        </p:nvSpPr>
        <p:spPr>
          <a:xfrm>
            <a:off x="5215067" y="467993"/>
            <a:ext cx="6214933" cy="822960"/>
          </a:xfrm>
        </p:spPr>
        <p:txBody>
          <a:bodyPr>
            <a:normAutofit/>
          </a:bodyPr>
          <a:lstStyle/>
          <a:p>
            <a:pPr algn="ctr"/>
            <a:r>
              <a:rPr lang="pt-BR" sz="3200" dirty="0"/>
              <a:t>Michel Foucault</a:t>
            </a:r>
          </a:p>
        </p:txBody>
      </p:sp>
      <p:pic>
        <p:nvPicPr>
          <p:cNvPr id="5" name="Espaço Reservado para Conteúdo 4">
            <a:extLst>
              <a:ext uri="{FF2B5EF4-FFF2-40B4-BE49-F238E27FC236}">
                <a16:creationId xmlns:a16="http://schemas.microsoft.com/office/drawing/2014/main" id="{AB380A09-23C3-BC34-0FBA-CF4FD961546A}"/>
              </a:ext>
            </a:extLst>
          </p:cNvPr>
          <p:cNvPicPr>
            <a:picLocks noChangeAspect="1"/>
          </p:cNvPicPr>
          <p:nvPr/>
        </p:nvPicPr>
        <p:blipFill>
          <a:blip r:embed="rId2">
            <a:extLst>
              <a:ext uri="{28A0092B-C50C-407E-A947-70E740481C1C}">
                <a14:useLocalDpi xmlns:a14="http://schemas.microsoft.com/office/drawing/2010/main" val="0"/>
              </a:ext>
            </a:extLst>
          </a:blip>
          <a:srcRect l="28613" r="28613"/>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1838728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299023" y="1588957"/>
            <a:ext cx="6130977" cy="4714407"/>
          </a:xfrm>
        </p:spPr>
        <p:txBody>
          <a:bodyPr>
            <a:noAutofit/>
          </a:bodyPr>
          <a:lstStyle/>
          <a:p>
            <a:r>
              <a:rPr lang="pt-BR" sz="3200" i="0" dirty="0"/>
              <a:t>- Sexualidade como um dispositivo histórico.</a:t>
            </a:r>
            <a:br>
              <a:rPr lang="pt-BR" sz="3200" i="0" dirty="0"/>
            </a:br>
            <a:r>
              <a:rPr lang="pt-BR" sz="3200" i="0" dirty="0"/>
              <a:t/>
            </a:r>
            <a:br>
              <a:rPr lang="pt-BR" sz="3200" i="0" dirty="0"/>
            </a:br>
            <a:r>
              <a:rPr lang="pt-BR" sz="3200" i="0" dirty="0"/>
              <a:t>- Crítica a hipótese repressiva – falamos sem parar sobre a sexualidade;</a:t>
            </a:r>
            <a:br>
              <a:rPr lang="pt-BR" sz="3200" i="0" dirty="0"/>
            </a:br>
            <a:r>
              <a:rPr lang="pt-BR" sz="3200" i="0" dirty="0"/>
              <a:t/>
            </a:r>
            <a:br>
              <a:rPr lang="pt-BR" sz="3200" i="0" dirty="0"/>
            </a:br>
            <a:r>
              <a:rPr lang="pt-BR" sz="3200" i="0" dirty="0"/>
              <a:t>- Subjetividade profundamente enraizada na sexualidade.</a:t>
            </a:r>
            <a:br>
              <a:rPr lang="pt-BR" sz="3200" i="0" dirty="0"/>
            </a:br>
            <a:r>
              <a:rPr lang="pt-BR" sz="2400" i="0" dirty="0"/>
              <a:t/>
            </a:r>
            <a:br>
              <a:rPr lang="pt-BR" sz="2400" i="0" dirty="0"/>
            </a:br>
            <a:r>
              <a:rPr lang="pt-BR" sz="2400" dirty="0"/>
              <a:t/>
            </a:r>
            <a:br>
              <a:rPr lang="pt-BR" sz="2400" dirty="0"/>
            </a:br>
            <a:endParaRPr lang="pt-BR" sz="2400" dirty="0"/>
          </a:p>
        </p:txBody>
      </p:sp>
      <p:sp>
        <p:nvSpPr>
          <p:cNvPr id="3" name="Espaço Reservado para Texto 2">
            <a:extLst>
              <a:ext uri="{FF2B5EF4-FFF2-40B4-BE49-F238E27FC236}">
                <a16:creationId xmlns:a16="http://schemas.microsoft.com/office/drawing/2014/main" id="{29314244-BD36-7AC0-9B46-2A7D0AE12F58}"/>
              </a:ext>
            </a:extLst>
          </p:cNvPr>
          <p:cNvSpPr>
            <a:spLocks noGrp="1"/>
          </p:cNvSpPr>
          <p:nvPr>
            <p:ph type="body" idx="1"/>
          </p:nvPr>
        </p:nvSpPr>
        <p:spPr>
          <a:xfrm>
            <a:off x="5215067" y="467993"/>
            <a:ext cx="6214933" cy="822960"/>
          </a:xfrm>
        </p:spPr>
        <p:txBody>
          <a:bodyPr>
            <a:normAutofit/>
          </a:bodyPr>
          <a:lstStyle/>
          <a:p>
            <a:pPr algn="ctr"/>
            <a:r>
              <a:rPr lang="pt-BR" sz="3200" dirty="0"/>
              <a:t>Michel Foucault</a:t>
            </a:r>
          </a:p>
        </p:txBody>
      </p:sp>
      <p:pic>
        <p:nvPicPr>
          <p:cNvPr id="5" name="Espaço Reservado para Conteúdo 4">
            <a:extLst>
              <a:ext uri="{FF2B5EF4-FFF2-40B4-BE49-F238E27FC236}">
                <a16:creationId xmlns:a16="http://schemas.microsoft.com/office/drawing/2014/main" id="{AB380A09-23C3-BC34-0FBA-CF4FD961546A}"/>
              </a:ext>
            </a:extLst>
          </p:cNvPr>
          <p:cNvPicPr>
            <a:picLocks noChangeAspect="1"/>
          </p:cNvPicPr>
          <p:nvPr/>
        </p:nvPicPr>
        <p:blipFill>
          <a:blip r:embed="rId2">
            <a:extLst>
              <a:ext uri="{28A0092B-C50C-407E-A947-70E740481C1C}">
                <a14:useLocalDpi xmlns:a14="http://schemas.microsoft.com/office/drawing/2010/main" val="0"/>
              </a:ext>
            </a:extLst>
          </a:blip>
          <a:srcRect l="4849" r="4849"/>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2723580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426439" y="974360"/>
            <a:ext cx="6130977" cy="5988571"/>
          </a:xfrm>
        </p:spPr>
        <p:txBody>
          <a:bodyPr>
            <a:noAutofit/>
          </a:bodyPr>
          <a:lstStyle/>
          <a:p>
            <a:r>
              <a:rPr lang="pt-BR" sz="2400" i="0" dirty="0"/>
              <a:t>“A diferença é algo que a gente não consegue estabelecer em definitivo. Ela é uma mudança constante. Se há um tempo, a gente enxergava na sala de aula a aluna lésbica, o aluno gay, a gente não via, ou fingia não ver, o aluno ou a aluna trans, não pensava que poderia existir uma pessoa não-binária. Existem uma série de marcadores possíveis, que são históricos, que são construídos, que percebemos se tivermos abertos a olhar dessa forma. A diferença implica em uma pluralidade. Convivemos o tempo todo com ela, mas muitas vezes simplesmente não a percebemos.”</a:t>
            </a:r>
            <a:br>
              <a:rPr lang="pt-BR" sz="2400" i="0" dirty="0"/>
            </a:br>
            <a:r>
              <a:rPr lang="pt-BR" sz="2400" i="0" dirty="0"/>
              <a:t>Representante 3 (40-50 anos, docente, homem, cisgênero, homossexual, branco)</a:t>
            </a:r>
            <a:br>
              <a:rPr lang="pt-BR" sz="2400" i="0" dirty="0"/>
            </a:br>
            <a:r>
              <a:rPr lang="pt-BR" sz="2300" dirty="0"/>
              <a:t/>
            </a:r>
            <a:br>
              <a:rPr lang="pt-BR" sz="2300" dirty="0"/>
            </a:br>
            <a:endParaRPr lang="pt-BR" sz="2300" dirty="0"/>
          </a:p>
        </p:txBody>
      </p:sp>
      <p:pic>
        <p:nvPicPr>
          <p:cNvPr id="5" name="Espaço Reservado para Conteúdo 4" descr="Janela de vidro&#10;&#10;Descrição gerada automaticamente">
            <a:extLst>
              <a:ext uri="{FF2B5EF4-FFF2-40B4-BE49-F238E27FC236}">
                <a16:creationId xmlns:a16="http://schemas.microsoft.com/office/drawing/2014/main" id="{AB380A09-23C3-BC34-0FBA-CF4FD961546A}"/>
              </a:ext>
            </a:extLst>
          </p:cNvPr>
          <p:cNvPicPr>
            <a:picLocks noChangeAspect="1"/>
          </p:cNvPicPr>
          <p:nvPr/>
        </p:nvPicPr>
        <p:blipFill rotWithShape="1">
          <a:blip r:embed="rId2">
            <a:extLst>
              <a:ext uri="{28A0092B-C50C-407E-A947-70E740481C1C}">
                <a14:useLocalDpi xmlns:a14="http://schemas.microsoft.com/office/drawing/2010/main" val="0"/>
              </a:ext>
            </a:extLst>
          </a:blip>
          <a:srcRect r="3" b="137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512976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2D00E79-7B8F-7CBA-E99A-AD19CDFB7855}"/>
              </a:ext>
            </a:extLst>
          </p:cNvPr>
          <p:cNvPicPr>
            <a:picLocks noChangeAspect="1"/>
          </p:cNvPicPr>
          <p:nvPr/>
        </p:nvPicPr>
        <p:blipFill>
          <a:blip r:embed="rId2"/>
          <a:stretch>
            <a:fillRect/>
          </a:stretch>
        </p:blipFill>
        <p:spPr>
          <a:xfrm>
            <a:off x="724311" y="321275"/>
            <a:ext cx="5371689" cy="6134607"/>
          </a:xfrm>
          <a:prstGeom prst="rect">
            <a:avLst/>
          </a:prstGeom>
        </p:spPr>
      </p:pic>
      <p:pic>
        <p:nvPicPr>
          <p:cNvPr id="5" name="Imagem 4">
            <a:extLst>
              <a:ext uri="{FF2B5EF4-FFF2-40B4-BE49-F238E27FC236}">
                <a16:creationId xmlns:a16="http://schemas.microsoft.com/office/drawing/2014/main" id="{413399FC-B8F8-1496-C022-F9EE65F5E87F}"/>
              </a:ext>
            </a:extLst>
          </p:cNvPr>
          <p:cNvPicPr>
            <a:picLocks noChangeAspect="1"/>
          </p:cNvPicPr>
          <p:nvPr/>
        </p:nvPicPr>
        <p:blipFill>
          <a:blip r:embed="rId3"/>
          <a:stretch>
            <a:fillRect/>
          </a:stretch>
        </p:blipFill>
        <p:spPr>
          <a:xfrm>
            <a:off x="5972432" y="1344153"/>
            <a:ext cx="5762244" cy="3689604"/>
          </a:xfrm>
          <a:prstGeom prst="rect">
            <a:avLst/>
          </a:prstGeom>
        </p:spPr>
      </p:pic>
    </p:spTree>
    <p:extLst>
      <p:ext uri="{BB962C8B-B14F-4D97-AF65-F5344CB8AC3E}">
        <p14:creationId xmlns:p14="http://schemas.microsoft.com/office/powerpoint/2010/main" val="3548318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299023" y="1439057"/>
            <a:ext cx="6130977" cy="4864308"/>
          </a:xfrm>
        </p:spPr>
        <p:txBody>
          <a:bodyPr>
            <a:noAutofit/>
          </a:bodyPr>
          <a:lstStyle/>
          <a:p>
            <a:r>
              <a:rPr lang="pt-BR" sz="2800" i="0" dirty="0"/>
              <a:t>- A experiência da branquitude e da </a:t>
            </a:r>
            <a:r>
              <a:rPr lang="pt-BR" sz="2800" i="0" dirty="0" err="1"/>
              <a:t>cisgeneridade</a:t>
            </a:r>
            <a:r>
              <a:rPr lang="pt-BR" sz="2800" i="0" dirty="0"/>
              <a:t>;</a:t>
            </a:r>
            <a:br>
              <a:rPr lang="pt-BR" sz="2800" i="0" dirty="0"/>
            </a:br>
            <a:r>
              <a:rPr lang="pt-BR" sz="2800" i="0" dirty="0"/>
              <a:t/>
            </a:r>
            <a:br>
              <a:rPr lang="pt-BR" sz="2800" i="0" dirty="0"/>
            </a:br>
            <a:r>
              <a:rPr lang="pt-BR" sz="2800" i="0" dirty="0"/>
              <a:t>- Mulheres vítimas de machismo e misoginia;</a:t>
            </a:r>
            <a:br>
              <a:rPr lang="pt-BR" sz="2800" i="0" dirty="0"/>
            </a:br>
            <a:r>
              <a:rPr lang="pt-BR" sz="2800" i="0" dirty="0"/>
              <a:t/>
            </a:r>
            <a:br>
              <a:rPr lang="pt-BR" sz="2800" i="0" dirty="0"/>
            </a:br>
            <a:r>
              <a:rPr lang="pt-BR" sz="2800" i="0" dirty="0"/>
              <a:t>- A formação do Coletivo ELLAS e a Política de Combate ao Assédio e Violências;</a:t>
            </a:r>
            <a:br>
              <a:rPr lang="pt-BR" sz="2800" i="0" dirty="0"/>
            </a:br>
            <a:r>
              <a:rPr lang="pt-BR" sz="2800" i="0" dirty="0"/>
              <a:t/>
            </a:r>
            <a:br>
              <a:rPr lang="pt-BR" sz="2800" i="0" dirty="0"/>
            </a:br>
            <a:r>
              <a:rPr lang="pt-BR" sz="2800" i="0" dirty="0"/>
              <a:t>- Espaço de questionamento das reiterações de gênero (Brincar de boneca).</a:t>
            </a:r>
            <a:r>
              <a:rPr lang="pt-BR" sz="3200" i="0" dirty="0"/>
              <a:t/>
            </a:r>
            <a:br>
              <a:rPr lang="pt-BR" sz="3200" i="0" dirty="0"/>
            </a:br>
            <a:r>
              <a:rPr lang="pt-BR" sz="2800" i="0" dirty="0"/>
              <a:t/>
            </a:r>
            <a:br>
              <a:rPr lang="pt-BR" sz="2800" i="0" dirty="0"/>
            </a:br>
            <a:r>
              <a:rPr lang="pt-BR" sz="3200" i="0" dirty="0"/>
              <a:t/>
            </a:r>
            <a:br>
              <a:rPr lang="pt-BR" sz="3200" i="0" dirty="0"/>
            </a:br>
            <a:r>
              <a:rPr lang="pt-BR" sz="3200" i="0" dirty="0"/>
              <a:t/>
            </a:r>
            <a:br>
              <a:rPr lang="pt-BR" sz="3200" i="0" dirty="0"/>
            </a:br>
            <a:r>
              <a:rPr lang="pt-BR" sz="2400" i="0" dirty="0"/>
              <a:t/>
            </a:r>
            <a:br>
              <a:rPr lang="pt-BR" sz="2400" i="0" dirty="0"/>
            </a:br>
            <a:r>
              <a:rPr lang="pt-BR" sz="2400" dirty="0"/>
              <a:t/>
            </a:r>
            <a:br>
              <a:rPr lang="pt-BR" sz="2400" dirty="0"/>
            </a:br>
            <a:endParaRPr lang="pt-BR" sz="2400" dirty="0"/>
          </a:p>
        </p:txBody>
      </p:sp>
      <p:sp>
        <p:nvSpPr>
          <p:cNvPr id="3" name="Espaço Reservado para Texto 2">
            <a:extLst>
              <a:ext uri="{FF2B5EF4-FFF2-40B4-BE49-F238E27FC236}">
                <a16:creationId xmlns:a16="http://schemas.microsoft.com/office/drawing/2014/main" id="{29314244-BD36-7AC0-9B46-2A7D0AE12F58}"/>
              </a:ext>
            </a:extLst>
          </p:cNvPr>
          <p:cNvSpPr>
            <a:spLocks noGrp="1"/>
          </p:cNvSpPr>
          <p:nvPr>
            <p:ph type="body" idx="1"/>
          </p:nvPr>
        </p:nvSpPr>
        <p:spPr>
          <a:xfrm>
            <a:off x="5215067" y="467993"/>
            <a:ext cx="6214933" cy="822960"/>
          </a:xfrm>
        </p:spPr>
        <p:txBody>
          <a:bodyPr>
            <a:normAutofit/>
          </a:bodyPr>
          <a:lstStyle/>
          <a:p>
            <a:r>
              <a:rPr lang="pt-BR" sz="3200" dirty="0"/>
              <a:t>Trajetórias de vida nos NUGEDS</a:t>
            </a:r>
          </a:p>
        </p:txBody>
      </p:sp>
      <p:pic>
        <p:nvPicPr>
          <p:cNvPr id="5" name="Espaço Reservado para Conteúdo 4" descr="Janela de vidro&#10;&#10;Descrição gerada automaticamente">
            <a:extLst>
              <a:ext uri="{FF2B5EF4-FFF2-40B4-BE49-F238E27FC236}">
                <a16:creationId xmlns:a16="http://schemas.microsoft.com/office/drawing/2014/main" id="{AB380A09-23C3-BC34-0FBA-CF4FD961546A}"/>
              </a:ext>
            </a:extLst>
          </p:cNvPr>
          <p:cNvPicPr>
            <a:picLocks noChangeAspect="1"/>
          </p:cNvPicPr>
          <p:nvPr/>
        </p:nvPicPr>
        <p:blipFill rotWithShape="1">
          <a:blip r:embed="rId2">
            <a:extLst>
              <a:ext uri="{28A0092B-C50C-407E-A947-70E740481C1C}">
                <a14:useLocalDpi xmlns:a14="http://schemas.microsoft.com/office/drawing/2010/main" val="0"/>
              </a:ext>
            </a:extLst>
          </a:blip>
          <a:srcRect r="3" b="137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2092455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299023" y="569628"/>
            <a:ext cx="6130977" cy="5628806"/>
          </a:xfrm>
        </p:spPr>
        <p:txBody>
          <a:bodyPr>
            <a:noAutofit/>
          </a:bodyPr>
          <a:lstStyle/>
          <a:p>
            <a:r>
              <a:rPr lang="pt-BR" sz="1800" i="0" dirty="0"/>
              <a:t>“Quando assumi um cargo de chefia que senti o que tanto me falavam. As pessoas te desrespeitam abertamente e é isso mesmo. Tem colegas que se dirigem a mim como “guriazinha”. É uma forma de me desmerecer.  O mesmo acontece com as alunas. A gente passou uma situação grave de meninas que sofriam assédio moral de colegas e de alguns professores. Eu tive que lidar com isso como coordenadora. Teve uma situação que tivemos que abrir um PAD [Processo administrativo disciplinar] de um aluno que ameaçou a vida de uma colega. A gente tá sempre lutando por ser mulher. Mas entendo que como pessoa branca eu não sofro algumas coisas que colegas negros sofrem. No meu programa de pós-graduação, eu tinha perdido um prazo... olha só, e perguntei pra coordenadora se poderia entregar o treco mesmo atrasado e ela me respondeu “com teus olhos verdes e cabelos loiros, o que você não consegue na vida?” Eu fiquei chocada. A gente nem percebe o privilégio que tem. Já teve situações de colegas que foram me ver apresentando trabalhos em congresso “só porque te achei bonita”. </a:t>
            </a:r>
            <a:br>
              <a:rPr lang="pt-BR" sz="1800" i="0" dirty="0"/>
            </a:br>
            <a:r>
              <a:rPr lang="pt-BR" sz="1800" i="0" dirty="0"/>
              <a:t>Representante 7 (20-30 anos, docente, mulher, cisgênero, heterossexual, branca)</a:t>
            </a:r>
            <a:endParaRPr lang="pt-BR" sz="1600" dirty="0"/>
          </a:p>
        </p:txBody>
      </p:sp>
      <p:pic>
        <p:nvPicPr>
          <p:cNvPr id="5" name="Espaço Reservado para Conteúdo 4" descr="Janela de vidro&#10;&#10;Descrição gerada automaticamente">
            <a:extLst>
              <a:ext uri="{FF2B5EF4-FFF2-40B4-BE49-F238E27FC236}">
                <a16:creationId xmlns:a16="http://schemas.microsoft.com/office/drawing/2014/main" id="{AB380A09-23C3-BC34-0FBA-CF4FD961546A}"/>
              </a:ext>
            </a:extLst>
          </p:cNvPr>
          <p:cNvPicPr>
            <a:picLocks noChangeAspect="1"/>
          </p:cNvPicPr>
          <p:nvPr/>
        </p:nvPicPr>
        <p:blipFill rotWithShape="1">
          <a:blip r:embed="rId2">
            <a:extLst>
              <a:ext uri="{28A0092B-C50C-407E-A947-70E740481C1C}">
                <a14:useLocalDpi xmlns:a14="http://schemas.microsoft.com/office/drawing/2010/main" val="0"/>
              </a:ext>
            </a:extLst>
          </a:blip>
          <a:srcRect r="3" b="137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3832628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299023" y="1588957"/>
            <a:ext cx="6130977" cy="4714407"/>
          </a:xfrm>
        </p:spPr>
        <p:txBody>
          <a:bodyPr>
            <a:noAutofit/>
          </a:bodyPr>
          <a:lstStyle/>
          <a:p>
            <a:r>
              <a:rPr lang="pt-BR" sz="2800" i="0" dirty="0"/>
              <a:t>- O papel das famílias. </a:t>
            </a:r>
            <a:br>
              <a:rPr lang="pt-BR" sz="2800" i="0" dirty="0"/>
            </a:br>
            <a:r>
              <a:rPr lang="pt-BR" sz="2800" i="0" dirty="0"/>
              <a:t/>
            </a:r>
            <a:br>
              <a:rPr lang="pt-BR" sz="2800" i="0" dirty="0"/>
            </a:br>
            <a:r>
              <a:rPr lang="pt-BR" sz="2800" i="0" dirty="0"/>
              <a:t>- A violência contra homossexuais (piadas);</a:t>
            </a:r>
            <a:br>
              <a:rPr lang="pt-BR" sz="2800" i="0" dirty="0"/>
            </a:br>
            <a:r>
              <a:rPr lang="pt-BR" sz="2800" i="0" dirty="0"/>
              <a:t/>
            </a:r>
            <a:br>
              <a:rPr lang="pt-BR" sz="2800" i="0" dirty="0"/>
            </a:br>
            <a:r>
              <a:rPr lang="pt-BR" sz="2800" i="0" dirty="0"/>
              <a:t>- NUGEDS como espaço da “diversidade”, em sua forma genérica,  e seus integrantes como “especialistas da diversidade”;</a:t>
            </a:r>
            <a:br>
              <a:rPr lang="pt-BR" sz="2800" i="0" dirty="0"/>
            </a:br>
            <a:r>
              <a:rPr lang="pt-BR" sz="2800" i="0" dirty="0"/>
              <a:t/>
            </a:r>
            <a:br>
              <a:rPr lang="pt-BR" sz="2800" i="0" dirty="0"/>
            </a:br>
            <a:r>
              <a:rPr lang="pt-BR" sz="2800" i="0" dirty="0"/>
              <a:t>- O bingo das opressões;</a:t>
            </a:r>
            <a:br>
              <a:rPr lang="pt-BR" sz="2800" i="0" dirty="0"/>
            </a:br>
            <a:r>
              <a:rPr lang="pt-BR" sz="2800" i="0" dirty="0"/>
              <a:t/>
            </a:r>
            <a:br>
              <a:rPr lang="pt-BR" sz="2800" i="0" dirty="0"/>
            </a:br>
            <a:r>
              <a:rPr lang="pt-BR" sz="2800" i="0" dirty="0"/>
              <a:t/>
            </a:r>
            <a:br>
              <a:rPr lang="pt-BR" sz="2800" i="0" dirty="0"/>
            </a:br>
            <a:r>
              <a:rPr lang="pt-BR" sz="3200" i="0" dirty="0"/>
              <a:t/>
            </a:r>
            <a:br>
              <a:rPr lang="pt-BR" sz="3200" i="0" dirty="0"/>
            </a:br>
            <a:r>
              <a:rPr lang="pt-BR" sz="3200" i="0" dirty="0"/>
              <a:t/>
            </a:r>
            <a:br>
              <a:rPr lang="pt-BR" sz="3200" i="0" dirty="0"/>
            </a:br>
            <a:r>
              <a:rPr lang="pt-BR" sz="2400" i="0" dirty="0"/>
              <a:t/>
            </a:r>
            <a:br>
              <a:rPr lang="pt-BR" sz="2400" i="0" dirty="0"/>
            </a:br>
            <a:r>
              <a:rPr lang="pt-BR" sz="2400" dirty="0"/>
              <a:t/>
            </a:r>
            <a:br>
              <a:rPr lang="pt-BR" sz="2400" dirty="0"/>
            </a:br>
            <a:endParaRPr lang="pt-BR" sz="2400" dirty="0"/>
          </a:p>
        </p:txBody>
      </p:sp>
      <p:sp>
        <p:nvSpPr>
          <p:cNvPr id="3" name="Espaço Reservado para Texto 2">
            <a:extLst>
              <a:ext uri="{FF2B5EF4-FFF2-40B4-BE49-F238E27FC236}">
                <a16:creationId xmlns:a16="http://schemas.microsoft.com/office/drawing/2014/main" id="{29314244-BD36-7AC0-9B46-2A7D0AE12F58}"/>
              </a:ext>
            </a:extLst>
          </p:cNvPr>
          <p:cNvSpPr>
            <a:spLocks noGrp="1"/>
          </p:cNvSpPr>
          <p:nvPr>
            <p:ph type="body" idx="1"/>
          </p:nvPr>
        </p:nvSpPr>
        <p:spPr>
          <a:xfrm>
            <a:off x="5215067" y="467993"/>
            <a:ext cx="6214933" cy="822960"/>
          </a:xfrm>
        </p:spPr>
        <p:txBody>
          <a:bodyPr>
            <a:normAutofit/>
          </a:bodyPr>
          <a:lstStyle/>
          <a:p>
            <a:r>
              <a:rPr lang="pt-BR" sz="3200" dirty="0"/>
              <a:t>Trajetórias de vida nos NUGEDS</a:t>
            </a:r>
          </a:p>
        </p:txBody>
      </p:sp>
      <p:pic>
        <p:nvPicPr>
          <p:cNvPr id="5" name="Espaço Reservado para Conteúdo 4" descr="Janela de vidro&#10;&#10;Descrição gerada automaticamente">
            <a:extLst>
              <a:ext uri="{FF2B5EF4-FFF2-40B4-BE49-F238E27FC236}">
                <a16:creationId xmlns:a16="http://schemas.microsoft.com/office/drawing/2014/main" id="{AB380A09-23C3-BC34-0FBA-CF4FD961546A}"/>
              </a:ext>
            </a:extLst>
          </p:cNvPr>
          <p:cNvPicPr>
            <a:picLocks noChangeAspect="1"/>
          </p:cNvPicPr>
          <p:nvPr/>
        </p:nvPicPr>
        <p:blipFill rotWithShape="1">
          <a:blip r:embed="rId2">
            <a:extLst>
              <a:ext uri="{28A0092B-C50C-407E-A947-70E740481C1C}">
                <a14:useLocalDpi xmlns:a14="http://schemas.microsoft.com/office/drawing/2010/main" val="0"/>
              </a:ext>
            </a:extLst>
          </a:blip>
          <a:srcRect r="3" b="137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2892215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5798D-0823-BD5A-28E3-F6F4C69830C7}"/>
              </a:ext>
            </a:extLst>
          </p:cNvPr>
          <p:cNvSpPr>
            <a:spLocks noGrp="1"/>
          </p:cNvSpPr>
          <p:nvPr>
            <p:ph type="title"/>
          </p:nvPr>
        </p:nvSpPr>
        <p:spPr>
          <a:xfrm>
            <a:off x="5299023" y="382249"/>
            <a:ext cx="6130977" cy="5921115"/>
          </a:xfrm>
        </p:spPr>
        <p:txBody>
          <a:bodyPr>
            <a:noAutofit/>
          </a:bodyPr>
          <a:lstStyle/>
          <a:p>
            <a:r>
              <a:rPr lang="pt-BR" sz="2000" i="0" dirty="0"/>
              <a:t>Daqui a pouco qualquer tentativa de falar algo as pessoas podem dizer "Ah mas ele é homem, mas ele é homem branco, isso e aquilo" E as pessoas nem sabem da minha sexualidade, não sabem que eu tenho medo de sair na rua com meu namorado, que eu tenho medo de apanhar na rua. As pessoas também não sabem o que é passar por preconceito e só quem sofre consegue entender. Eu nunca vou sofrer de sexismo, nem machismo, mas eu consigo ser empático em relação a isso, porque, enquanto homossexual eu passo por situações de violência também. [...] Meu pai é extremamente machista. Ele é 20 anos mais velho que a minha mãe e quando eu e meu irmão nascemos disse “Mulher minha não trabalha” e obrigou a minha mãe a parar de trabalhar. Minha mãe nunca mais trabalhou. Eu sei o que é conviver com uma pessoa machista dentro de casa, mas felizmente minha mãe me educou para não ser um. Ela enquanto pedagoga me educou para não ser como meu pai. </a:t>
            </a:r>
            <a:br>
              <a:rPr lang="pt-BR" sz="2000" i="0" dirty="0"/>
            </a:br>
            <a:r>
              <a:rPr lang="pt-BR" sz="2000" i="0" dirty="0"/>
              <a:t>Representante 13 (30-40 anos, docente, homem, cisgênero, homossexual, branco)</a:t>
            </a:r>
            <a:r>
              <a:rPr lang="pt-BR" sz="2400" i="0" dirty="0"/>
              <a:t/>
            </a:r>
            <a:br>
              <a:rPr lang="pt-BR" sz="2400" i="0" dirty="0"/>
            </a:br>
            <a:r>
              <a:rPr lang="pt-BR" sz="2000" i="0" dirty="0"/>
              <a:t/>
            </a:r>
            <a:br>
              <a:rPr lang="pt-BR" sz="2000" i="0" dirty="0"/>
            </a:br>
            <a:r>
              <a:rPr lang="pt-BR" sz="2000" i="0" dirty="0"/>
              <a:t/>
            </a:r>
            <a:br>
              <a:rPr lang="pt-BR" sz="2000" i="0" dirty="0"/>
            </a:br>
            <a:r>
              <a:rPr lang="pt-BR" sz="2000" i="0" dirty="0"/>
              <a:t/>
            </a:r>
            <a:br>
              <a:rPr lang="pt-BR" sz="2000" i="0" dirty="0"/>
            </a:br>
            <a:r>
              <a:rPr lang="pt-BR" sz="2400" i="0" dirty="0"/>
              <a:t/>
            </a:r>
            <a:br>
              <a:rPr lang="pt-BR" sz="2400" i="0" dirty="0"/>
            </a:br>
            <a:r>
              <a:rPr lang="pt-BR" sz="2400" i="0" dirty="0"/>
              <a:t/>
            </a:r>
            <a:br>
              <a:rPr lang="pt-BR" sz="2400" i="0" dirty="0"/>
            </a:br>
            <a:r>
              <a:rPr lang="pt-BR" sz="1800" i="0" dirty="0"/>
              <a:t/>
            </a:r>
            <a:br>
              <a:rPr lang="pt-BR" sz="1800" i="0" dirty="0"/>
            </a:br>
            <a:r>
              <a:rPr lang="pt-BR" sz="1800" dirty="0"/>
              <a:t/>
            </a:r>
            <a:br>
              <a:rPr lang="pt-BR" sz="1800" dirty="0"/>
            </a:br>
            <a:endParaRPr lang="pt-BR" sz="1800" dirty="0"/>
          </a:p>
        </p:txBody>
      </p:sp>
      <p:pic>
        <p:nvPicPr>
          <p:cNvPr id="5" name="Espaço Reservado para Conteúdo 4" descr="Janela de vidro&#10;&#10;Descrição gerada automaticamente">
            <a:extLst>
              <a:ext uri="{FF2B5EF4-FFF2-40B4-BE49-F238E27FC236}">
                <a16:creationId xmlns:a16="http://schemas.microsoft.com/office/drawing/2014/main" id="{AB380A09-23C3-BC34-0FBA-CF4FD961546A}"/>
              </a:ext>
            </a:extLst>
          </p:cNvPr>
          <p:cNvPicPr>
            <a:picLocks noChangeAspect="1"/>
          </p:cNvPicPr>
          <p:nvPr/>
        </p:nvPicPr>
        <p:blipFill rotWithShape="1">
          <a:blip r:embed="rId2">
            <a:extLst>
              <a:ext uri="{28A0092B-C50C-407E-A947-70E740481C1C}">
                <a14:useLocalDpi xmlns:a14="http://schemas.microsoft.com/office/drawing/2010/main" val="0"/>
              </a:ext>
            </a:extLst>
          </a:blip>
          <a:srcRect r="3" b="137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400137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47AD02E-F808-4E2A-F6F2-B1CADC132ABE}"/>
              </a:ext>
            </a:extLst>
          </p:cNvPr>
          <p:cNvSpPr>
            <a:spLocks noGrp="1"/>
          </p:cNvSpPr>
          <p:nvPr>
            <p:ph type="title"/>
          </p:nvPr>
        </p:nvSpPr>
        <p:spPr>
          <a:xfrm>
            <a:off x="763051" y="1230992"/>
            <a:ext cx="5870097" cy="5147323"/>
          </a:xfrm>
        </p:spPr>
        <p:txBody>
          <a:bodyPr>
            <a:normAutofit fontScale="90000"/>
          </a:bodyPr>
          <a:lstStyle/>
          <a:p>
            <a:r>
              <a:rPr lang="pt-BR" sz="3100" i="0" dirty="0"/>
              <a:t>- “A feminista estraga-prazeres”;</a:t>
            </a:r>
            <a:br>
              <a:rPr lang="pt-BR" sz="3100" i="0" dirty="0"/>
            </a:br>
            <a:r>
              <a:rPr lang="pt-BR" sz="3100" i="0" dirty="0"/>
              <a:t/>
            </a:r>
            <a:br>
              <a:rPr lang="pt-BR" sz="3100" i="0" dirty="0"/>
            </a:br>
            <a:r>
              <a:rPr lang="pt-BR" sz="3100" i="0" dirty="0"/>
              <a:t>- A intencionalidade política do currículo;</a:t>
            </a:r>
            <a:br>
              <a:rPr lang="pt-BR" sz="3100" i="0" dirty="0"/>
            </a:br>
            <a:r>
              <a:rPr lang="pt-BR" sz="3100" i="0" dirty="0"/>
              <a:t/>
            </a:r>
            <a:br>
              <a:rPr lang="pt-BR" sz="3100" i="0" dirty="0"/>
            </a:br>
            <a:r>
              <a:rPr lang="pt-BR" sz="3100" i="0" dirty="0"/>
              <a:t>- Pouco respaldo nos documentos educacionais para esses debates;</a:t>
            </a:r>
            <a:br>
              <a:rPr lang="pt-BR" sz="3100" i="0" dirty="0"/>
            </a:br>
            <a:r>
              <a:rPr lang="pt-BR" sz="3100" i="0" dirty="0"/>
              <a:t/>
            </a:r>
            <a:br>
              <a:rPr lang="pt-BR" sz="3100" i="0" dirty="0"/>
            </a:br>
            <a:r>
              <a:rPr lang="pt-BR" sz="3100" i="0" dirty="0"/>
              <a:t>- Capacidade inventiva dos professores e </a:t>
            </a:r>
            <a:r>
              <a:rPr lang="pt-BR" sz="3100" i="0" dirty="0" err="1"/>
              <a:t>TAEs</a:t>
            </a:r>
            <a:r>
              <a:rPr lang="pt-BR" sz="3100" i="0" dirty="0"/>
              <a:t> em seus câmpus. </a:t>
            </a:r>
            <a:br>
              <a:rPr lang="pt-BR" sz="3100" i="0" dirty="0"/>
            </a:br>
            <a:r>
              <a:rPr lang="pt-BR" sz="3100" i="0" dirty="0"/>
              <a:t/>
            </a:r>
            <a:br>
              <a:rPr lang="pt-BR" sz="3100" i="0" dirty="0"/>
            </a:br>
            <a:r>
              <a:rPr lang="pt-BR" sz="3100" i="0" dirty="0"/>
              <a:t>- Abertura a outras possibilidades de construção de conhecimento.</a:t>
            </a:r>
            <a:r>
              <a:rPr lang="pt-BR" sz="3200" dirty="0"/>
              <a:t/>
            </a:r>
            <a:br>
              <a:rPr lang="pt-BR" sz="3200" dirty="0"/>
            </a:br>
            <a:r>
              <a:rPr lang="pt-BR" dirty="0"/>
              <a:t/>
            </a:r>
            <a:br>
              <a:rPr lang="pt-BR" dirty="0"/>
            </a:br>
            <a:r>
              <a:rPr lang="pt-BR" dirty="0"/>
              <a:t/>
            </a:r>
            <a:br>
              <a:rPr lang="pt-BR" dirty="0"/>
            </a:br>
            <a:endParaRPr lang="pt-BR" dirty="0"/>
          </a:p>
        </p:txBody>
      </p:sp>
      <p:sp>
        <p:nvSpPr>
          <p:cNvPr id="5" name="Espaço Reservado para Texto 4">
            <a:extLst>
              <a:ext uri="{FF2B5EF4-FFF2-40B4-BE49-F238E27FC236}">
                <a16:creationId xmlns:a16="http://schemas.microsoft.com/office/drawing/2014/main" id="{50F3E1E1-F66B-FFAB-8043-B5CBF7F39132}"/>
              </a:ext>
            </a:extLst>
          </p:cNvPr>
          <p:cNvSpPr>
            <a:spLocks noGrp="1"/>
          </p:cNvSpPr>
          <p:nvPr>
            <p:ph type="body" idx="1"/>
          </p:nvPr>
        </p:nvSpPr>
        <p:spPr>
          <a:xfrm>
            <a:off x="840904" y="408032"/>
            <a:ext cx="5964137" cy="822960"/>
          </a:xfrm>
        </p:spPr>
        <p:txBody>
          <a:bodyPr>
            <a:normAutofit/>
          </a:bodyPr>
          <a:lstStyle/>
          <a:p>
            <a:pPr algn="ctr"/>
            <a:r>
              <a:rPr lang="pt-BR" sz="3200" dirty="0"/>
              <a:t>Desafios</a:t>
            </a:r>
          </a:p>
        </p:txBody>
      </p:sp>
      <p:pic>
        <p:nvPicPr>
          <p:cNvPr id="7" name="Imagem 6" descr="Foto preta e branca de porta de madeira&#10;&#10;Descrição gerada automaticamente">
            <a:extLst>
              <a:ext uri="{FF2B5EF4-FFF2-40B4-BE49-F238E27FC236}">
                <a16:creationId xmlns:a16="http://schemas.microsoft.com/office/drawing/2014/main" id="{44B1FF5D-7949-D1B9-9BAA-3CB63C24C340}"/>
              </a:ext>
            </a:extLst>
          </p:cNvPr>
          <p:cNvPicPr>
            <a:picLocks noChangeAspect="1"/>
          </p:cNvPicPr>
          <p:nvPr/>
        </p:nvPicPr>
        <p:blipFill rotWithShape="1">
          <a:blip r:embed="rId2">
            <a:extLst>
              <a:ext uri="{28A0092B-C50C-407E-A947-70E740481C1C}">
                <a14:useLocalDpi xmlns:a14="http://schemas.microsoft.com/office/drawing/2010/main" val="0"/>
              </a:ext>
            </a:extLst>
          </a:blip>
          <a:srcRect r="42967"/>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421559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664B790-2F69-6D20-8C10-A322D9B7D2A1}"/>
              </a:ext>
            </a:extLst>
          </p:cNvPr>
          <p:cNvSpPr>
            <a:spLocks noGrp="1"/>
          </p:cNvSpPr>
          <p:nvPr>
            <p:ph type="title"/>
          </p:nvPr>
        </p:nvSpPr>
        <p:spPr>
          <a:xfrm>
            <a:off x="5466142" y="1540947"/>
            <a:ext cx="6026046" cy="5553855"/>
          </a:xfrm>
        </p:spPr>
        <p:txBody>
          <a:bodyPr>
            <a:noAutofit/>
          </a:bodyPr>
          <a:lstStyle/>
          <a:p>
            <a:pPr algn="ctr"/>
            <a:r>
              <a:rPr lang="pt-BR" sz="4000" dirty="0"/>
              <a:t>“Eu não gosto dessa comunidade. Ô bando de fresco. Pra mim, não existe isso daí. Tem gente legal? Tem, mas a maioria é fresca e isso me dá ódio”.</a:t>
            </a:r>
          </a:p>
        </p:txBody>
      </p:sp>
      <p:pic>
        <p:nvPicPr>
          <p:cNvPr id="5" name="Espaço Reservado para Conteúdo 4" descr="Desenho de uma porta&#10;&#10;Descrição gerada automaticamente com confiança média">
            <a:extLst>
              <a:ext uri="{FF2B5EF4-FFF2-40B4-BE49-F238E27FC236}">
                <a16:creationId xmlns:a16="http://schemas.microsoft.com/office/drawing/2014/main" id="{F7665A3F-DE9D-B1FE-591F-29264FA8D6E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 b="6962"/>
          <a:stretch/>
        </p:blipFill>
        <p:spPr>
          <a:xfrm>
            <a:off x="0" y="0"/>
            <a:ext cx="5214938" cy="685800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2611637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FED8204-FB1A-88F8-B925-E91C60CCD52C}"/>
              </a:ext>
            </a:extLst>
          </p:cNvPr>
          <p:cNvSpPr>
            <a:spLocks noGrp="1"/>
          </p:cNvSpPr>
          <p:nvPr>
            <p:ph type="title"/>
          </p:nvPr>
        </p:nvSpPr>
        <p:spPr>
          <a:xfrm>
            <a:off x="5808688" y="1507110"/>
            <a:ext cx="5718748" cy="4766273"/>
          </a:xfrm>
        </p:spPr>
        <p:txBody>
          <a:bodyPr>
            <a:noAutofit/>
          </a:bodyPr>
          <a:lstStyle/>
          <a:p>
            <a:r>
              <a:rPr lang="pt-BR" sz="2800" i="0" dirty="0"/>
              <a:t>- O que significa construir um NUGEDS?</a:t>
            </a:r>
            <a:br>
              <a:rPr lang="pt-BR" sz="2800" i="0" dirty="0"/>
            </a:br>
            <a:r>
              <a:rPr lang="pt-BR" sz="2800" i="0" dirty="0"/>
              <a:t/>
            </a:r>
            <a:br>
              <a:rPr lang="pt-BR" sz="2800" i="0" dirty="0"/>
            </a:br>
            <a:r>
              <a:rPr lang="pt-BR" sz="2800" i="0" dirty="0"/>
              <a:t>- Disputa entre sentidos e verdades;</a:t>
            </a:r>
            <a:br>
              <a:rPr lang="pt-BR" sz="2800" i="0" dirty="0"/>
            </a:br>
            <a:r>
              <a:rPr lang="pt-BR" sz="2800" i="0" dirty="0"/>
              <a:t/>
            </a:r>
            <a:br>
              <a:rPr lang="pt-BR" sz="2800" i="0" dirty="0"/>
            </a:br>
            <a:r>
              <a:rPr lang="pt-BR" sz="2800" i="0" dirty="0"/>
              <a:t>- Legitimidade dos debates</a:t>
            </a:r>
            <a:br>
              <a:rPr lang="pt-BR" sz="2800" i="0" dirty="0"/>
            </a:br>
            <a:r>
              <a:rPr lang="pt-BR" sz="2800" i="0" dirty="0"/>
              <a:t/>
            </a:r>
            <a:br>
              <a:rPr lang="pt-BR" sz="2800" i="0" dirty="0"/>
            </a:br>
            <a:r>
              <a:rPr lang="pt-BR" sz="2800" i="0" dirty="0"/>
              <a:t>- Entre a vivência cotidiana e o Termo de Ajustamento de Conduta. </a:t>
            </a:r>
            <a:br>
              <a:rPr lang="pt-BR" sz="2800" i="0" dirty="0"/>
            </a:br>
            <a:r>
              <a:rPr lang="pt-BR" sz="2800" i="0" dirty="0"/>
              <a:t/>
            </a:r>
            <a:br>
              <a:rPr lang="pt-BR" sz="2800" i="0" dirty="0"/>
            </a:br>
            <a:r>
              <a:rPr lang="pt-BR" sz="2800" i="0" dirty="0"/>
              <a:t>- Apenas uma janela; </a:t>
            </a:r>
          </a:p>
        </p:txBody>
      </p:sp>
      <p:sp>
        <p:nvSpPr>
          <p:cNvPr id="6" name="Espaço Reservado para Texto 5">
            <a:extLst>
              <a:ext uri="{FF2B5EF4-FFF2-40B4-BE49-F238E27FC236}">
                <a16:creationId xmlns:a16="http://schemas.microsoft.com/office/drawing/2014/main" id="{85F390B8-50BB-1BF9-AB77-05DF839B21B5}"/>
              </a:ext>
            </a:extLst>
          </p:cNvPr>
          <p:cNvSpPr>
            <a:spLocks noGrp="1"/>
          </p:cNvSpPr>
          <p:nvPr>
            <p:ph type="body" idx="1"/>
          </p:nvPr>
        </p:nvSpPr>
        <p:spPr>
          <a:xfrm>
            <a:off x="5808688" y="254834"/>
            <a:ext cx="5718748" cy="1161736"/>
          </a:xfrm>
        </p:spPr>
        <p:txBody>
          <a:bodyPr>
            <a:normAutofit/>
          </a:bodyPr>
          <a:lstStyle/>
          <a:p>
            <a:pPr algn="ctr"/>
            <a:r>
              <a:rPr lang="pt-BR" sz="3600" dirty="0"/>
              <a:t>Apenas uma janela</a:t>
            </a:r>
          </a:p>
        </p:txBody>
      </p:sp>
      <p:pic>
        <p:nvPicPr>
          <p:cNvPr id="5" name="Espaço Reservado para Conteúdo 4" descr="Casa com paredes de madeira&#10;&#10;Descrição gerada automaticamente com confiança baixa">
            <a:extLst>
              <a:ext uri="{FF2B5EF4-FFF2-40B4-BE49-F238E27FC236}">
                <a16:creationId xmlns:a16="http://schemas.microsoft.com/office/drawing/2014/main" id="{0A96F09E-AF30-3BFE-25B5-0C9F69F92FA9}"/>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372" r="3" b="3"/>
          <a:stretch/>
        </p:blipFill>
        <p:spPr>
          <a:xfrm>
            <a:off x="0" y="0"/>
            <a:ext cx="5214938" cy="685800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4059983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C5176844-69C3-4F79-BE38-EA5BDDF4F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3862825-C012-4895-A17E-F3D1F62D89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FBD8F4D-0EFC-A034-601A-829DB1355810}"/>
              </a:ext>
            </a:extLst>
          </p:cNvPr>
          <p:cNvSpPr>
            <a:spLocks noGrp="1"/>
          </p:cNvSpPr>
          <p:nvPr>
            <p:ph idx="1"/>
          </p:nvPr>
        </p:nvSpPr>
        <p:spPr>
          <a:xfrm>
            <a:off x="1016031" y="311305"/>
            <a:ext cx="5312254" cy="6235390"/>
          </a:xfrm>
        </p:spPr>
        <p:txBody>
          <a:bodyPr>
            <a:normAutofit/>
          </a:bodyPr>
          <a:lstStyle/>
          <a:p>
            <a:pPr marL="0" indent="0">
              <a:lnSpc>
                <a:spcPct val="100000"/>
              </a:lnSpc>
              <a:spcBef>
                <a:spcPts val="0"/>
              </a:spcBef>
              <a:spcAft>
                <a:spcPts val="600"/>
              </a:spcAft>
              <a:buNone/>
            </a:pPr>
            <a:r>
              <a:rPr lang="pt-BR" sz="1800" dirty="0"/>
              <a:t>Às vezes abro a janela e encontro o jasmineiro em flor.</a:t>
            </a:r>
          </a:p>
          <a:p>
            <a:pPr marL="0" indent="0">
              <a:lnSpc>
                <a:spcPct val="100000"/>
              </a:lnSpc>
              <a:spcBef>
                <a:spcPts val="0"/>
              </a:spcBef>
              <a:spcAft>
                <a:spcPts val="600"/>
              </a:spcAft>
              <a:buNone/>
            </a:pPr>
            <a:r>
              <a:rPr lang="pt-BR" sz="1800" dirty="0"/>
              <a:t>Outras vezes encontro nuvens espessas.</a:t>
            </a:r>
          </a:p>
          <a:p>
            <a:pPr marL="0" indent="0">
              <a:lnSpc>
                <a:spcPct val="100000"/>
              </a:lnSpc>
              <a:spcBef>
                <a:spcPts val="0"/>
              </a:spcBef>
              <a:spcAft>
                <a:spcPts val="600"/>
              </a:spcAft>
              <a:buNone/>
            </a:pPr>
            <a:r>
              <a:rPr lang="pt-BR" sz="1800" dirty="0"/>
              <a:t>Avisto crianças que vão para a escola.</a:t>
            </a:r>
          </a:p>
          <a:p>
            <a:pPr marL="0" indent="0">
              <a:lnSpc>
                <a:spcPct val="100000"/>
              </a:lnSpc>
              <a:spcBef>
                <a:spcPts val="0"/>
              </a:spcBef>
              <a:spcAft>
                <a:spcPts val="600"/>
              </a:spcAft>
              <a:buNone/>
            </a:pPr>
            <a:r>
              <a:rPr lang="pt-BR" sz="1800" dirty="0"/>
              <a:t>Ás vezes, um galo canta.</a:t>
            </a:r>
          </a:p>
          <a:p>
            <a:pPr marL="0" indent="0">
              <a:lnSpc>
                <a:spcPct val="100000"/>
              </a:lnSpc>
              <a:spcBef>
                <a:spcPts val="0"/>
              </a:spcBef>
              <a:spcAft>
                <a:spcPts val="600"/>
              </a:spcAft>
              <a:buNone/>
            </a:pPr>
            <a:r>
              <a:rPr lang="pt-BR" sz="1800" dirty="0"/>
              <a:t>Às vezes, um avião passa.</a:t>
            </a:r>
          </a:p>
          <a:p>
            <a:pPr marL="0" indent="0">
              <a:lnSpc>
                <a:spcPct val="100000"/>
              </a:lnSpc>
              <a:spcBef>
                <a:spcPts val="0"/>
              </a:spcBef>
              <a:spcAft>
                <a:spcPts val="600"/>
              </a:spcAft>
              <a:buNone/>
            </a:pPr>
            <a:r>
              <a:rPr lang="pt-BR" sz="1800" dirty="0"/>
              <a:t>Tudo está certo, no seu lugar, cumprindo o seu destino.</a:t>
            </a:r>
          </a:p>
          <a:p>
            <a:pPr marL="0" indent="0">
              <a:lnSpc>
                <a:spcPct val="100000"/>
              </a:lnSpc>
              <a:spcBef>
                <a:spcPts val="0"/>
              </a:spcBef>
              <a:spcAft>
                <a:spcPts val="600"/>
              </a:spcAft>
              <a:buNone/>
            </a:pPr>
            <a:r>
              <a:rPr lang="pt-BR" sz="1800" dirty="0"/>
              <a:t>E eu me sinto completamente feliz.</a:t>
            </a:r>
          </a:p>
          <a:p>
            <a:pPr marL="0" indent="0">
              <a:lnSpc>
                <a:spcPct val="100000"/>
              </a:lnSpc>
              <a:spcBef>
                <a:spcPts val="0"/>
              </a:spcBef>
              <a:spcAft>
                <a:spcPts val="600"/>
              </a:spcAft>
              <a:buNone/>
            </a:pPr>
            <a:r>
              <a:rPr lang="pt-BR" sz="1800" dirty="0"/>
              <a:t>Mas, quando falo dessas pequenas felicidades certas,</a:t>
            </a:r>
          </a:p>
          <a:p>
            <a:pPr marL="0" indent="0">
              <a:lnSpc>
                <a:spcPct val="100000"/>
              </a:lnSpc>
              <a:spcBef>
                <a:spcPts val="0"/>
              </a:spcBef>
              <a:spcAft>
                <a:spcPts val="600"/>
              </a:spcAft>
              <a:buNone/>
            </a:pPr>
            <a:r>
              <a:rPr lang="pt-BR" sz="1800" dirty="0"/>
              <a:t>que estão diante de cada janela, uns dizem que essas coisas não existem,</a:t>
            </a:r>
          </a:p>
          <a:p>
            <a:pPr marL="0" indent="0">
              <a:lnSpc>
                <a:spcPct val="100000"/>
              </a:lnSpc>
              <a:spcBef>
                <a:spcPts val="0"/>
              </a:spcBef>
              <a:spcAft>
                <a:spcPts val="600"/>
              </a:spcAft>
              <a:buNone/>
            </a:pPr>
            <a:r>
              <a:rPr lang="pt-BR" sz="1800" dirty="0"/>
              <a:t>outros que só existem diante das minhas janelas, e outros,</a:t>
            </a:r>
          </a:p>
          <a:p>
            <a:pPr marL="0" indent="0">
              <a:lnSpc>
                <a:spcPct val="100000"/>
              </a:lnSpc>
              <a:spcBef>
                <a:spcPts val="0"/>
              </a:spcBef>
              <a:spcAft>
                <a:spcPts val="600"/>
              </a:spcAft>
              <a:buNone/>
            </a:pPr>
            <a:r>
              <a:rPr lang="pt-BR" sz="1800" dirty="0"/>
              <a:t>finalmente, que é preciso aprender a olhar, para poder vê-las assim.</a:t>
            </a:r>
          </a:p>
          <a:p>
            <a:pPr marL="0" indent="0">
              <a:lnSpc>
                <a:spcPct val="100000"/>
              </a:lnSpc>
              <a:spcBef>
                <a:spcPts val="0"/>
              </a:spcBef>
              <a:spcAft>
                <a:spcPts val="600"/>
              </a:spcAft>
              <a:buNone/>
            </a:pPr>
            <a:endParaRPr lang="pt-BR" sz="1800" dirty="0"/>
          </a:p>
          <a:p>
            <a:pPr marL="0" indent="0">
              <a:lnSpc>
                <a:spcPct val="100000"/>
              </a:lnSpc>
              <a:spcBef>
                <a:spcPts val="0"/>
              </a:spcBef>
              <a:spcAft>
                <a:spcPts val="600"/>
              </a:spcAft>
              <a:buNone/>
            </a:pPr>
            <a:r>
              <a:rPr lang="pt-BR" sz="1800" dirty="0"/>
              <a:t>Cecília Meireles</a:t>
            </a:r>
            <a:endParaRPr lang="en-US" sz="1800" dirty="0"/>
          </a:p>
        </p:txBody>
      </p:sp>
      <p:pic>
        <p:nvPicPr>
          <p:cNvPr id="5" name="Espaço Reservado para Conteúdo 4" descr="Tela de computador com jogo&#10;&#10;Descrição gerada automaticamente com confiança média">
            <a:extLst>
              <a:ext uri="{FF2B5EF4-FFF2-40B4-BE49-F238E27FC236}">
                <a16:creationId xmlns:a16="http://schemas.microsoft.com/office/drawing/2014/main" id="{24ABC2E4-D0AC-91F5-9B89-D7FFCC59AF90}"/>
              </a:ext>
            </a:extLst>
          </p:cNvPr>
          <p:cNvPicPr>
            <a:picLocks noChangeAspect="1"/>
          </p:cNvPicPr>
          <p:nvPr/>
        </p:nvPicPr>
        <p:blipFill rotWithShape="1">
          <a:blip r:embed="rId2">
            <a:extLst>
              <a:ext uri="{28A0092B-C50C-407E-A947-70E740481C1C}">
                <a14:useLocalDpi xmlns:a14="http://schemas.microsoft.com/office/drawing/2010/main" val="0"/>
              </a:ext>
            </a:extLst>
          </a:blip>
          <a:srcRect l="23536" r="26657" b="2"/>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5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730712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2"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descr="Tela de computador com jogo&#10;&#10;Descrição gerada automaticamente com confiança média">
            <a:extLst>
              <a:ext uri="{FF2B5EF4-FFF2-40B4-BE49-F238E27FC236}">
                <a16:creationId xmlns:a16="http://schemas.microsoft.com/office/drawing/2014/main" id="{573E04A9-7957-06C3-2D7C-CBC367C41E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454" b="7668"/>
          <a:stretch/>
        </p:blipFill>
        <p:spPr>
          <a:xfrm>
            <a:off x="-1" y="1"/>
            <a:ext cx="12191998" cy="6857999"/>
          </a:xfrm>
          <a:prstGeom prst="rect">
            <a:avLst/>
          </a:prstGeom>
        </p:spPr>
      </p:pic>
      <p:sp>
        <p:nvSpPr>
          <p:cNvPr id="14"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1613586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664B790-2F69-6D20-8C10-A322D9B7D2A1}"/>
              </a:ext>
            </a:extLst>
          </p:cNvPr>
          <p:cNvSpPr>
            <a:spLocks noGrp="1"/>
          </p:cNvSpPr>
          <p:nvPr>
            <p:ph type="title"/>
          </p:nvPr>
        </p:nvSpPr>
        <p:spPr>
          <a:xfrm>
            <a:off x="5426439" y="1476531"/>
            <a:ext cx="6130977" cy="4399613"/>
          </a:xfrm>
        </p:spPr>
        <p:txBody>
          <a:bodyPr>
            <a:normAutofit/>
          </a:bodyPr>
          <a:lstStyle/>
          <a:p>
            <a:r>
              <a:rPr lang="pt-BR" sz="2400" dirty="0">
                <a:latin typeface="+mn-lt"/>
              </a:rPr>
              <a:t>- Experiência (minha/nossa) de </a:t>
            </a:r>
            <a:r>
              <a:rPr lang="pt-BR" sz="2400" dirty="0" err="1">
                <a:latin typeface="+mn-lt"/>
              </a:rPr>
              <a:t>LGBTQIA+fobia</a:t>
            </a:r>
            <a:r>
              <a:rPr lang="pt-BR" sz="2400" dirty="0">
                <a:latin typeface="+mn-lt"/>
              </a:rPr>
              <a:t> na escola;</a:t>
            </a:r>
            <a:br>
              <a:rPr lang="pt-BR" sz="2400" dirty="0">
                <a:latin typeface="+mn-lt"/>
              </a:rPr>
            </a:br>
            <a:r>
              <a:rPr lang="pt-BR" sz="2400" dirty="0">
                <a:latin typeface="+mn-lt"/>
              </a:rPr>
              <a:t/>
            </a:r>
            <a:br>
              <a:rPr lang="pt-BR" sz="2400" dirty="0">
                <a:latin typeface="+mn-lt"/>
              </a:rPr>
            </a:br>
            <a:r>
              <a:rPr lang="pt-BR" sz="2400" dirty="0">
                <a:latin typeface="+mn-lt"/>
              </a:rPr>
              <a:t>- Surpresa com a reação positiva dos alunos;</a:t>
            </a:r>
            <a:br>
              <a:rPr lang="pt-BR" sz="2400" dirty="0">
                <a:latin typeface="+mn-lt"/>
              </a:rPr>
            </a:br>
            <a:r>
              <a:rPr lang="pt-BR" sz="2400" dirty="0">
                <a:latin typeface="+mn-lt"/>
              </a:rPr>
              <a:t/>
            </a:r>
            <a:br>
              <a:rPr lang="pt-BR" sz="2400" dirty="0">
                <a:latin typeface="+mn-lt"/>
              </a:rPr>
            </a:br>
            <a:r>
              <a:rPr lang="pt-BR" sz="2400" dirty="0">
                <a:latin typeface="+mn-lt"/>
              </a:rPr>
              <a:t>- Meu trabalho no </a:t>
            </a:r>
            <a:r>
              <a:rPr lang="pt-BR" sz="2400" dirty="0" err="1">
                <a:latin typeface="+mn-lt"/>
              </a:rPr>
              <a:t>IFSul</a:t>
            </a:r>
            <a:r>
              <a:rPr lang="pt-BR" sz="2400" dirty="0">
                <a:latin typeface="+mn-lt"/>
              </a:rPr>
              <a:t> com os NUGEDS;</a:t>
            </a:r>
            <a:br>
              <a:rPr lang="pt-BR" sz="2400" dirty="0">
                <a:latin typeface="+mn-lt"/>
              </a:rPr>
            </a:br>
            <a:r>
              <a:rPr lang="pt-BR" sz="2400" dirty="0">
                <a:latin typeface="+mn-lt"/>
              </a:rPr>
              <a:t/>
            </a:r>
            <a:br>
              <a:rPr lang="pt-BR" sz="2400" dirty="0">
                <a:latin typeface="+mn-lt"/>
              </a:rPr>
            </a:br>
            <a:r>
              <a:rPr lang="pt-BR" sz="2400" dirty="0">
                <a:latin typeface="+mn-lt"/>
              </a:rPr>
              <a:t>- A crença de que as trajetórias de vida produzem e são produzidas por essas interações.</a:t>
            </a:r>
          </a:p>
        </p:txBody>
      </p:sp>
      <p:sp>
        <p:nvSpPr>
          <p:cNvPr id="4" name="Espaço Reservado para Texto 3">
            <a:extLst>
              <a:ext uri="{FF2B5EF4-FFF2-40B4-BE49-F238E27FC236}">
                <a16:creationId xmlns:a16="http://schemas.microsoft.com/office/drawing/2014/main" id="{64942C89-0EBD-3639-5BB9-F6E24F14F8F6}"/>
              </a:ext>
            </a:extLst>
          </p:cNvPr>
          <p:cNvSpPr>
            <a:spLocks noGrp="1"/>
          </p:cNvSpPr>
          <p:nvPr>
            <p:ph type="body" idx="1"/>
          </p:nvPr>
        </p:nvSpPr>
        <p:spPr>
          <a:xfrm>
            <a:off x="6549292" y="278535"/>
            <a:ext cx="3282846" cy="1278211"/>
          </a:xfrm>
        </p:spPr>
        <p:txBody>
          <a:bodyPr>
            <a:normAutofit/>
          </a:bodyPr>
          <a:lstStyle/>
          <a:p>
            <a:pPr algn="ctr"/>
            <a:r>
              <a:rPr lang="pt-BR" sz="3600" dirty="0"/>
              <a:t>Introdução</a:t>
            </a:r>
          </a:p>
        </p:txBody>
      </p:sp>
      <p:pic>
        <p:nvPicPr>
          <p:cNvPr id="5" name="Espaço Reservado para Conteúdo 4" descr="Desenho de uma porta&#10;&#10;Descrição gerada automaticamente com confiança média">
            <a:extLst>
              <a:ext uri="{FF2B5EF4-FFF2-40B4-BE49-F238E27FC236}">
                <a16:creationId xmlns:a16="http://schemas.microsoft.com/office/drawing/2014/main" id="{F7665A3F-DE9D-B1FE-591F-29264FA8D6E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 b="6962"/>
          <a:stretch/>
        </p:blipFill>
        <p:spPr>
          <a:xfrm>
            <a:off x="0" y="0"/>
            <a:ext cx="5214938" cy="685800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925131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664B790-2F69-6D20-8C10-A322D9B7D2A1}"/>
              </a:ext>
            </a:extLst>
          </p:cNvPr>
          <p:cNvSpPr>
            <a:spLocks noGrp="1"/>
          </p:cNvSpPr>
          <p:nvPr>
            <p:ph type="title"/>
          </p:nvPr>
        </p:nvSpPr>
        <p:spPr>
          <a:xfrm>
            <a:off x="5426439" y="1476531"/>
            <a:ext cx="6003561" cy="4037301"/>
          </a:xfrm>
        </p:spPr>
        <p:txBody>
          <a:bodyPr>
            <a:normAutofit fontScale="90000"/>
          </a:bodyPr>
          <a:lstStyle/>
          <a:p>
            <a:pPr algn="just"/>
            <a:r>
              <a:rPr lang="pt-BR" sz="2800" dirty="0">
                <a:latin typeface="+mn-lt"/>
              </a:rPr>
              <a:t>Como produzir um espaço aberto, democrático e empático para a discussão dos diferentes aspectos constitucionais e políticos relacionados ao gênero e a sexualidade na escola? </a:t>
            </a:r>
            <a:br>
              <a:rPr lang="pt-BR" sz="2800" dirty="0">
                <a:latin typeface="+mn-lt"/>
              </a:rPr>
            </a:br>
            <a:r>
              <a:rPr lang="pt-BR" sz="2800" dirty="0">
                <a:latin typeface="+mn-lt"/>
              </a:rPr>
              <a:t/>
            </a:r>
            <a:br>
              <a:rPr lang="pt-BR" sz="2800" dirty="0">
                <a:latin typeface="+mn-lt"/>
              </a:rPr>
            </a:br>
            <a:r>
              <a:rPr lang="pt-BR" sz="2800" dirty="0">
                <a:latin typeface="+mn-lt"/>
              </a:rPr>
              <a:t>Aposta nas narrativas das trajetórias de vida dos sujeitos e seus desdobramentos pessoais e profissionais. </a:t>
            </a:r>
            <a:br>
              <a:rPr lang="pt-BR" sz="2800" dirty="0">
                <a:latin typeface="+mn-lt"/>
              </a:rPr>
            </a:br>
            <a:r>
              <a:rPr lang="pt-BR" sz="2800" dirty="0">
                <a:latin typeface="+mn-lt"/>
              </a:rPr>
              <a:t/>
            </a:r>
            <a:br>
              <a:rPr lang="pt-BR" sz="2800" dirty="0">
                <a:latin typeface="+mn-lt"/>
              </a:rPr>
            </a:br>
            <a:endParaRPr lang="pt-BR" sz="2800" dirty="0">
              <a:latin typeface="+mn-lt"/>
            </a:endParaRPr>
          </a:p>
        </p:txBody>
      </p:sp>
      <p:sp>
        <p:nvSpPr>
          <p:cNvPr id="4" name="Espaço Reservado para Texto 3">
            <a:extLst>
              <a:ext uri="{FF2B5EF4-FFF2-40B4-BE49-F238E27FC236}">
                <a16:creationId xmlns:a16="http://schemas.microsoft.com/office/drawing/2014/main" id="{64942C89-0EBD-3639-5BB9-F6E24F14F8F6}"/>
              </a:ext>
            </a:extLst>
          </p:cNvPr>
          <p:cNvSpPr>
            <a:spLocks noGrp="1"/>
          </p:cNvSpPr>
          <p:nvPr>
            <p:ph type="body" idx="1"/>
          </p:nvPr>
        </p:nvSpPr>
        <p:spPr>
          <a:xfrm>
            <a:off x="6549292" y="278535"/>
            <a:ext cx="3282846" cy="1278211"/>
          </a:xfrm>
        </p:spPr>
        <p:txBody>
          <a:bodyPr>
            <a:normAutofit/>
          </a:bodyPr>
          <a:lstStyle/>
          <a:p>
            <a:pPr algn="ctr"/>
            <a:r>
              <a:rPr lang="pt-BR" sz="3600" dirty="0"/>
              <a:t>Introdução</a:t>
            </a:r>
          </a:p>
        </p:txBody>
      </p:sp>
      <p:pic>
        <p:nvPicPr>
          <p:cNvPr id="5" name="Espaço Reservado para Conteúdo 4" descr="Desenho de uma porta&#10;&#10;Descrição gerada automaticamente com confiança média">
            <a:extLst>
              <a:ext uri="{FF2B5EF4-FFF2-40B4-BE49-F238E27FC236}">
                <a16:creationId xmlns:a16="http://schemas.microsoft.com/office/drawing/2014/main" id="{F7665A3F-DE9D-B1FE-591F-29264FA8D6E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 b="6962"/>
          <a:stretch/>
        </p:blipFill>
        <p:spPr>
          <a:xfrm>
            <a:off x="0" y="0"/>
            <a:ext cx="5214938" cy="685800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235438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176844-69C3-4F79-BE38-EA5BDDF4F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cxnSp>
        <p:nvCxnSpPr>
          <p:cNvPr id="14" name="Straight Connector 13">
            <a:extLst>
              <a:ext uri="{FF2B5EF4-FFF2-40B4-BE49-F238E27FC236}">
                <a16:creationId xmlns:a16="http://schemas.microsoft.com/office/drawing/2014/main" id="{33862825-C012-4895-A17E-F3D1F62D89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9CFA23B9-12C7-3E3C-CEEA-A2AC46886492}"/>
              </a:ext>
            </a:extLst>
          </p:cNvPr>
          <p:cNvSpPr>
            <a:spLocks noGrp="1"/>
          </p:cNvSpPr>
          <p:nvPr>
            <p:ph idx="1"/>
          </p:nvPr>
        </p:nvSpPr>
        <p:spPr>
          <a:xfrm>
            <a:off x="1068496" y="1386590"/>
            <a:ext cx="5849465" cy="5006715"/>
          </a:xfrm>
        </p:spPr>
        <p:txBody>
          <a:bodyPr>
            <a:normAutofit/>
          </a:bodyPr>
          <a:lstStyle/>
          <a:p>
            <a:pPr marL="0" indent="0" algn="just">
              <a:buNone/>
            </a:pPr>
            <a:r>
              <a:rPr lang="en-US" dirty="0"/>
              <a:t>- A </a:t>
            </a:r>
            <a:r>
              <a:rPr lang="en-US" dirty="0" err="1"/>
              <a:t>pandemia</a:t>
            </a:r>
            <a:r>
              <a:rPr lang="en-US" dirty="0"/>
              <a:t> e a coleta de dados;</a:t>
            </a:r>
          </a:p>
          <a:p>
            <a:pPr marL="0" indent="0" algn="just">
              <a:buNone/>
            </a:pPr>
            <a:r>
              <a:rPr lang="pt-BR" dirty="0"/>
              <a:t>- Foram entrevistadas 16 (dezesseis) pessoas, sendo: a) 1 (um/a) representante estava ou esteve em contato com o NUGEDS de cada câmpus do </a:t>
            </a:r>
            <a:r>
              <a:rPr lang="pt-BR" dirty="0" err="1"/>
              <a:t>IFSul</a:t>
            </a:r>
            <a:r>
              <a:rPr lang="pt-BR" dirty="0"/>
              <a:t> (Bagé, Camaquã, Charqueadas, Gravataí, Jaguarão, Lajeado, Novo Hamburgo, Passo Fundo, Pelotas, Santana do Livramento, Sapiranga, Sapucaia do Sul, Venâncio Aires e Visconde da Graça – Pelotas), totalizando 14 (quatorze) entrevistados; b) 1 (um/a) representante do NUGEDS da Reitoria; c) 1 (um/a) representante do Departamento de Educação Inclusiva (DEPEI). </a:t>
            </a:r>
          </a:p>
        </p:txBody>
      </p:sp>
      <p:pic>
        <p:nvPicPr>
          <p:cNvPr id="5" name="Espaço Reservado para Conteúdo 4" descr="Porta de madeira em frente a igreja&#10;&#10;Descrição gerada automaticamente com confiança baixa">
            <a:extLst>
              <a:ext uri="{FF2B5EF4-FFF2-40B4-BE49-F238E27FC236}">
                <a16:creationId xmlns:a16="http://schemas.microsoft.com/office/drawing/2014/main" id="{5A98E473-126B-FBFA-A8FB-E92EAC76681B}"/>
              </a:ext>
            </a:extLst>
          </p:cNvPr>
          <p:cNvPicPr>
            <a:picLocks noChangeAspect="1"/>
          </p:cNvPicPr>
          <p:nvPr/>
        </p:nvPicPr>
        <p:blipFill rotWithShape="1">
          <a:blip r:embed="rId2">
            <a:extLst>
              <a:ext uri="{28A0092B-C50C-407E-A947-70E740481C1C}">
                <a14:useLocalDpi xmlns:a14="http://schemas.microsoft.com/office/drawing/2010/main" val="0"/>
              </a:ext>
            </a:extLst>
          </a:blip>
          <a:srcRect t="5646"/>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1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 name="Espaço Reservado para Texto 3">
            <a:extLst>
              <a:ext uri="{FF2B5EF4-FFF2-40B4-BE49-F238E27FC236}">
                <a16:creationId xmlns:a16="http://schemas.microsoft.com/office/drawing/2014/main" id="{9BFE6D35-36E4-AC2E-C39E-4F71FA560E2D}"/>
              </a:ext>
            </a:extLst>
          </p:cNvPr>
          <p:cNvSpPr txBox="1">
            <a:spLocks/>
          </p:cNvSpPr>
          <p:nvPr/>
        </p:nvSpPr>
        <p:spPr>
          <a:xfrm>
            <a:off x="2226520" y="282789"/>
            <a:ext cx="3282846" cy="1278211"/>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3600" dirty="0"/>
              <a:t>Metodologia</a:t>
            </a:r>
          </a:p>
        </p:txBody>
      </p:sp>
    </p:spTree>
    <p:extLst>
      <p:ext uri="{BB962C8B-B14F-4D97-AF65-F5344CB8AC3E}">
        <p14:creationId xmlns:p14="http://schemas.microsoft.com/office/powerpoint/2010/main" val="298723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176844-69C3-4F79-BE38-EA5BDDF4F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cxnSp>
        <p:nvCxnSpPr>
          <p:cNvPr id="14" name="Straight Connector 13">
            <a:extLst>
              <a:ext uri="{FF2B5EF4-FFF2-40B4-BE49-F238E27FC236}">
                <a16:creationId xmlns:a16="http://schemas.microsoft.com/office/drawing/2014/main" id="{33862825-C012-4895-A17E-F3D1F62D89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9CFA23B9-12C7-3E3C-CEEA-A2AC46886492}"/>
              </a:ext>
            </a:extLst>
          </p:cNvPr>
          <p:cNvSpPr>
            <a:spLocks noGrp="1"/>
          </p:cNvSpPr>
          <p:nvPr>
            <p:ph idx="1"/>
          </p:nvPr>
        </p:nvSpPr>
        <p:spPr>
          <a:xfrm>
            <a:off x="1068496" y="1386590"/>
            <a:ext cx="5849465" cy="5006715"/>
          </a:xfrm>
        </p:spPr>
        <p:txBody>
          <a:bodyPr>
            <a:normAutofit/>
          </a:bodyPr>
          <a:lstStyle/>
          <a:p>
            <a:pPr marL="0" indent="0">
              <a:buNone/>
            </a:pPr>
            <a:r>
              <a:rPr lang="pt-BR" sz="1800" dirty="0"/>
              <a:t>1) Como sua história pessoal se relaciona com a história do </a:t>
            </a:r>
            <a:r>
              <a:rPr lang="pt-BR" sz="1800" dirty="0" err="1"/>
              <a:t>IFSul</a:t>
            </a:r>
            <a:r>
              <a:rPr lang="pt-BR" sz="1800" dirty="0"/>
              <a:t>?</a:t>
            </a:r>
          </a:p>
          <a:p>
            <a:pPr marL="0" indent="0">
              <a:buNone/>
            </a:pPr>
            <a:r>
              <a:rPr lang="pt-BR" sz="1800" dirty="0"/>
              <a:t>2) Como você acredita que seus marcadores sociais (classe, raça, cor, sexualidade, gênero, etnia, origem, idade, por exemplo) influenciaram e influenciam suas práticas profissionais no </a:t>
            </a:r>
            <a:r>
              <a:rPr lang="pt-BR" sz="1800" dirty="0" err="1"/>
              <a:t>IFSul</a:t>
            </a:r>
            <a:r>
              <a:rPr lang="pt-BR" sz="1800" dirty="0"/>
              <a:t>?</a:t>
            </a:r>
          </a:p>
          <a:p>
            <a:pPr marL="0" indent="0">
              <a:buNone/>
            </a:pPr>
            <a:r>
              <a:rPr lang="pt-BR" sz="1800" dirty="0"/>
              <a:t>3) Como se deu sua aproximação ao NUGED?</a:t>
            </a:r>
          </a:p>
          <a:p>
            <a:pPr marL="0" indent="0">
              <a:buNone/>
            </a:pPr>
            <a:r>
              <a:rPr lang="pt-BR" sz="1800" dirty="0"/>
              <a:t>4) Como você acredita que o NUGED contribui para as políticas propostas pelo </a:t>
            </a:r>
            <a:r>
              <a:rPr lang="pt-BR" sz="1800" dirty="0" err="1"/>
              <a:t>IFSul</a:t>
            </a:r>
            <a:r>
              <a:rPr lang="pt-BR" sz="1800" dirty="0"/>
              <a:t>?</a:t>
            </a:r>
          </a:p>
          <a:p>
            <a:pPr marL="0" indent="0">
              <a:buNone/>
            </a:pPr>
            <a:r>
              <a:rPr lang="pt-BR" sz="1800" dirty="0"/>
              <a:t>5) Como você acredita que o NUGED impacta a comunidade acadêmica?</a:t>
            </a:r>
          </a:p>
          <a:p>
            <a:pPr marL="0" indent="0">
              <a:buNone/>
            </a:pPr>
            <a:r>
              <a:rPr lang="pt-BR" sz="1800" dirty="0"/>
              <a:t>6) Na sua visão, quais são as dificuldades que o NUGED enfrenta no IFSUL?</a:t>
            </a:r>
          </a:p>
          <a:p>
            <a:pPr marL="0" indent="0">
              <a:buNone/>
            </a:pPr>
            <a:r>
              <a:rPr lang="pt-BR" sz="1800" dirty="0"/>
              <a:t>- Análise </a:t>
            </a:r>
            <a:r>
              <a:rPr lang="pt-BR" sz="1800" dirty="0" err="1"/>
              <a:t>arquegenealógica</a:t>
            </a:r>
            <a:r>
              <a:rPr lang="pt-BR" sz="1800" dirty="0"/>
              <a:t>.</a:t>
            </a:r>
          </a:p>
          <a:p>
            <a:endParaRPr lang="pt-BR" dirty="0"/>
          </a:p>
        </p:txBody>
      </p:sp>
      <p:pic>
        <p:nvPicPr>
          <p:cNvPr id="5" name="Espaço Reservado para Conteúdo 4" descr="Porta de madeira em frente a igreja&#10;&#10;Descrição gerada automaticamente com confiança baixa">
            <a:extLst>
              <a:ext uri="{FF2B5EF4-FFF2-40B4-BE49-F238E27FC236}">
                <a16:creationId xmlns:a16="http://schemas.microsoft.com/office/drawing/2014/main" id="{5A98E473-126B-FBFA-A8FB-E92EAC76681B}"/>
              </a:ext>
            </a:extLst>
          </p:cNvPr>
          <p:cNvPicPr>
            <a:picLocks noChangeAspect="1"/>
          </p:cNvPicPr>
          <p:nvPr/>
        </p:nvPicPr>
        <p:blipFill rotWithShape="1">
          <a:blip r:embed="rId2">
            <a:extLst>
              <a:ext uri="{28A0092B-C50C-407E-A947-70E740481C1C}">
                <a14:useLocalDpi xmlns:a14="http://schemas.microsoft.com/office/drawing/2010/main" val="0"/>
              </a:ext>
            </a:extLst>
          </a:blip>
          <a:srcRect t="5646"/>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1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 name="Espaço Reservado para Texto 3">
            <a:extLst>
              <a:ext uri="{FF2B5EF4-FFF2-40B4-BE49-F238E27FC236}">
                <a16:creationId xmlns:a16="http://schemas.microsoft.com/office/drawing/2014/main" id="{9BFE6D35-36E4-AC2E-C39E-4F71FA560E2D}"/>
              </a:ext>
            </a:extLst>
          </p:cNvPr>
          <p:cNvSpPr txBox="1">
            <a:spLocks/>
          </p:cNvSpPr>
          <p:nvPr/>
        </p:nvSpPr>
        <p:spPr>
          <a:xfrm>
            <a:off x="2226520" y="282790"/>
            <a:ext cx="3282846" cy="860504"/>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400"/>
              </a:spcBef>
              <a:spcAft>
                <a:spcPts val="400"/>
              </a:spcAft>
              <a:buClrTx/>
              <a:buSzTx/>
              <a:buFont typeface="Arial" panose="020B0604020202020204" pitchFamily="34" charset="0"/>
              <a:buNone/>
              <a:tabLst/>
              <a:defRPr/>
            </a:pPr>
            <a:r>
              <a:rPr kumimoji="0" lang="pt-BR" sz="3600" b="0" i="0" u="none" strike="noStrike" kern="1200" cap="none" spc="0" normalizeH="0" baseline="0" noProof="0" dirty="0">
                <a:ln>
                  <a:noFill/>
                </a:ln>
                <a:solidFill>
                  <a:srgbClr val="000000">
                    <a:lumMod val="85000"/>
                    <a:lumOff val="15000"/>
                  </a:srgbClr>
                </a:solidFill>
                <a:effectLst/>
                <a:uLnTx/>
                <a:uFillTx/>
                <a:latin typeface="Avenir Next LT Pro"/>
                <a:ea typeface="+mn-ea"/>
                <a:cs typeface="+mn-cs"/>
              </a:rPr>
              <a:t>Metodologia</a:t>
            </a:r>
          </a:p>
        </p:txBody>
      </p:sp>
    </p:spTree>
    <p:extLst>
      <p:ext uri="{BB962C8B-B14F-4D97-AF65-F5344CB8AC3E}">
        <p14:creationId xmlns:p14="http://schemas.microsoft.com/office/powerpoint/2010/main" val="2777335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ADF00B0-15EA-EBDB-997F-F0B11280CA0A}"/>
              </a:ext>
            </a:extLst>
          </p:cNvPr>
          <p:cNvSpPr>
            <a:spLocks noGrp="1"/>
          </p:cNvSpPr>
          <p:nvPr>
            <p:ph type="title"/>
          </p:nvPr>
        </p:nvSpPr>
        <p:spPr>
          <a:xfrm>
            <a:off x="5561351" y="1251679"/>
            <a:ext cx="5868649" cy="5179101"/>
          </a:xfrm>
        </p:spPr>
        <p:txBody>
          <a:bodyPr>
            <a:noAutofit/>
          </a:bodyPr>
          <a:lstStyle/>
          <a:p>
            <a:r>
              <a:rPr lang="pt-BR" sz="2800" dirty="0"/>
              <a:t>- </a:t>
            </a:r>
            <a:r>
              <a:rPr lang="pt-BR" sz="2800" i="0" dirty="0"/>
              <a:t>Início das Escolas de Aprendizes e Artífices em 1909 e passam por uma série de ordenamentos jurídicos até se tornem em 2008 os Institutos Federais e compor a Rede Federal.</a:t>
            </a:r>
            <a:br>
              <a:rPr lang="pt-BR" sz="2800" i="0" dirty="0"/>
            </a:br>
            <a:r>
              <a:rPr lang="pt-BR" sz="2800" i="0" dirty="0"/>
              <a:t/>
            </a:r>
            <a:br>
              <a:rPr lang="pt-BR" sz="2800" i="0" dirty="0"/>
            </a:br>
            <a:r>
              <a:rPr lang="pt-BR" sz="2800" i="0" dirty="0"/>
              <a:t>- Expansão em três etapas: No período de 1909 a 2002, existiam no país 140 escolas técnicas, ao passo que, nos anos de 2003 a 2010, esse número passou a ser de 216 instituições espalhadas ao longo do país. </a:t>
            </a:r>
          </a:p>
        </p:txBody>
      </p:sp>
      <p:sp>
        <p:nvSpPr>
          <p:cNvPr id="4" name="Espaço Reservado para Texto 3">
            <a:extLst>
              <a:ext uri="{FF2B5EF4-FFF2-40B4-BE49-F238E27FC236}">
                <a16:creationId xmlns:a16="http://schemas.microsoft.com/office/drawing/2014/main" id="{AC81E492-E1DE-F4AA-6A20-956AB6AE1E80}"/>
              </a:ext>
            </a:extLst>
          </p:cNvPr>
          <p:cNvSpPr>
            <a:spLocks noGrp="1"/>
          </p:cNvSpPr>
          <p:nvPr>
            <p:ph type="body" idx="1"/>
          </p:nvPr>
        </p:nvSpPr>
        <p:spPr>
          <a:xfrm>
            <a:off x="6976935" y="242391"/>
            <a:ext cx="4250698" cy="1101777"/>
          </a:xfrm>
        </p:spPr>
        <p:txBody>
          <a:bodyPr>
            <a:normAutofit/>
          </a:bodyPr>
          <a:lstStyle/>
          <a:p>
            <a:r>
              <a:rPr lang="pt-BR" sz="3200" dirty="0"/>
              <a:t>Os Institutos Federais</a:t>
            </a:r>
          </a:p>
        </p:txBody>
      </p:sp>
      <p:pic>
        <p:nvPicPr>
          <p:cNvPr id="5" name="Espaço Reservado para Conteúdo 4" descr="Desenho de uma porta&#10;&#10;Descrição gerada automaticamente com confiança baixa">
            <a:extLst>
              <a:ext uri="{FF2B5EF4-FFF2-40B4-BE49-F238E27FC236}">
                <a16:creationId xmlns:a16="http://schemas.microsoft.com/office/drawing/2014/main" id="{3CAE7ABE-2C92-1D59-A8C5-6573E8CC6B10}"/>
              </a:ext>
            </a:extLst>
          </p:cNvPr>
          <p:cNvPicPr>
            <a:picLocks noChangeAspect="1"/>
          </p:cNvPicPr>
          <p:nvPr/>
        </p:nvPicPr>
        <p:blipFill rotWithShape="1">
          <a:blip r:embed="rId2">
            <a:extLst>
              <a:ext uri="{28A0092B-C50C-407E-A947-70E740481C1C}">
                <a14:useLocalDpi xmlns:a14="http://schemas.microsoft.com/office/drawing/2010/main" val="0"/>
              </a:ext>
            </a:extLst>
          </a:blip>
          <a:srcRect l="25308" r="32297"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1645552055"/>
      </p:ext>
    </p:extLst>
  </p:cSld>
  <p:clrMapOvr>
    <a:masterClrMapping/>
  </p:clrMapOvr>
</p:sld>
</file>

<file path=ppt/theme/theme1.xml><?xml version="1.0" encoding="utf-8"?>
<a:theme xmlns:a="http://schemas.openxmlformats.org/drawingml/2006/main" name="Headlines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1535</Words>
  <Application>Microsoft Office PowerPoint</Application>
  <PresentationFormat>Widescreen</PresentationFormat>
  <Paragraphs>98</Paragraphs>
  <Slides>42</Slides>
  <Notes>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42</vt:i4>
      </vt:variant>
    </vt:vector>
  </HeadingPairs>
  <TitlesOfParts>
    <vt:vector size="48" baseType="lpstr">
      <vt:lpstr>Arial</vt:lpstr>
      <vt:lpstr>Avenir Next LT Pro</vt:lpstr>
      <vt:lpstr>Calibri</vt:lpstr>
      <vt:lpstr>Jockey One</vt:lpstr>
      <vt:lpstr>Sitka Banner</vt:lpstr>
      <vt:lpstr>HeadlinesVTI</vt:lpstr>
      <vt:lpstr>Trajetórias de vida pela educação: produzindo os Núcleos de Gênero e Diversidade Sexual em um Instituto Federal</vt:lpstr>
      <vt:lpstr>Apresentação do PowerPoint</vt:lpstr>
      <vt:lpstr>Sumário </vt:lpstr>
      <vt:lpstr>“Eu não gosto dessa comunidade. Ô bando de fresco. Pra mim, não existe isso daí. Tem gente legal? Tem, mas a maioria é fresca e isso me dá ódio”.</vt:lpstr>
      <vt:lpstr>- Experiência (minha/nossa) de LGBTQIA+fobia na escola;  - Surpresa com a reação positiva dos alunos;  - Meu trabalho no IFSul com os NUGEDS;  - A crença de que as trajetórias de vida produzem e são produzidas por essas interações.</vt:lpstr>
      <vt:lpstr>Como produzir um espaço aberto, democrático e empático para a discussão dos diferentes aspectos constitucionais e políticos relacionados ao gênero e a sexualidade na escola?   Aposta nas narrativas das trajetórias de vida dos sujeitos e seus desdobramentos pessoais e profissionais.   </vt:lpstr>
      <vt:lpstr>Apresentação do PowerPoint</vt:lpstr>
      <vt:lpstr>Apresentação do PowerPoint</vt:lpstr>
      <vt:lpstr>- Início das Escolas de Aprendizes e Artífices em 1909 e passam por uma série de ordenamentos jurídicos até se tornem em 2008 os Institutos Federais e compor a Rede Federal.  - Expansão em três etapas: No período de 1909 a 2002, existiam no país 140 escolas técnicas, ao passo que, nos anos de 2003 a 2010, esse número passou a ser de 216 instituições espalhadas ao longo do país. </vt:lpstr>
      <vt:lpstr>- Tensão entre atuar como espaço de formação para a população carente e atender demandas específicas do setor industrial, fortemente enraizadas no  - Marco da redemocratização de 1988;   - Políticas de Cotas e Políticas de Acesso, Permanência e Êxito Estudantil. </vt:lpstr>
      <vt:lpstr>- Fundado em 1917, o IFSul é um dos três IFs do RS;  - Políticas de Inclusão e Acessibilidade centradas no Departamento de Educação Inclusiva (DEPEI), vinculado diretamente à Pró-Reitoria de Ensino (PROEN);  - Uma das principais ferramentas do DEPEI são os núcleos institucionais. NAPNE, NEABI e NUGEDS;</vt:lpstr>
      <vt:lpstr>- A Política de Inclusão e Acessibilidade do IFSul (2016);  - Regulamento de uso do Nome Social (2016) e Orientações para uso da Linguagem não sexista (2021);  - O Plano de Desenvolvimento Institucional (2007-2024);  - Novo regimento dos núcleos em especial do NUGEDS. De NUGED para NUGEDS.   - Progressão de uma legitimidade moral</vt:lpstr>
      <vt:lpstr>- A Política de Inclusão e Acessibilidade do IFSul (2016);  </vt:lpstr>
      <vt:lpstr>- Regulamento de uso do Nome Social (2016)    </vt:lpstr>
      <vt:lpstr>- Orientações para uso da Linguagem não sexista (2021);    </vt:lpstr>
      <vt:lpstr>- O Plano de Desenvolvimento Institucional (2007-2011);   </vt:lpstr>
      <vt:lpstr>- O Plano de Desenvolvimento Institucional (2014-2019);   </vt:lpstr>
      <vt:lpstr>- O Plano de Desenvolvimento Institucional (2020-2024);   </vt:lpstr>
      <vt:lpstr>- Novo regimento dos núcleos em especial do NUGEDS. De NUGED para NUGEDS.    </vt:lpstr>
      <vt:lpstr>POLÍTICA INSTITUCIONAL DE PREVENÇÃO E ENFRENTAMENTO DE ASSÉDIOS E VIOLÊNCIAS NO IFSUL</vt:lpstr>
      <vt:lpstr>POLÍTICA INSTITUCIONAL DE PREVENÇÃO E ENFRENTAMENTO DE ASSÉDIOS E VIOLÊNCIAS NO IFSUL</vt:lpstr>
      <vt:lpstr>POLÍTICA INSTITUCIONAL DE PREVENÇÃO E ENFRENTAMENTO DE ASSÉDIOS E VIOLÊNCIAS NO IFSUL</vt:lpstr>
      <vt:lpstr>POLÍTICA INSTITUCIONAL DE PREVENÇÃO E ENFRENTAMENTO DE ASSÉDIOS E VIOLÊNCIAS NO IFSUL</vt:lpstr>
      <vt:lpstr>Apresentação do PowerPoint</vt:lpstr>
      <vt:lpstr>Apresentação do PowerPoint</vt:lpstr>
      <vt:lpstr>Apresentação do PowerPoint</vt:lpstr>
      <vt:lpstr>Apresentação do PowerPoint</vt:lpstr>
      <vt:lpstr>Apresentação do PowerPoint</vt:lpstr>
      <vt:lpstr>Apresentação do PowerPoint</vt:lpstr>
      <vt:lpstr>No caminho da escola tinha uma pessoa com deficiência, um menino com síndrome de Down. A mãe dele, pra poder tricotar, uma mulher sozinha, amarrava ele no calcanhar dela e colocava ele no pátio na frente da casa porque aí ela fazia tricô e cuidava dele ao mesmo tempo em que ele estava na rua. Na nossa vida, no entendimento que nós tínhamos com 10 e 11 anos, nós dizíamos uns pros outros “não pode passar da rua porque ele é louco, ele vai te pegar”. Quando eu cruzava naquela rua, eu tinha uma coisa que me atraía nele, eu ficava pensando assim “mas ele não é um cachorro pra me morder, ele é um ser humano” e claro todo mundo criticava ela. Um dia, então, a minha mãe contou que na verdade aquela mulher estava sozinha, ela tinha que sobreviver e daquela maneira ele pegava sol. Ele não falava, ele rugia. Ele foi parar no APAE quando tinha quase 40 anos quando ela morreu e ele ficou com um parente que levou ele pra lá. Sabe é bem complicado, aquilo mexia muito comigo.  Representante DEPEI (50-60 anos, docente, mulher, cisgênero, heterossexual, branca)</vt:lpstr>
      <vt:lpstr>Ah não pera... Vigiar e punir?   </vt:lpstr>
      <vt:lpstr>- Sexualidade como um dispositivo histórico.  - Crítica a hipótese repressiva – falamos sem parar sobre a sexualidade;  - Subjetividade profundamente enraizada na sexualidade.   </vt:lpstr>
      <vt:lpstr>“A diferença é algo que a gente não consegue estabelecer em definitivo. Ela é uma mudança constante. Se há um tempo, a gente enxergava na sala de aula a aluna lésbica, o aluno gay, a gente não via, ou fingia não ver, o aluno ou a aluna trans, não pensava que poderia existir uma pessoa não-binária. Existem uma série de marcadores possíveis, que são históricos, que são construídos, que percebemos se tivermos abertos a olhar dessa forma. A diferença implica em uma pluralidade. Convivemos o tempo todo com ela, mas muitas vezes simplesmente não a percebemos.” Representante 3 (40-50 anos, docente, homem, cisgênero, homossexual, branco)  </vt:lpstr>
      <vt:lpstr>Apresentação do PowerPoint</vt:lpstr>
      <vt:lpstr>- A experiência da branquitude e da cisgeneridade;  - Mulheres vítimas de machismo e misoginia;  - A formação do Coletivo ELLAS e a Política de Combate ao Assédio e Violências;  - Espaço de questionamento das reiterações de gênero (Brincar de boneca).      </vt:lpstr>
      <vt:lpstr>“Quando assumi um cargo de chefia que senti o que tanto me falavam. As pessoas te desrespeitam abertamente e é isso mesmo. Tem colegas que se dirigem a mim como “guriazinha”. É uma forma de me desmerecer.  O mesmo acontece com as alunas. A gente passou uma situação grave de meninas que sofriam assédio moral de colegas e de alguns professores. Eu tive que lidar com isso como coordenadora. Teve uma situação que tivemos que abrir um PAD [Processo administrativo disciplinar] de um aluno que ameaçou a vida de uma colega. A gente tá sempre lutando por ser mulher. Mas entendo que como pessoa branca eu não sofro algumas coisas que colegas negros sofrem. No meu programa de pós-graduação, eu tinha perdido um prazo... olha só, e perguntei pra coordenadora se poderia entregar o treco mesmo atrasado e ela me respondeu “com teus olhos verdes e cabelos loiros, o que você não consegue na vida?” Eu fiquei chocada. A gente nem percebe o privilégio que tem. Já teve situações de colegas que foram me ver apresentando trabalhos em congresso “só porque te achei bonita”.  Representante 7 (20-30 anos, docente, mulher, cisgênero, heterossexual, branca)</vt:lpstr>
      <vt:lpstr>- O papel das famílias.   - A violência contra homossexuais (piadas);  - NUGEDS como espaço da “diversidade”, em sua forma genérica,  e seus integrantes como “especialistas da diversidade”;  - O bingo das opressões;       </vt:lpstr>
      <vt:lpstr>Daqui a pouco qualquer tentativa de falar algo as pessoas podem dizer "Ah mas ele é homem, mas ele é homem branco, isso e aquilo" E as pessoas nem sabem da minha sexualidade, não sabem que eu tenho medo de sair na rua com meu namorado, que eu tenho medo de apanhar na rua. As pessoas também não sabem o que é passar por preconceito e só quem sofre consegue entender. Eu nunca vou sofrer de sexismo, nem machismo, mas eu consigo ser empático em relação a isso, porque, enquanto homossexual eu passo por situações de violência também. [...] Meu pai é extremamente machista. Ele é 20 anos mais velho que a minha mãe e quando eu e meu irmão nascemos disse “Mulher minha não trabalha” e obrigou a minha mãe a parar de trabalhar. Minha mãe nunca mais trabalhou. Eu sei o que é conviver com uma pessoa machista dentro de casa, mas felizmente minha mãe me educou para não ser um. Ela enquanto pedagoga me educou para não ser como meu pai.  Representante 13 (30-40 anos, docente, homem, cisgênero, homossexual, branco)        </vt:lpstr>
      <vt:lpstr>- “A feminista estraga-prazeres”;  - A intencionalidade política do currículo;  - Pouco respaldo nos documentos educacionais para esses debates;  - Capacidade inventiva dos professores e TAEs em seus câmpus.   - Abertura a outras possibilidades de construção de conhecimento.   </vt:lpstr>
      <vt:lpstr>- O que significa construir um NUGEDS?  - Disputa entre sentidos e verdades;  - Legitimidade dos debates  - Entre a vivência cotidiana e o Termo de Ajustamento de Conduta.   - Apenas uma janela; </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Trajetórias de vida pela educação: produzindo os Núcleos de Gênero e Diversidade Sexual em um Instituto Federal</dc:title>
  <dc:creator>Willian Guimarães</dc:creator>
  <cp:lastModifiedBy>Willian Guimarães</cp:lastModifiedBy>
  <cp:revision>19</cp:revision>
  <dcterms:created xsi:type="dcterms:W3CDTF">2023-01-12T19:42:43Z</dcterms:created>
  <dcterms:modified xsi:type="dcterms:W3CDTF">2024-07-23T17:01:13Z</dcterms:modified>
</cp:coreProperties>
</file>