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54" r:id="rId10"/>
    <p:sldId id="420" r:id="rId11"/>
    <p:sldId id="421" r:id="rId12"/>
    <p:sldId id="441" r:id="rId13"/>
    <p:sldId id="459" r:id="rId14"/>
    <p:sldId id="460" r:id="rId15"/>
    <p:sldId id="455" r:id="rId16"/>
    <p:sldId id="458" r:id="rId17"/>
    <p:sldId id="418" r:id="rId18"/>
    <p:sldId id="457" r:id="rId19"/>
    <p:sldId id="461" r:id="rId20"/>
    <p:sldId id="462" r:id="rId21"/>
    <p:sldId id="463" r:id="rId22"/>
    <p:sldId id="422" r:id="rId23"/>
    <p:sldId id="423" r:id="rId24"/>
    <p:sldId id="464" r:id="rId25"/>
    <p:sldId id="442" r:id="rId26"/>
    <p:sldId id="419" r:id="rId27"/>
    <p:sldId id="465" r:id="rId28"/>
    <p:sldId id="443" r:id="rId29"/>
    <p:sldId id="466" r:id="rId30"/>
    <p:sldId id="424" r:id="rId31"/>
    <p:sldId id="425" r:id="rId32"/>
    <p:sldId id="426" r:id="rId33"/>
    <p:sldId id="444" r:id="rId34"/>
    <p:sldId id="427" r:id="rId35"/>
    <p:sldId id="428" r:id="rId36"/>
    <p:sldId id="429" r:id="rId37"/>
    <p:sldId id="430" r:id="rId38"/>
    <p:sldId id="467" r:id="rId39"/>
    <p:sldId id="446" r:id="rId40"/>
    <p:sldId id="468" r:id="rId41"/>
    <p:sldId id="431" r:id="rId42"/>
    <p:sldId id="432" r:id="rId43"/>
    <p:sldId id="469" r:id="rId44"/>
    <p:sldId id="470" r:id="rId45"/>
    <p:sldId id="434" r:id="rId46"/>
    <p:sldId id="440" r:id="rId47"/>
    <p:sldId id="447" r:id="rId48"/>
    <p:sldId id="448" r:id="rId49"/>
    <p:sldId id="449" r:id="rId50"/>
    <p:sldId id="450" r:id="rId51"/>
    <p:sldId id="471" r:id="rId52"/>
    <p:sldId id="472" r:id="rId53"/>
    <p:sldId id="451" r:id="rId54"/>
    <p:sldId id="473" r:id="rId55"/>
    <p:sldId id="474" r:id="rId56"/>
    <p:sldId id="435" r:id="rId57"/>
    <p:sldId id="452" r:id="rId58"/>
    <p:sldId id="453" r:id="rId59"/>
    <p:sldId id="438" r:id="rId60"/>
    <p:sldId id="475" r:id="rId61"/>
    <p:sldId id="439" r:id="rId62"/>
    <p:sldId id="476" r:id="rId6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5B1C3-1939-4260-81CD-FF8B960E650F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4DF51-A4B5-4922-A1DA-CD5F309D46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0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4DF51-A4B5-4922-A1DA-CD5F309D4677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9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28662" y="6357958"/>
            <a:ext cx="2133600" cy="365125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Imagem 9" descr="IFET Pag.bmp"/>
            <p:cNvPicPr>
              <a:picLocks noChangeAspect="1"/>
            </p:cNvPicPr>
            <p:nvPr userDrawn="1"/>
          </p:nvPicPr>
          <p:blipFill>
            <a:blip r:embed="rId2" cstate="print"/>
            <a:srcRect l="22243"/>
            <a:stretch>
              <a:fillRect/>
            </a:stretch>
          </p:blipFill>
          <p:spPr bwMode="auto">
            <a:xfrm>
              <a:off x="1000125" y="0"/>
              <a:ext cx="814387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8" descr="ifet.png"/>
            <p:cNvPicPr>
              <a:picLocks noChangeAspect="1"/>
            </p:cNvPicPr>
            <p:nvPr/>
          </p:nvPicPr>
          <p:blipFill>
            <a:blip r:embed="rId3" cstate="print"/>
            <a:srcRect r="71844"/>
            <a:stretch>
              <a:fillRect/>
            </a:stretch>
          </p:blipFill>
          <p:spPr bwMode="auto">
            <a:xfrm>
              <a:off x="16594" y="24915"/>
              <a:ext cx="862053" cy="11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/>
            <p:cNvSpPr/>
            <p:nvPr userDrawn="1"/>
          </p:nvSpPr>
          <p:spPr>
            <a:xfrm>
              <a:off x="928688" y="1135063"/>
              <a:ext cx="8215312" cy="4445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87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5" name="Grupo 14"/>
            <p:cNvGrpSpPr/>
            <p:nvPr userDrawn="1"/>
          </p:nvGrpSpPr>
          <p:grpSpPr>
            <a:xfrm>
              <a:off x="0" y="1152326"/>
              <a:ext cx="927100" cy="5705674"/>
              <a:chOff x="0" y="1152326"/>
              <a:chExt cx="927100" cy="5705674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30910"/>
              <a:stretch>
                <a:fillRect/>
              </a:stretch>
            </p:blipFill>
            <p:spPr bwMode="auto">
              <a:xfrm>
                <a:off x="32" y="1152326"/>
                <a:ext cx="927068" cy="27146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20001"/>
              <a:stretch>
                <a:fillRect/>
              </a:stretch>
            </p:blipFill>
            <p:spPr bwMode="auto">
              <a:xfrm>
                <a:off x="0" y="3643343"/>
                <a:ext cx="927068" cy="314322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pic>
            <p:nvPicPr>
              <p:cNvPr id="14" name="Picture 5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t="30910" b="49090"/>
              <a:stretch>
                <a:fillRect/>
              </a:stretch>
            </p:blipFill>
            <p:spPr bwMode="auto">
              <a:xfrm>
                <a:off x="0" y="6072182"/>
                <a:ext cx="927068" cy="78581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0">
              <a:schemeClr val="accent3">
                <a:lumMod val="75000"/>
                <a:alpha val="5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09/08/2021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6715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142875"/>
          </a:xfrm>
          <a:prstGeom prst="roundRect">
            <a:avLst>
              <a:gd name="adj" fmla="val 440"/>
            </a:avLst>
          </a:prstGeom>
          <a:solidFill>
            <a:srgbClr val="8CC63F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0" y="6715125"/>
            <a:ext cx="9144000" cy="71438"/>
          </a:xfrm>
          <a:prstGeom prst="roundRect">
            <a:avLst>
              <a:gd name="adj" fmla="val 440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130097" tIns="65048" rIns="130097" bIns="65048" anchor="ctr"/>
          <a:lstStyle/>
          <a:p>
            <a:pPr marL="0" marR="0" lvl="0" indent="0" defTabSz="638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Imagem 5" descr="IF passo Fundo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38" t="50000"/>
          <a:stretch>
            <a:fillRect/>
          </a:stretch>
        </p:blipFill>
        <p:spPr>
          <a:xfrm>
            <a:off x="26495" y="692696"/>
            <a:ext cx="6017425" cy="1584176"/>
          </a:xfrm>
          <a:prstGeom prst="rect">
            <a:avLst/>
          </a:prstGeom>
        </p:spPr>
      </p:pic>
      <p:sp>
        <p:nvSpPr>
          <p:cNvPr id="7" name="Título 8"/>
          <p:cNvSpPr txBox="1">
            <a:spLocks/>
          </p:cNvSpPr>
          <p:nvPr/>
        </p:nvSpPr>
        <p:spPr>
          <a:xfrm>
            <a:off x="161510" y="2816932"/>
            <a:ext cx="5832648" cy="259228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ENGENHARIA MECÂNICA</a:t>
            </a:r>
            <a:endParaRPr lang="pt-BR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Imagem 7" descr="wallpaperif6widecorte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180" y="477330"/>
            <a:ext cx="2880320" cy="4706865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0" y="36866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Regras do Produto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Vetorial: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produto vetorial de dois vetores A e B produz o vetor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 e matematicamente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operação é escrita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seguinte modo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00" y="3003680"/>
            <a:ext cx="6837446" cy="35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Formulação Vetorial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Cartesiana: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971600" y="1808820"/>
            <a:ext cx="8640960" cy="36610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</a:pPr>
            <a:r>
              <a:rPr lang="pt-BR" sz="1800" i="1" dirty="0">
                <a:latin typeface="Arial" panose="020B0604020202020204" pitchFamily="34" charset="0"/>
                <a:cs typeface="Arial" panose="020B0604020202020204" pitchFamily="34" charset="0"/>
              </a:rPr>
              <a:t>Como mostra a Figura a seguir, o vetor resultante aponta na direção +k. Portanto, i x j = (1)k.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25" y="3113965"/>
            <a:ext cx="4392488" cy="352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30" y="3249714"/>
            <a:ext cx="3240360" cy="325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7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45530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03: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força de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N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 sobre um suporte, como mostra a ilustração. Determine o momento da força em relação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63" y="2505428"/>
            <a:ext cx="2525162" cy="277904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06" y="2348153"/>
            <a:ext cx="3861098" cy="32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50" y="1493785"/>
            <a:ext cx="1858200" cy="204502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66092"/>
            <a:ext cx="2698110" cy="23004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0" y="4104075"/>
            <a:ext cx="63627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700" y="1351801"/>
            <a:ext cx="6362700" cy="2457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37" y="4464115"/>
            <a:ext cx="64484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45530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04: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força de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N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 na extremidade de uma alavanca de 0,9 m, como mostra a ilustração. Determine o momento da força em relação a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685" y="2463261"/>
            <a:ext cx="2704926" cy="221074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70" y="2201797"/>
            <a:ext cx="3209925" cy="27336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020" y="5225318"/>
            <a:ext cx="4972050" cy="71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160" y="6281454"/>
            <a:ext cx="18383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Formulação Vetorial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Cartesiana: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971" y="2033845"/>
            <a:ext cx="6460704" cy="27903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94" y="5026375"/>
            <a:ext cx="4671301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de uma Força – Análise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Vetorial: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de uma força em relação a um ponto pode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ser determinado através da aplicação das regras de produto vetorial.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regra do produto vetorial para o cálculo de momentos geralmente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é aplicada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sistemas em três dimensões.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02" y="3609020"/>
            <a:ext cx="7971988" cy="256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71600" y="1245530"/>
            <a:ext cx="80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05: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placa retangular é sustentada pelos suportes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e por um fio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Sabendo que a tração no fio é de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determine o momento em relação a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da força exercida pelo fio no ponto 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70" y="2606470"/>
            <a:ext cx="4468201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45" y="1718810"/>
            <a:ext cx="2127940" cy="19777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898076"/>
            <a:ext cx="4343400" cy="1619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898" y="4141089"/>
            <a:ext cx="2228850" cy="771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798" y="5357110"/>
            <a:ext cx="30670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Resultante de um sistema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forças – Definição: 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de uma força em relação a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ponto 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um eixo, fornece uma medida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tendência dessa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força provocar a rotação de um corpo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torno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ponto ou do eixo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problemas em duas dimensões é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mais conveniente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 utilizar uma formulação escalar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 para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problemas em três dimensões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formulação vetorial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mais conveniente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51801"/>
            <a:ext cx="2127940" cy="19777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45" y="1352654"/>
            <a:ext cx="4343400" cy="1619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785" y="3389682"/>
            <a:ext cx="4213750" cy="12633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952" y="4793943"/>
            <a:ext cx="4055036" cy="11470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4510" y="6119403"/>
            <a:ext cx="4619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51801"/>
            <a:ext cx="2127940" cy="19777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945" y="1352654"/>
            <a:ext cx="4343400" cy="1619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745" y="4059070"/>
            <a:ext cx="4982534" cy="22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12430"/>
            <a:ext cx="80108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06: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momento produzido pela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força F na figura à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em relação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ponto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Expresse o resultado como um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vetor cartesiano.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4.3,Cap 4 do livro </a:t>
            </a:r>
            <a:r>
              <a:rPr lang="pt-B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2438890"/>
            <a:ext cx="2874926" cy="38262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651" y="2292182"/>
            <a:ext cx="4819184" cy="43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07: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Duas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agem sobre a barra mostrada na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abaixo.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Determine o momento resultante que elas criam em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ao flange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 Expresse o resultado como um vetor cartesiano.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4.4,Cap 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4 do livro </a:t>
            </a:r>
            <a:r>
              <a:rPr lang="pt-B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sz="14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469" y="2933945"/>
            <a:ext cx="3622854" cy="27790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70" y="2933945"/>
            <a:ext cx="3428288" cy="25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24" y="1351801"/>
            <a:ext cx="2854636" cy="21897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46588"/>
            <a:ext cx="2902182" cy="220021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360" y="3699030"/>
            <a:ext cx="549592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Princípio dos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Momentos: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Conhecido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teorema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Varignon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teorema estabelece que o momento de uma força em relação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ponto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igual a soma dos momentos dos componentes das forças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relação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mesmo ponto.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57" y="3474006"/>
            <a:ext cx="6515132" cy="319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08: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momento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ao ponto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4.5,Cap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4 do livro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72" y="2798930"/>
            <a:ext cx="3444920" cy="24300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99" y="2923346"/>
            <a:ext cx="39433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5" y="1493785"/>
            <a:ext cx="3444920" cy="243005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323" y="1618201"/>
            <a:ext cx="3943350" cy="21812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65" y="4824155"/>
            <a:ext cx="6951734" cy="11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4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09: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F age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extremidade da cantoneira mostrada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à seguir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Determine o momento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ponto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Exemplo </a:t>
            </a:r>
            <a:r>
              <a:rPr lang="pt-B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4.6,Cap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4 do livro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50" y="3293985"/>
            <a:ext cx="3157286" cy="20060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05" y="3063519"/>
            <a:ext cx="29527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45" y="1580688"/>
            <a:ext cx="3157286" cy="20060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100" y="1350222"/>
            <a:ext cx="2952750" cy="24669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773" y="4599130"/>
            <a:ext cx="5403100" cy="15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de uma Força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Definição: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maior a força ou a distância (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braço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momento), maior é o efeito da rotação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tendência de rotação também é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chamada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torque, momento de uma força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ou simplesmente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407835"/>
            <a:ext cx="80108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em Relação a um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Eixo Específico: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Determina-se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momento da força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relação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um ponto do sistema e depois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projeção sobre o eixo 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 deseja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partir do produto escalar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solução contempla duas etapas,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produto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vetorial seguido de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produto escalar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65974"/>
            <a:ext cx="80108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em Relação a um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Eixo Específico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– Formulação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/>
              <a:t>Analise </a:t>
            </a:r>
            <a:r>
              <a:rPr lang="pt-BR" sz="2400" dirty="0"/>
              <a:t>vetorial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40750"/>
            <a:ext cx="5280601" cy="16383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14" y="3970421"/>
            <a:ext cx="3547156" cy="28339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65" y="3970421"/>
            <a:ext cx="2814632" cy="28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10: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Determine o momento resultante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três forças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mostradas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abaixo,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eixo x, ao eixo y e ao eixo z.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08920"/>
            <a:ext cx="3293996" cy="320374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75" y="3564015"/>
            <a:ext cx="4754884" cy="9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11: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Determine o momento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produzido pela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F na figura à seguir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que tende a girar o tubo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eixo </a:t>
            </a:r>
            <a:r>
              <a:rPr lang="pt-BR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OBS.: Estudar o exemplo 4.7 do </a:t>
            </a:r>
            <a:r>
              <a:rPr lang="pt-BR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pt-BR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do livro do </a:t>
            </a:r>
            <a:r>
              <a:rPr lang="pt-BR" i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r>
              <a:rPr lang="pt-BR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527" y="2978950"/>
            <a:ext cx="3415796" cy="32605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5832140" y="3654025"/>
                <a:ext cx="2655295" cy="13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𝑟𝐵</m:t>
                        </m:r>
                      </m:den>
                    </m:f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B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pt-BR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pt-B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lang="pt-BR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. ( </a:t>
                </a:r>
                <a:r>
                  <a:rPr lang="pt-B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pt-BR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F)</a:t>
                </a:r>
                <a:endParaRPr lang="pt-B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140" y="3654025"/>
                <a:ext cx="2655295" cy="1315168"/>
              </a:xfrm>
              <a:prstGeom prst="rect">
                <a:avLst/>
              </a:prstGeom>
              <a:blipFill rotWithShape="0">
                <a:blip r:embed="rId3"/>
                <a:stretch>
                  <a:fillRect l="-2069" b="-6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to 5"/>
          <p:cNvCxnSpPr/>
          <p:nvPr/>
        </p:nvCxnSpPr>
        <p:spPr>
          <a:xfrm>
            <a:off x="6417205" y="3680736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4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de um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Binário: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binário é definido como duas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forças paralelas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mesma intensidade,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sentidos opostos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separadas por um distância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efeito de um binário é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proporcionar rotação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tendência de rotação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determinado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sentido.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73" y="4419110"/>
            <a:ext cx="21717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Formulação Matemática de um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Binário:</a:t>
            </a:r>
          </a:p>
          <a:p>
            <a:pPr>
              <a:lnSpc>
                <a:spcPct val="150000"/>
              </a:lnSpc>
            </a:pPr>
            <a:endParaRPr lang="pt-BR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06" y="2213865"/>
            <a:ext cx="7043078" cy="41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9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Binários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Equivalentes: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binários são ditos equivalentes se produzem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mesmo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resultante de dois binários é obtido pela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soma dos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binários.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684" y="3338990"/>
            <a:ext cx="7328722" cy="25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45530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12: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Determine o momento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resultantes 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três binários agindo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sobre a chapa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30" y="2620126"/>
            <a:ext cx="4589630" cy="36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391" y="1334448"/>
            <a:ext cx="4045864" cy="317467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30" y="4582430"/>
            <a:ext cx="76200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90535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13: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Determine a intensidade e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momento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 agindo sobre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engrenagem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94" y="2455180"/>
            <a:ext cx="5077501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Exemplos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Momento: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689" y="2839478"/>
            <a:ext cx="2144166" cy="21814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97" y="2849877"/>
            <a:ext cx="2400268" cy="21753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195" y="2849877"/>
            <a:ext cx="2610290" cy="2175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6635" y="5229200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– Eixo z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06915" y="5229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Momento – Eixo x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27195" y="5229200"/>
            <a:ext cx="261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Não há momento no tubo</a:t>
            </a:r>
          </a:p>
        </p:txBody>
      </p:sp>
    </p:spTree>
    <p:extLst>
      <p:ext uri="{BB962C8B-B14F-4D97-AF65-F5344CB8AC3E}">
        <p14:creationId xmlns:p14="http://schemas.microsoft.com/office/powerpoint/2010/main" val="16523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5" y="1268760"/>
            <a:ext cx="8010890" cy="196239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64" y="4284095"/>
            <a:ext cx="7608772" cy="19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76597"/>
            <a:ext cx="80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Simplicando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um sistema de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B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Consiste em reduzir-se o 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atuam sobre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corpo, a uma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única força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único binário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resultantes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1" y="2528900"/>
            <a:ext cx="7650848" cy="277521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16475" y="5369097"/>
            <a:ext cx="6255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= ∑F</a:t>
            </a:r>
          </a:p>
          <a:p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= ∑ M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+ ∑M</a:t>
            </a:r>
          </a:p>
          <a:p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(F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= ∑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pt-BR" baseline="-25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(F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= ∑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46975" y="5589240"/>
            <a:ext cx="423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momento de binário é um vetor livre, podendo agir em qualquer ponto no membro.</a:t>
            </a:r>
            <a:endParaRPr lang="pt-B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3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68760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14: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Substitua o 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mostrado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abaixo por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resultante equivalente agindo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ponto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085" y="2438890"/>
            <a:ext cx="5534476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23" y="1260630"/>
            <a:ext cx="5867400" cy="2438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97" y="3791467"/>
            <a:ext cx="5978168" cy="30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1493785"/>
            <a:ext cx="3544682" cy="24745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98" y="4419110"/>
            <a:ext cx="70294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estrutura mostrada na figura está submetida a um momento M 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forças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pt-B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Substitua esse sistema por uma única força e um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momento equivalente atuante no ponto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Estudar exercício 4.16, cap. 4 do livro do </a:t>
            </a:r>
            <a:r>
              <a:rPr lang="pt-BR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Hibbeler</a:t>
            </a:r>
            <a:endParaRPr lang="pt-BR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77" y="2933945"/>
            <a:ext cx="2905892" cy="38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97" y="1961653"/>
            <a:ext cx="3177458" cy="42126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11960" y="2090169"/>
            <a:ext cx="48605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Determinação dos vetores de Força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Momento</a:t>
            </a:r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Determinação da Força Resultante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Determinação do Momento Resultante no Ponto O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790" y="2587547"/>
            <a:ext cx="695325" cy="238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465" y="2521856"/>
            <a:ext cx="2667000" cy="6667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075" y="3919695"/>
            <a:ext cx="2443566" cy="60074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630" y="5396690"/>
            <a:ext cx="3505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Simplicações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adicionais de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binários:</a:t>
            </a:r>
          </a:p>
          <a:p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concorrentes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35" y="2753925"/>
            <a:ext cx="7496994" cy="34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Simplicações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adicionais de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binários:</a:t>
            </a:r>
          </a:p>
          <a:p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coplanares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6" y="3158970"/>
            <a:ext cx="7560838" cy="21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Simplicações 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adicionais de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binários:</a:t>
            </a:r>
          </a:p>
          <a:p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paralelas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528" y="3113965"/>
            <a:ext cx="7601034" cy="19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Formulação Escalar para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Momento:</a:t>
            </a:r>
          </a:p>
          <a:p>
            <a:pPr>
              <a:lnSpc>
                <a:spcPct val="150000"/>
              </a:lnSpc>
            </a:pP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uma grandeza vetorial, possui intensidade direção 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sentido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Convenção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 sinais: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Segue a regra da mão direita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Rotação no sentido horário – Momento negativo</a:t>
            </a: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Rotação no sentido anti-horário – Momento positivo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606427"/>
            <a:ext cx="1638300" cy="5905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519368"/>
            <a:ext cx="4680522" cy="27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16: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Substitua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momentos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binário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agem sobre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viga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 por uma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resultante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equivalente,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encontre onde sua linha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intercepta a viga, medido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à partir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ponto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85" y="2933945"/>
            <a:ext cx="6346876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5" y="1268760"/>
            <a:ext cx="8027882" cy="188373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86" y="3338990"/>
            <a:ext cx="5936074" cy="342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05" y="1268760"/>
            <a:ext cx="8027882" cy="188373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743" y="4329100"/>
            <a:ext cx="6957160" cy="13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59758"/>
            <a:ext cx="801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17: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Substitua o sistema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forças na figura à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seguir por uma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resultante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equivalente 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especifique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ponto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aplicação no pedestal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39" y="2708920"/>
            <a:ext cx="4781004" cy="38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86" y="1448780"/>
            <a:ext cx="6079074" cy="26102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501" y="4554125"/>
            <a:ext cx="6297644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12" y="1178750"/>
            <a:ext cx="4887868" cy="19146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75" y="3113965"/>
            <a:ext cx="6395296" cy="37472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65" y="1351801"/>
            <a:ext cx="1451620" cy="14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um carregamento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distribuído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simples:</a:t>
            </a:r>
            <a:endParaRPr lang="pt-BR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Carregamento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uniforme ao longo de um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único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eixo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928" y="2438890"/>
            <a:ext cx="7110790" cy="222501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93" y="4955711"/>
            <a:ext cx="5940660" cy="1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de um carregamento distribuído simples 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Intensidade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resultante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1" y="2258870"/>
            <a:ext cx="7470828" cy="233767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8" y="5004175"/>
            <a:ext cx="7920876" cy="14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23755"/>
            <a:ext cx="80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de um carregamento distribuído simples:</a:t>
            </a:r>
          </a:p>
          <a:p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Posição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força resultante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09" y="2547194"/>
            <a:ext cx="7470828" cy="233767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63" y="5184195"/>
            <a:ext cx="8027880" cy="138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4067" y="1297883"/>
            <a:ext cx="8010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18: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intensidade e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posição da força resultante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agem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sobre o eixo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abaixo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10" y="2393885"/>
            <a:ext cx="5229826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Momento Resultante de um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Coplanares: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7" y="2528900"/>
            <a:ext cx="4625010" cy="26084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914" y="2393884"/>
            <a:ext cx="3147576" cy="2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423" y="1359368"/>
            <a:ext cx="6019800" cy="18478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30" y="3383995"/>
            <a:ext cx="7448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4067" y="1297883"/>
            <a:ext cx="8010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carregamento distribuído com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800x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atua no topo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uma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superfície de uma viga como mostra a figura. Determine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intensidade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a localização da força resultante equivalente.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589" y="2888941"/>
            <a:ext cx="4068430" cy="39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75" y="1223755"/>
            <a:ext cx="6570728" cy="175124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21" y="3068960"/>
            <a:ext cx="5306004" cy="36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u="sng" dirty="0">
                <a:latin typeface="Arial" panose="020B0604020202020204" pitchFamily="34" charset="0"/>
                <a:cs typeface="Arial" panose="020B0604020202020204" pitchFamily="34" charset="0"/>
              </a:rPr>
              <a:t>Exercício </a:t>
            </a:r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01:</a:t>
            </a:r>
            <a:endParaRPr lang="pt-BR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momento da força em relação ao ponto O em cada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das barras mostradas.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55" y="3203975"/>
            <a:ext cx="2845424" cy="21341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07" y="3436663"/>
            <a:ext cx="3810835" cy="15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133745"/>
            <a:ext cx="80108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Solução do Exercício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01: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24" y="1988840"/>
            <a:ext cx="7200798" cy="43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58059" y="28362"/>
            <a:ext cx="8572528" cy="1323439"/>
          </a:xfrm>
          <a:prstGeom prst="rect">
            <a:avLst/>
          </a:prstGeom>
          <a:noFill/>
        </p:spPr>
        <p:txBody>
          <a:bodyPr wrap="square" lIns="0" tIns="0" rIns="18000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800" b="1" i="1" dirty="0">
                <a:ln w="11430"/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Engenharia Mecânica</a:t>
            </a:r>
          </a:p>
          <a:p>
            <a:pPr algn="r">
              <a:defRPr/>
            </a:pPr>
            <a:endParaRPr lang="pt-BR" sz="3800" b="1" i="1" dirty="0">
              <a:ln w="11430"/>
              <a:solidFill>
                <a:schemeClr val="bg2">
                  <a:lumMod val="25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1245530"/>
            <a:ext cx="8010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02: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Determine o momento resultante das quatro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que atuam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 barra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mostrada na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abaixo, em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relação ao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ponto </a:t>
            </a: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916" y="1898830"/>
            <a:ext cx="3288814" cy="264473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93" y="4734145"/>
            <a:ext cx="6485304" cy="20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</TotalTime>
  <Words>1382</Words>
  <Application>Microsoft Office PowerPoint</Application>
  <PresentationFormat>Apresentação na tela (4:3)</PresentationFormat>
  <Paragraphs>227</Paragraphs>
  <Slides>62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Cambria Math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Alexandre Pitol</dc:creator>
  <cp:lastModifiedBy>User</cp:lastModifiedBy>
  <cp:revision>665</cp:revision>
  <dcterms:created xsi:type="dcterms:W3CDTF">2009-10-11T16:53:36Z</dcterms:created>
  <dcterms:modified xsi:type="dcterms:W3CDTF">2021-08-09T22:10:02Z</dcterms:modified>
</cp:coreProperties>
</file>