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61" r:id="rId3"/>
    <p:sldId id="262" r:id="rId4"/>
    <p:sldId id="286" r:id="rId5"/>
    <p:sldId id="264" r:id="rId6"/>
    <p:sldId id="265" r:id="rId7"/>
    <p:sldId id="266" r:id="rId8"/>
    <p:sldId id="267" r:id="rId9"/>
    <p:sldId id="268" r:id="rId10"/>
    <p:sldId id="263"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A8AD8-2022-451D-995A-3B9C593525B0}" v="3" dt="2023-03-19T15:18:03.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no Guterres" userId="546b2db8d41dd59e" providerId="LiveId" clId="{D9EA8AD8-2022-451D-995A-3B9C593525B0}"/>
    <pc:docChg chg="undo custSel addSld modSld sldOrd">
      <pc:chgData name="Albino Guterres" userId="546b2db8d41dd59e" providerId="LiveId" clId="{D9EA8AD8-2022-451D-995A-3B9C593525B0}" dt="2023-04-16T18:04:53.834" v="11418" actId="20577"/>
      <pc:docMkLst>
        <pc:docMk/>
      </pc:docMkLst>
      <pc:sldChg chg="modSp mod">
        <pc:chgData name="Albino Guterres" userId="546b2db8d41dd59e" providerId="LiveId" clId="{D9EA8AD8-2022-451D-995A-3B9C593525B0}" dt="2023-03-27T15:30:42.356" v="11380" actId="20577"/>
        <pc:sldMkLst>
          <pc:docMk/>
          <pc:sldMk cId="141447408" sldId="258"/>
        </pc:sldMkLst>
        <pc:spChg chg="mod">
          <ac:chgData name="Albino Guterres" userId="546b2db8d41dd59e" providerId="LiveId" clId="{D9EA8AD8-2022-451D-995A-3B9C593525B0}" dt="2023-03-27T15:30:42.356" v="11380" actId="20577"/>
          <ac:spMkLst>
            <pc:docMk/>
            <pc:sldMk cId="141447408" sldId="258"/>
            <ac:spMk id="3" creationId="{00000000-0000-0000-0000-000000000000}"/>
          </ac:spMkLst>
        </pc:spChg>
      </pc:sldChg>
      <pc:sldChg chg="addSp delSp modSp mod">
        <pc:chgData name="Albino Guterres" userId="546b2db8d41dd59e" providerId="LiveId" clId="{D9EA8AD8-2022-451D-995A-3B9C593525B0}" dt="2023-04-16T18:04:53.834" v="11418" actId="20577"/>
        <pc:sldMkLst>
          <pc:docMk/>
          <pc:sldMk cId="2228664671" sldId="261"/>
        </pc:sldMkLst>
        <pc:spChg chg="mod">
          <ac:chgData name="Albino Guterres" userId="546b2db8d41dd59e" providerId="LiveId" clId="{D9EA8AD8-2022-451D-995A-3B9C593525B0}" dt="2023-03-19T15:20:22.969" v="27" actId="122"/>
          <ac:spMkLst>
            <pc:docMk/>
            <pc:sldMk cId="2228664671" sldId="261"/>
            <ac:spMk id="2" creationId="{00000000-0000-0000-0000-000000000000}"/>
          </ac:spMkLst>
        </pc:spChg>
        <pc:spChg chg="mod">
          <ac:chgData name="Albino Guterres" userId="546b2db8d41dd59e" providerId="LiveId" clId="{D9EA8AD8-2022-451D-995A-3B9C593525B0}" dt="2023-03-19T15:20:45.341" v="29" actId="1076"/>
          <ac:spMkLst>
            <pc:docMk/>
            <pc:sldMk cId="2228664671" sldId="261"/>
            <ac:spMk id="4" creationId="{00000000-0000-0000-0000-000000000000}"/>
          </ac:spMkLst>
        </pc:spChg>
        <pc:spChg chg="mod">
          <ac:chgData name="Albino Guterres" userId="546b2db8d41dd59e" providerId="LiveId" clId="{D9EA8AD8-2022-451D-995A-3B9C593525B0}" dt="2023-03-19T15:16:36.892" v="9" actId="20577"/>
          <ac:spMkLst>
            <pc:docMk/>
            <pc:sldMk cId="2228664671" sldId="261"/>
            <ac:spMk id="5" creationId="{00000000-0000-0000-0000-000000000000}"/>
          </ac:spMkLst>
        </pc:spChg>
        <pc:spChg chg="add mod">
          <ac:chgData name="Albino Guterres" userId="546b2db8d41dd59e" providerId="LiveId" clId="{D9EA8AD8-2022-451D-995A-3B9C593525B0}" dt="2023-03-19T15:17:20.646" v="14"/>
          <ac:spMkLst>
            <pc:docMk/>
            <pc:sldMk cId="2228664671" sldId="261"/>
            <ac:spMk id="6" creationId="{12D2FDAE-A0C6-E247-8DB6-CE9BAAB2D6B3}"/>
          </ac:spMkLst>
        </pc:spChg>
        <pc:spChg chg="add mod">
          <ac:chgData name="Albino Guterres" userId="546b2db8d41dd59e" providerId="LiveId" clId="{D9EA8AD8-2022-451D-995A-3B9C593525B0}" dt="2023-04-16T18:04:53.834" v="11418" actId="20577"/>
          <ac:spMkLst>
            <pc:docMk/>
            <pc:sldMk cId="2228664671" sldId="261"/>
            <ac:spMk id="8" creationId="{5519845F-EE9F-7B8C-7933-41487B36B852}"/>
          </ac:spMkLst>
        </pc:spChg>
        <pc:spChg chg="add mod">
          <ac:chgData name="Albino Guterres" userId="546b2db8d41dd59e" providerId="LiveId" clId="{D9EA8AD8-2022-451D-995A-3B9C593525B0}" dt="2023-03-19T15:19:11.435" v="21" actId="947"/>
          <ac:spMkLst>
            <pc:docMk/>
            <pc:sldMk cId="2228664671" sldId="261"/>
            <ac:spMk id="9" creationId="{01213AEE-4FD7-BBE1-8ADF-9B3FA6A91C31}"/>
          </ac:spMkLst>
        </pc:spChg>
        <pc:picChg chg="del">
          <ac:chgData name="Albino Guterres" userId="546b2db8d41dd59e" providerId="LiveId" clId="{D9EA8AD8-2022-451D-995A-3B9C593525B0}" dt="2023-03-19T15:16:09.428" v="3" actId="478"/>
          <ac:picMkLst>
            <pc:docMk/>
            <pc:sldMk cId="2228664671" sldId="261"/>
            <ac:picMk id="7" creationId="{63C80B7C-6BDA-45A4-F3AC-0260C6236CBF}"/>
          </ac:picMkLst>
        </pc:picChg>
      </pc:sldChg>
      <pc:sldChg chg="addSp delSp modSp add mod">
        <pc:chgData name="Albino Guterres" userId="546b2db8d41dd59e" providerId="LiveId" clId="{D9EA8AD8-2022-451D-995A-3B9C593525B0}" dt="2023-04-02T17:29:03.565" v="11417" actId="1076"/>
        <pc:sldMkLst>
          <pc:docMk/>
          <pc:sldMk cId="1300766779" sldId="262"/>
        </pc:sldMkLst>
        <pc:spChg chg="mod">
          <ac:chgData name="Albino Guterres" userId="546b2db8d41dd59e" providerId="LiveId" clId="{D9EA8AD8-2022-451D-995A-3B9C593525B0}" dt="2023-03-19T15:26:10.432" v="103" actId="20577"/>
          <ac:spMkLst>
            <pc:docMk/>
            <pc:sldMk cId="1300766779" sldId="262"/>
            <ac:spMk id="2" creationId="{00000000-0000-0000-0000-000000000000}"/>
          </ac:spMkLst>
        </pc:spChg>
        <pc:spChg chg="mod">
          <ac:chgData name="Albino Guterres" userId="546b2db8d41dd59e" providerId="LiveId" clId="{D9EA8AD8-2022-451D-995A-3B9C593525B0}" dt="2023-03-19T15:35:42.286" v="458" actId="1076"/>
          <ac:spMkLst>
            <pc:docMk/>
            <pc:sldMk cId="1300766779" sldId="262"/>
            <ac:spMk id="5" creationId="{00000000-0000-0000-0000-000000000000}"/>
          </ac:spMkLst>
        </pc:spChg>
        <pc:spChg chg="del">
          <ac:chgData name="Albino Guterres" userId="546b2db8d41dd59e" providerId="LiveId" clId="{D9EA8AD8-2022-451D-995A-3B9C593525B0}" dt="2023-03-19T15:26:14.590" v="104" actId="478"/>
          <ac:spMkLst>
            <pc:docMk/>
            <pc:sldMk cId="1300766779" sldId="262"/>
            <ac:spMk id="6" creationId="{12D2FDAE-A0C6-E247-8DB6-CE9BAAB2D6B3}"/>
          </ac:spMkLst>
        </pc:spChg>
        <pc:spChg chg="del mod">
          <ac:chgData name="Albino Guterres" userId="546b2db8d41dd59e" providerId="LiveId" clId="{D9EA8AD8-2022-451D-995A-3B9C593525B0}" dt="2023-03-19T15:26:15.997" v="105" actId="478"/>
          <ac:spMkLst>
            <pc:docMk/>
            <pc:sldMk cId="1300766779" sldId="262"/>
            <ac:spMk id="8" creationId="{5519845F-EE9F-7B8C-7933-41487B36B852}"/>
          </ac:spMkLst>
        </pc:spChg>
        <pc:spChg chg="del">
          <ac:chgData name="Albino Guterres" userId="546b2db8d41dd59e" providerId="LiveId" clId="{D9EA8AD8-2022-451D-995A-3B9C593525B0}" dt="2023-03-19T15:26:18.219" v="106" actId="478"/>
          <ac:spMkLst>
            <pc:docMk/>
            <pc:sldMk cId="1300766779" sldId="262"/>
            <ac:spMk id="9" creationId="{01213AEE-4FD7-BBE1-8ADF-9B3FA6A91C31}"/>
          </ac:spMkLst>
        </pc:spChg>
        <pc:spChg chg="add mod">
          <ac:chgData name="Albino Guterres" userId="546b2db8d41dd59e" providerId="LiveId" clId="{D9EA8AD8-2022-451D-995A-3B9C593525B0}" dt="2023-04-02T17:29:00.565" v="11416" actId="1036"/>
          <ac:spMkLst>
            <pc:docMk/>
            <pc:sldMk cId="1300766779" sldId="262"/>
            <ac:spMk id="16" creationId="{190C0AEF-2CEB-DB70-2D02-3E532A9E8C78}"/>
          </ac:spMkLst>
        </pc:spChg>
        <pc:spChg chg="add del mod">
          <ac:chgData name="Albino Guterres" userId="546b2db8d41dd59e" providerId="LiveId" clId="{D9EA8AD8-2022-451D-995A-3B9C593525B0}" dt="2023-04-02T17:28:55.339" v="11388" actId="478"/>
          <ac:spMkLst>
            <pc:docMk/>
            <pc:sldMk cId="1300766779" sldId="262"/>
            <ac:spMk id="17" creationId="{F1076945-875F-2BA7-39FA-D503FCC8E01B}"/>
          </ac:spMkLst>
        </pc:spChg>
        <pc:picChg chg="add del mod">
          <ac:chgData name="Albino Guterres" userId="546b2db8d41dd59e" providerId="LiveId" clId="{D9EA8AD8-2022-451D-995A-3B9C593525B0}" dt="2023-03-19T15:27:43.759" v="210" actId="478"/>
          <ac:picMkLst>
            <pc:docMk/>
            <pc:sldMk cId="1300766779" sldId="262"/>
            <ac:picMk id="10" creationId="{52475B28-63F8-CDDD-7696-6A3DCB6DBCCD}"/>
          </ac:picMkLst>
        </pc:picChg>
        <pc:picChg chg="add mod">
          <ac:chgData name="Albino Guterres" userId="546b2db8d41dd59e" providerId="LiveId" clId="{D9EA8AD8-2022-451D-995A-3B9C593525B0}" dt="2023-04-02T17:29:03.565" v="11417" actId="1076"/>
          <ac:picMkLst>
            <pc:docMk/>
            <pc:sldMk cId="1300766779" sldId="262"/>
            <ac:picMk id="12" creationId="{773EC19A-4BE6-F580-4CF0-D1FABE7AC86B}"/>
          </ac:picMkLst>
        </pc:picChg>
        <pc:picChg chg="add del mod">
          <ac:chgData name="Albino Guterres" userId="546b2db8d41dd59e" providerId="LiveId" clId="{D9EA8AD8-2022-451D-995A-3B9C593525B0}" dt="2023-03-19T15:31:13.098" v="306" actId="478"/>
          <ac:picMkLst>
            <pc:docMk/>
            <pc:sldMk cId="1300766779" sldId="262"/>
            <ac:picMk id="14" creationId="{CEAA1108-CD8B-D27B-0A21-9042695F64FC}"/>
          </ac:picMkLst>
        </pc:picChg>
        <pc:picChg chg="add del mod">
          <ac:chgData name="Albino Guterres" userId="546b2db8d41dd59e" providerId="LiveId" clId="{D9EA8AD8-2022-451D-995A-3B9C593525B0}" dt="2023-03-19T15:30:05.295" v="222" actId="478"/>
          <ac:picMkLst>
            <pc:docMk/>
            <pc:sldMk cId="1300766779" sldId="262"/>
            <ac:picMk id="15" creationId="{F15828E7-FD48-4943-B1B1-5484036CF57A}"/>
          </ac:picMkLst>
        </pc:picChg>
      </pc:sldChg>
      <pc:sldChg chg="addSp delSp modSp add mod ord">
        <pc:chgData name="Albino Guterres" userId="546b2db8d41dd59e" providerId="LiveId" clId="{D9EA8AD8-2022-451D-995A-3B9C593525B0}" dt="2023-03-19T17:04:21.653" v="2898" actId="1076"/>
        <pc:sldMkLst>
          <pc:docMk/>
          <pc:sldMk cId="2844206448" sldId="263"/>
        </pc:sldMkLst>
        <pc:spChg chg="mod">
          <ac:chgData name="Albino Guterres" userId="546b2db8d41dd59e" providerId="LiveId" clId="{D9EA8AD8-2022-451D-995A-3B9C593525B0}" dt="2023-03-19T17:04:21.653" v="2898" actId="1076"/>
          <ac:spMkLst>
            <pc:docMk/>
            <pc:sldMk cId="2844206448" sldId="263"/>
            <ac:spMk id="2" creationId="{00000000-0000-0000-0000-000000000000}"/>
          </ac:spMkLst>
        </pc:spChg>
        <pc:spChg chg="del">
          <ac:chgData name="Albino Guterres" userId="546b2db8d41dd59e" providerId="LiveId" clId="{D9EA8AD8-2022-451D-995A-3B9C593525B0}" dt="2023-03-19T15:24:02.350" v="32" actId="478"/>
          <ac:spMkLst>
            <pc:docMk/>
            <pc:sldMk cId="2844206448" sldId="263"/>
            <ac:spMk id="5" creationId="{00000000-0000-0000-0000-000000000000}"/>
          </ac:spMkLst>
        </pc:spChg>
        <pc:spChg chg="del">
          <ac:chgData name="Albino Guterres" userId="546b2db8d41dd59e" providerId="LiveId" clId="{D9EA8AD8-2022-451D-995A-3B9C593525B0}" dt="2023-03-19T15:24:04.086" v="33" actId="478"/>
          <ac:spMkLst>
            <pc:docMk/>
            <pc:sldMk cId="2844206448" sldId="263"/>
            <ac:spMk id="6" creationId="{12D2FDAE-A0C6-E247-8DB6-CE9BAAB2D6B3}"/>
          </ac:spMkLst>
        </pc:spChg>
        <pc:spChg chg="del">
          <ac:chgData name="Albino Guterres" userId="546b2db8d41dd59e" providerId="LiveId" clId="{D9EA8AD8-2022-451D-995A-3B9C593525B0}" dt="2023-03-19T15:24:04.929" v="34" actId="478"/>
          <ac:spMkLst>
            <pc:docMk/>
            <pc:sldMk cId="2844206448" sldId="263"/>
            <ac:spMk id="8" creationId="{5519845F-EE9F-7B8C-7933-41487B36B852}"/>
          </ac:spMkLst>
        </pc:spChg>
        <pc:spChg chg="del">
          <ac:chgData name="Albino Guterres" userId="546b2db8d41dd59e" providerId="LiveId" clId="{D9EA8AD8-2022-451D-995A-3B9C593525B0}" dt="2023-03-19T15:24:08.214" v="35" actId="478"/>
          <ac:spMkLst>
            <pc:docMk/>
            <pc:sldMk cId="2844206448" sldId="263"/>
            <ac:spMk id="9" creationId="{01213AEE-4FD7-BBE1-8ADF-9B3FA6A91C31}"/>
          </ac:spMkLst>
        </pc:spChg>
        <pc:picChg chg="add mod">
          <ac:chgData name="Albino Guterres" userId="546b2db8d41dd59e" providerId="LiveId" clId="{D9EA8AD8-2022-451D-995A-3B9C593525B0}" dt="2023-03-19T17:02:34.571" v="2871" actId="1076"/>
          <ac:picMkLst>
            <pc:docMk/>
            <pc:sldMk cId="2844206448" sldId="263"/>
            <ac:picMk id="10" creationId="{0869AA1A-9A4A-9A3B-251B-38AEB5F89DEE}"/>
          </ac:picMkLst>
        </pc:picChg>
      </pc:sldChg>
      <pc:sldChg chg="addSp delSp modSp add mod">
        <pc:chgData name="Albino Guterres" userId="546b2db8d41dd59e" providerId="LiveId" clId="{D9EA8AD8-2022-451D-995A-3B9C593525B0}" dt="2023-03-19T15:57:12.627" v="1371" actId="123"/>
        <pc:sldMkLst>
          <pc:docMk/>
          <pc:sldMk cId="2229428669" sldId="264"/>
        </pc:sldMkLst>
        <pc:spChg chg="mod">
          <ac:chgData name="Albino Guterres" userId="546b2db8d41dd59e" providerId="LiveId" clId="{D9EA8AD8-2022-451D-995A-3B9C593525B0}" dt="2023-03-19T15:41:55.740" v="538" actId="313"/>
          <ac:spMkLst>
            <pc:docMk/>
            <pc:sldMk cId="2229428669" sldId="264"/>
            <ac:spMk id="2" creationId="{00000000-0000-0000-0000-000000000000}"/>
          </ac:spMkLst>
        </pc:spChg>
        <pc:spChg chg="mod">
          <ac:chgData name="Albino Guterres" userId="546b2db8d41dd59e" providerId="LiveId" clId="{D9EA8AD8-2022-451D-995A-3B9C593525B0}" dt="2023-03-19T15:42:33.684" v="610" actId="5793"/>
          <ac:spMkLst>
            <pc:docMk/>
            <pc:sldMk cId="2229428669" sldId="264"/>
            <ac:spMk id="5" creationId="{00000000-0000-0000-0000-000000000000}"/>
          </ac:spMkLst>
        </pc:spChg>
        <pc:spChg chg="add mod">
          <ac:chgData name="Albino Guterres" userId="546b2db8d41dd59e" providerId="LiveId" clId="{D9EA8AD8-2022-451D-995A-3B9C593525B0}" dt="2023-03-19T15:43:43.792" v="650" actId="2710"/>
          <ac:spMkLst>
            <pc:docMk/>
            <pc:sldMk cId="2229428669" sldId="264"/>
            <ac:spMk id="10" creationId="{E7E5C3E3-33DA-2745-55B7-7F08BCF46120}"/>
          </ac:spMkLst>
        </pc:spChg>
        <pc:spChg chg="add mod">
          <ac:chgData name="Albino Guterres" userId="546b2db8d41dd59e" providerId="LiveId" clId="{D9EA8AD8-2022-451D-995A-3B9C593525B0}" dt="2023-03-19T15:48:13.253" v="865" actId="207"/>
          <ac:spMkLst>
            <pc:docMk/>
            <pc:sldMk cId="2229428669" sldId="264"/>
            <ac:spMk id="11" creationId="{3A38D8F3-1A5F-E7AF-39AD-276C4949ABEA}"/>
          </ac:spMkLst>
        </pc:spChg>
        <pc:spChg chg="add mod">
          <ac:chgData name="Albino Guterres" userId="546b2db8d41dd59e" providerId="LiveId" clId="{D9EA8AD8-2022-451D-995A-3B9C593525B0}" dt="2023-03-19T15:57:12.627" v="1371" actId="123"/>
          <ac:spMkLst>
            <pc:docMk/>
            <pc:sldMk cId="2229428669" sldId="264"/>
            <ac:spMk id="13" creationId="{87A4368E-A169-FCCC-E958-104FAAE271F6}"/>
          </ac:spMkLst>
        </pc:spChg>
        <pc:spChg chg="mod">
          <ac:chgData name="Albino Guterres" userId="546b2db8d41dd59e" providerId="LiveId" clId="{D9EA8AD8-2022-451D-995A-3B9C593525B0}" dt="2023-03-19T15:46:18.010" v="830" actId="207"/>
          <ac:spMkLst>
            <pc:docMk/>
            <pc:sldMk cId="2229428669" sldId="264"/>
            <ac:spMk id="16" creationId="{190C0AEF-2CEB-DB70-2D02-3E532A9E8C78}"/>
          </ac:spMkLst>
        </pc:spChg>
        <pc:picChg chg="add del mod">
          <ac:chgData name="Albino Guterres" userId="546b2db8d41dd59e" providerId="LiveId" clId="{D9EA8AD8-2022-451D-995A-3B9C593525B0}" dt="2023-03-19T15:37:14.067" v="511" actId="478"/>
          <ac:picMkLst>
            <pc:docMk/>
            <pc:sldMk cId="2229428669" sldId="264"/>
            <ac:picMk id="7" creationId="{A22294A7-2EA2-B3D7-12A6-CC86F1CFCD29}"/>
          </ac:picMkLst>
        </pc:picChg>
        <pc:picChg chg="add del mod">
          <ac:chgData name="Albino Guterres" userId="546b2db8d41dd59e" providerId="LiveId" clId="{D9EA8AD8-2022-451D-995A-3B9C593525B0}" dt="2023-03-19T15:50:00.816" v="979" actId="478"/>
          <ac:picMkLst>
            <pc:docMk/>
            <pc:sldMk cId="2229428669" sldId="264"/>
            <ac:picMk id="9" creationId="{3B652A93-CEB8-9C3F-9A54-5FE529D4C811}"/>
          </ac:picMkLst>
        </pc:picChg>
        <pc:picChg chg="del">
          <ac:chgData name="Albino Guterres" userId="546b2db8d41dd59e" providerId="LiveId" clId="{D9EA8AD8-2022-451D-995A-3B9C593525B0}" dt="2023-03-19T15:33:08.190" v="308" actId="478"/>
          <ac:picMkLst>
            <pc:docMk/>
            <pc:sldMk cId="2229428669" sldId="264"/>
            <ac:picMk id="12" creationId="{773EC19A-4BE6-F580-4CF0-D1FABE7AC86B}"/>
          </ac:picMkLst>
        </pc:picChg>
      </pc:sldChg>
      <pc:sldChg chg="addSp delSp modSp add mod">
        <pc:chgData name="Albino Guterres" userId="546b2db8d41dd59e" providerId="LiveId" clId="{D9EA8AD8-2022-451D-995A-3B9C593525B0}" dt="2023-03-19T15:57:25.104" v="1373" actId="14100"/>
        <pc:sldMkLst>
          <pc:docMk/>
          <pc:sldMk cId="382992537" sldId="265"/>
        </pc:sldMkLst>
        <pc:spChg chg="mod">
          <ac:chgData name="Albino Guterres" userId="546b2db8d41dd59e" providerId="LiveId" clId="{D9EA8AD8-2022-451D-995A-3B9C593525B0}" dt="2023-03-19T15:56:38.363" v="1367" actId="1076"/>
          <ac:spMkLst>
            <pc:docMk/>
            <pc:sldMk cId="382992537" sldId="265"/>
            <ac:spMk id="5" creationId="{00000000-0000-0000-0000-000000000000}"/>
          </ac:spMkLst>
        </pc:spChg>
        <pc:spChg chg="del">
          <ac:chgData name="Albino Guterres" userId="546b2db8d41dd59e" providerId="LiveId" clId="{D9EA8AD8-2022-451D-995A-3B9C593525B0}" dt="2023-03-19T15:50:25.697" v="981" actId="478"/>
          <ac:spMkLst>
            <pc:docMk/>
            <pc:sldMk cId="382992537" sldId="265"/>
            <ac:spMk id="10" creationId="{E7E5C3E3-33DA-2745-55B7-7F08BCF46120}"/>
          </ac:spMkLst>
        </pc:spChg>
        <pc:spChg chg="del">
          <ac:chgData name="Albino Guterres" userId="546b2db8d41dd59e" providerId="LiveId" clId="{D9EA8AD8-2022-451D-995A-3B9C593525B0}" dt="2023-03-19T15:50:30.599" v="983" actId="478"/>
          <ac:spMkLst>
            <pc:docMk/>
            <pc:sldMk cId="382992537" sldId="265"/>
            <ac:spMk id="11" creationId="{3A38D8F3-1A5F-E7AF-39AD-276C4949ABEA}"/>
          </ac:spMkLst>
        </pc:spChg>
        <pc:spChg chg="mod">
          <ac:chgData name="Albino Guterres" userId="546b2db8d41dd59e" providerId="LiveId" clId="{D9EA8AD8-2022-451D-995A-3B9C593525B0}" dt="2023-03-19T15:57:25.104" v="1373" actId="14100"/>
          <ac:spMkLst>
            <pc:docMk/>
            <pc:sldMk cId="382992537" sldId="265"/>
            <ac:spMk id="13" creationId="{87A4368E-A169-FCCC-E958-104FAAE271F6}"/>
          </ac:spMkLst>
        </pc:spChg>
        <pc:spChg chg="del">
          <ac:chgData name="Albino Guterres" userId="546b2db8d41dd59e" providerId="LiveId" clId="{D9EA8AD8-2022-451D-995A-3B9C593525B0}" dt="2023-03-19T15:50:27.945" v="982" actId="478"/>
          <ac:spMkLst>
            <pc:docMk/>
            <pc:sldMk cId="382992537" sldId="265"/>
            <ac:spMk id="16" creationId="{190C0AEF-2CEB-DB70-2D02-3E532A9E8C78}"/>
          </ac:spMkLst>
        </pc:spChg>
        <pc:picChg chg="add del">
          <ac:chgData name="Albino Guterres" userId="546b2db8d41dd59e" providerId="LiveId" clId="{D9EA8AD8-2022-451D-995A-3B9C593525B0}" dt="2023-03-19T15:53:19.668" v="1124" actId="478"/>
          <ac:picMkLst>
            <pc:docMk/>
            <pc:sldMk cId="382992537" sldId="265"/>
            <ac:picMk id="7" creationId="{E14EE26C-54F0-0B09-7E1C-D54D79699987}"/>
          </ac:picMkLst>
        </pc:picChg>
        <pc:picChg chg="add del mod">
          <ac:chgData name="Albino Guterres" userId="546b2db8d41dd59e" providerId="LiveId" clId="{D9EA8AD8-2022-451D-995A-3B9C593525B0}" dt="2023-03-19T15:56:32.503" v="1365" actId="478"/>
          <ac:picMkLst>
            <pc:docMk/>
            <pc:sldMk cId="382992537" sldId="265"/>
            <ac:picMk id="9" creationId="{2C5305A1-346F-7C9D-A9FC-F15DD4B3E42A}"/>
          </ac:picMkLst>
        </pc:picChg>
      </pc:sldChg>
      <pc:sldChg chg="addSp delSp modSp add mod">
        <pc:chgData name="Albino Guterres" userId="546b2db8d41dd59e" providerId="LiveId" clId="{D9EA8AD8-2022-451D-995A-3B9C593525B0}" dt="2023-03-19T16:01:13.442" v="1413" actId="1076"/>
        <pc:sldMkLst>
          <pc:docMk/>
          <pc:sldMk cId="3603259334" sldId="266"/>
        </pc:sldMkLst>
        <pc:spChg chg="mod">
          <ac:chgData name="Albino Guterres" userId="546b2db8d41dd59e" providerId="LiveId" clId="{D9EA8AD8-2022-451D-995A-3B9C593525B0}" dt="2023-03-19T16:01:13.442" v="1413" actId="1076"/>
          <ac:spMkLst>
            <pc:docMk/>
            <pc:sldMk cId="3603259334" sldId="266"/>
            <ac:spMk id="2" creationId="{00000000-0000-0000-0000-000000000000}"/>
          </ac:spMkLst>
        </pc:spChg>
        <pc:spChg chg="del mod">
          <ac:chgData name="Albino Guterres" userId="546b2db8d41dd59e" providerId="LiveId" clId="{D9EA8AD8-2022-451D-995A-3B9C593525B0}" dt="2023-03-19T16:00:22.588" v="1380" actId="478"/>
          <ac:spMkLst>
            <pc:docMk/>
            <pc:sldMk cId="3603259334" sldId="266"/>
            <ac:spMk id="5" creationId="{00000000-0000-0000-0000-000000000000}"/>
          </ac:spMkLst>
        </pc:spChg>
        <pc:spChg chg="del">
          <ac:chgData name="Albino Guterres" userId="546b2db8d41dd59e" providerId="LiveId" clId="{D9EA8AD8-2022-451D-995A-3B9C593525B0}" dt="2023-03-19T16:00:02.213" v="1376" actId="478"/>
          <ac:spMkLst>
            <pc:docMk/>
            <pc:sldMk cId="3603259334" sldId="266"/>
            <ac:spMk id="13" creationId="{87A4368E-A169-FCCC-E958-104FAAE271F6}"/>
          </ac:spMkLst>
        </pc:spChg>
        <pc:picChg chg="add mod">
          <ac:chgData name="Albino Guterres" userId="546b2db8d41dd59e" providerId="LiveId" clId="{D9EA8AD8-2022-451D-995A-3B9C593525B0}" dt="2023-03-19T16:00:19.273" v="1379" actId="1076"/>
          <ac:picMkLst>
            <pc:docMk/>
            <pc:sldMk cId="3603259334" sldId="266"/>
            <ac:picMk id="7" creationId="{3BB04AF8-5A50-3059-2CB2-3CF3E590790A}"/>
          </ac:picMkLst>
        </pc:picChg>
      </pc:sldChg>
      <pc:sldChg chg="addSp delSp modSp add mod">
        <pc:chgData name="Albino Guterres" userId="546b2db8d41dd59e" providerId="LiveId" clId="{D9EA8AD8-2022-451D-995A-3B9C593525B0}" dt="2023-03-19T16:50:10.985" v="2105" actId="20577"/>
        <pc:sldMkLst>
          <pc:docMk/>
          <pc:sldMk cId="1564588722" sldId="267"/>
        </pc:sldMkLst>
        <pc:spChg chg="mod">
          <ac:chgData name="Albino Guterres" userId="546b2db8d41dd59e" providerId="LiveId" clId="{D9EA8AD8-2022-451D-995A-3B9C593525B0}" dt="2023-03-19T16:01:36.098" v="1417" actId="27636"/>
          <ac:spMkLst>
            <pc:docMk/>
            <pc:sldMk cId="1564588722" sldId="267"/>
            <ac:spMk id="2" creationId="{00000000-0000-0000-0000-000000000000}"/>
          </ac:spMkLst>
        </pc:spChg>
        <pc:spChg chg="add mod">
          <ac:chgData name="Albino Guterres" userId="546b2db8d41dd59e" providerId="LiveId" clId="{D9EA8AD8-2022-451D-995A-3B9C593525B0}" dt="2023-03-19T16:50:10.985" v="2105" actId="20577"/>
          <ac:spMkLst>
            <pc:docMk/>
            <pc:sldMk cId="1564588722" sldId="267"/>
            <ac:spMk id="10" creationId="{3C4F7F2B-15A5-66FA-A4CF-70F0EA34E9AF}"/>
          </ac:spMkLst>
        </pc:spChg>
        <pc:picChg chg="add del">
          <ac:chgData name="Albino Guterres" userId="546b2db8d41dd59e" providerId="LiveId" clId="{D9EA8AD8-2022-451D-995A-3B9C593525B0}" dt="2023-03-19T16:41:44.120" v="1419" actId="478"/>
          <ac:picMkLst>
            <pc:docMk/>
            <pc:sldMk cId="1564588722" sldId="267"/>
            <ac:picMk id="6" creationId="{B1519270-21DA-A1A9-FD13-8DCE0262E20A}"/>
          </ac:picMkLst>
        </pc:picChg>
        <pc:picChg chg="del">
          <ac:chgData name="Albino Guterres" userId="546b2db8d41dd59e" providerId="LiveId" clId="{D9EA8AD8-2022-451D-995A-3B9C593525B0}" dt="2023-03-19T16:01:25.386" v="1415" actId="478"/>
          <ac:picMkLst>
            <pc:docMk/>
            <pc:sldMk cId="1564588722" sldId="267"/>
            <ac:picMk id="7" creationId="{3BB04AF8-5A50-3059-2CB2-3CF3E590790A}"/>
          </ac:picMkLst>
        </pc:picChg>
        <pc:picChg chg="add del mod">
          <ac:chgData name="Albino Guterres" userId="546b2db8d41dd59e" providerId="LiveId" clId="{D9EA8AD8-2022-451D-995A-3B9C593525B0}" dt="2023-03-19T16:46:01.909" v="1752" actId="478"/>
          <ac:picMkLst>
            <pc:docMk/>
            <pc:sldMk cId="1564588722" sldId="267"/>
            <ac:picMk id="9" creationId="{A3647945-AFBD-8C96-6B7B-1F3C8F5B3046}"/>
          </ac:picMkLst>
        </pc:picChg>
        <pc:picChg chg="add del mod">
          <ac:chgData name="Albino Guterres" userId="546b2db8d41dd59e" providerId="LiveId" clId="{D9EA8AD8-2022-451D-995A-3B9C593525B0}" dt="2023-03-19T16:49:44.589" v="2102" actId="478"/>
          <ac:picMkLst>
            <pc:docMk/>
            <pc:sldMk cId="1564588722" sldId="267"/>
            <ac:picMk id="12" creationId="{BB309CB4-9F1A-ACDF-BBBA-14D14BBF7000}"/>
          </ac:picMkLst>
        </pc:picChg>
      </pc:sldChg>
      <pc:sldChg chg="addSp delSp modSp add mod">
        <pc:chgData name="Albino Guterres" userId="546b2db8d41dd59e" providerId="LiveId" clId="{D9EA8AD8-2022-451D-995A-3B9C593525B0}" dt="2023-03-19T17:01:41.302" v="2867" actId="313"/>
        <pc:sldMkLst>
          <pc:docMk/>
          <pc:sldMk cId="1007611698" sldId="268"/>
        </pc:sldMkLst>
        <pc:spChg chg="mod">
          <ac:chgData name="Albino Guterres" userId="546b2db8d41dd59e" providerId="LiveId" clId="{D9EA8AD8-2022-451D-995A-3B9C593525B0}" dt="2023-03-19T17:01:41.302" v="2867" actId="313"/>
          <ac:spMkLst>
            <pc:docMk/>
            <pc:sldMk cId="1007611698" sldId="268"/>
            <ac:spMk id="10" creationId="{3C4F7F2B-15A5-66FA-A4CF-70F0EA34E9AF}"/>
          </ac:spMkLst>
        </pc:spChg>
        <pc:picChg chg="add del mod">
          <ac:chgData name="Albino Guterres" userId="546b2db8d41dd59e" providerId="LiveId" clId="{D9EA8AD8-2022-451D-995A-3B9C593525B0}" dt="2023-03-19T17:01:37.439" v="2866" actId="478"/>
          <ac:picMkLst>
            <pc:docMk/>
            <pc:sldMk cId="1007611698" sldId="268"/>
            <ac:picMk id="6" creationId="{DDA98479-7D77-8FC9-172D-44C686160601}"/>
          </ac:picMkLst>
        </pc:picChg>
      </pc:sldChg>
      <pc:sldChg chg="addSp delSp modSp add mod">
        <pc:chgData name="Albino Guterres" userId="546b2db8d41dd59e" providerId="LiveId" clId="{D9EA8AD8-2022-451D-995A-3B9C593525B0}" dt="2023-03-19T17:16:48.135" v="3654" actId="478"/>
        <pc:sldMkLst>
          <pc:docMk/>
          <pc:sldMk cId="1029826972" sldId="269"/>
        </pc:sldMkLst>
        <pc:spChg chg="mod">
          <ac:chgData name="Albino Guterres" userId="546b2db8d41dd59e" providerId="LiveId" clId="{D9EA8AD8-2022-451D-995A-3B9C593525B0}" dt="2023-03-19T17:16:40.759" v="3653" actId="20577"/>
          <ac:spMkLst>
            <pc:docMk/>
            <pc:sldMk cId="1029826972" sldId="269"/>
            <ac:spMk id="10" creationId="{3C4F7F2B-15A5-66FA-A4CF-70F0EA34E9AF}"/>
          </ac:spMkLst>
        </pc:spChg>
        <pc:picChg chg="add del mod">
          <ac:chgData name="Albino Guterres" userId="546b2db8d41dd59e" providerId="LiveId" clId="{D9EA8AD8-2022-451D-995A-3B9C593525B0}" dt="2023-03-19T17:16:48.135" v="3654" actId="478"/>
          <ac:picMkLst>
            <pc:docMk/>
            <pc:sldMk cId="1029826972" sldId="269"/>
            <ac:picMk id="6" creationId="{45217637-6066-27C0-22F5-05EF5286B93D}"/>
          </ac:picMkLst>
        </pc:picChg>
      </pc:sldChg>
      <pc:sldChg chg="addSp delSp modSp add mod">
        <pc:chgData name="Albino Guterres" userId="546b2db8d41dd59e" providerId="LiveId" clId="{D9EA8AD8-2022-451D-995A-3B9C593525B0}" dt="2023-03-19T17:30:37.204" v="4108" actId="1076"/>
        <pc:sldMkLst>
          <pc:docMk/>
          <pc:sldMk cId="3314516911" sldId="270"/>
        </pc:sldMkLst>
        <pc:spChg chg="mod">
          <ac:chgData name="Albino Guterres" userId="546b2db8d41dd59e" providerId="LiveId" clId="{D9EA8AD8-2022-451D-995A-3B9C593525B0}" dt="2023-03-19T17:26:09.717" v="3705" actId="313"/>
          <ac:spMkLst>
            <pc:docMk/>
            <pc:sldMk cId="3314516911" sldId="270"/>
            <ac:spMk id="2" creationId="{00000000-0000-0000-0000-000000000000}"/>
          </ac:spMkLst>
        </pc:spChg>
        <pc:spChg chg="mod">
          <ac:chgData name="Albino Guterres" userId="546b2db8d41dd59e" providerId="LiveId" clId="{D9EA8AD8-2022-451D-995A-3B9C593525B0}" dt="2023-03-19T17:30:37.204" v="4108" actId="1076"/>
          <ac:spMkLst>
            <pc:docMk/>
            <pc:sldMk cId="3314516911" sldId="270"/>
            <ac:spMk id="10" creationId="{3C4F7F2B-15A5-66FA-A4CF-70F0EA34E9AF}"/>
          </ac:spMkLst>
        </pc:spChg>
        <pc:picChg chg="add del mod">
          <ac:chgData name="Albino Guterres" userId="546b2db8d41dd59e" providerId="LiveId" clId="{D9EA8AD8-2022-451D-995A-3B9C593525B0}" dt="2023-03-19T17:30:12.271" v="4104" actId="478"/>
          <ac:picMkLst>
            <pc:docMk/>
            <pc:sldMk cId="3314516911" sldId="270"/>
            <ac:picMk id="6" creationId="{5F7F2E91-BFE5-E0E7-DA83-062102D98127}"/>
          </ac:picMkLst>
        </pc:picChg>
      </pc:sldChg>
      <pc:sldChg chg="addSp delSp modSp add mod">
        <pc:chgData name="Albino Guterres" userId="546b2db8d41dd59e" providerId="LiveId" clId="{D9EA8AD8-2022-451D-995A-3B9C593525B0}" dt="2023-03-19T17:53:21.277" v="4622" actId="20577"/>
        <pc:sldMkLst>
          <pc:docMk/>
          <pc:sldMk cId="2695055176" sldId="271"/>
        </pc:sldMkLst>
        <pc:spChg chg="mod">
          <ac:chgData name="Albino Guterres" userId="546b2db8d41dd59e" providerId="LiveId" clId="{D9EA8AD8-2022-451D-995A-3B9C593525B0}" dt="2023-03-19T17:33:39.267" v="4129" actId="20577"/>
          <ac:spMkLst>
            <pc:docMk/>
            <pc:sldMk cId="2695055176" sldId="271"/>
            <ac:spMk id="2" creationId="{00000000-0000-0000-0000-000000000000}"/>
          </ac:spMkLst>
        </pc:spChg>
        <pc:spChg chg="mod">
          <ac:chgData name="Albino Guterres" userId="546b2db8d41dd59e" providerId="LiveId" clId="{D9EA8AD8-2022-451D-995A-3B9C593525B0}" dt="2023-03-19T17:33:28.942" v="4112" actId="14100"/>
          <ac:spMkLst>
            <pc:docMk/>
            <pc:sldMk cId="2695055176" sldId="271"/>
            <ac:spMk id="4" creationId="{00000000-0000-0000-0000-000000000000}"/>
          </ac:spMkLst>
        </pc:spChg>
        <pc:spChg chg="add del mod">
          <ac:chgData name="Albino Guterres" userId="546b2db8d41dd59e" providerId="LiveId" clId="{D9EA8AD8-2022-451D-995A-3B9C593525B0}" dt="2023-03-19T17:53:08.508" v="4620" actId="478"/>
          <ac:spMkLst>
            <pc:docMk/>
            <pc:sldMk cId="2695055176" sldId="271"/>
            <ac:spMk id="9" creationId="{E50ED391-20EC-F880-C61C-2986CA869977}"/>
          </ac:spMkLst>
        </pc:spChg>
        <pc:spChg chg="mod">
          <ac:chgData name="Albino Guterres" userId="546b2db8d41dd59e" providerId="LiveId" clId="{D9EA8AD8-2022-451D-995A-3B9C593525B0}" dt="2023-03-19T17:53:21.277" v="4622" actId="20577"/>
          <ac:spMkLst>
            <pc:docMk/>
            <pc:sldMk cId="2695055176" sldId="271"/>
            <ac:spMk id="10" creationId="{3C4F7F2B-15A5-66FA-A4CF-70F0EA34E9AF}"/>
          </ac:spMkLst>
        </pc:spChg>
        <pc:picChg chg="add del mod">
          <ac:chgData name="Albino Guterres" userId="546b2db8d41dd59e" providerId="LiveId" clId="{D9EA8AD8-2022-451D-995A-3B9C593525B0}" dt="2023-03-19T17:49:19.556" v="4442" actId="478"/>
          <ac:picMkLst>
            <pc:docMk/>
            <pc:sldMk cId="2695055176" sldId="271"/>
            <ac:picMk id="6" creationId="{3B28D64C-8F05-8ED8-F370-478C1DDFD270}"/>
          </ac:picMkLst>
        </pc:picChg>
        <pc:picChg chg="add del mod">
          <ac:chgData name="Albino Guterres" userId="546b2db8d41dd59e" providerId="LiveId" clId="{D9EA8AD8-2022-451D-995A-3B9C593525B0}" dt="2023-03-19T17:53:12.103" v="4621" actId="478"/>
          <ac:picMkLst>
            <pc:docMk/>
            <pc:sldMk cId="2695055176" sldId="271"/>
            <ac:picMk id="8" creationId="{1BCC8732-84A1-A2F5-BEB9-68B3B212D78F}"/>
          </ac:picMkLst>
        </pc:picChg>
      </pc:sldChg>
      <pc:sldChg chg="addSp delSp modSp add mod">
        <pc:chgData name="Albino Guterres" userId="546b2db8d41dd59e" providerId="LiveId" clId="{D9EA8AD8-2022-451D-995A-3B9C593525B0}" dt="2023-03-19T18:06:44.521" v="5155" actId="1076"/>
        <pc:sldMkLst>
          <pc:docMk/>
          <pc:sldMk cId="2999197191" sldId="272"/>
        </pc:sldMkLst>
        <pc:spChg chg="mod">
          <ac:chgData name="Albino Guterres" userId="546b2db8d41dd59e" providerId="LiveId" clId="{D9EA8AD8-2022-451D-995A-3B9C593525B0}" dt="2023-03-19T17:54:58.628" v="4643" actId="20577"/>
          <ac:spMkLst>
            <pc:docMk/>
            <pc:sldMk cId="2999197191" sldId="272"/>
            <ac:spMk id="2" creationId="{00000000-0000-0000-0000-000000000000}"/>
          </ac:spMkLst>
        </pc:spChg>
        <pc:spChg chg="del">
          <ac:chgData name="Albino Guterres" userId="546b2db8d41dd59e" providerId="LiveId" clId="{D9EA8AD8-2022-451D-995A-3B9C593525B0}" dt="2023-03-19T17:53:48.688" v="4624" actId="478"/>
          <ac:spMkLst>
            <pc:docMk/>
            <pc:sldMk cId="2999197191" sldId="272"/>
            <ac:spMk id="9" creationId="{E50ED391-20EC-F880-C61C-2986CA869977}"/>
          </ac:spMkLst>
        </pc:spChg>
        <pc:spChg chg="mod">
          <ac:chgData name="Albino Guterres" userId="546b2db8d41dd59e" providerId="LiveId" clId="{D9EA8AD8-2022-451D-995A-3B9C593525B0}" dt="2023-03-19T18:06:38.850" v="5153" actId="14100"/>
          <ac:spMkLst>
            <pc:docMk/>
            <pc:sldMk cId="2999197191" sldId="272"/>
            <ac:spMk id="10" creationId="{3C4F7F2B-15A5-66FA-A4CF-70F0EA34E9AF}"/>
          </ac:spMkLst>
        </pc:spChg>
        <pc:picChg chg="add del mod">
          <ac:chgData name="Albino Guterres" userId="546b2db8d41dd59e" providerId="LiveId" clId="{D9EA8AD8-2022-451D-995A-3B9C593525B0}" dt="2023-03-19T18:01:28.767" v="5139" actId="478"/>
          <ac:picMkLst>
            <pc:docMk/>
            <pc:sldMk cId="2999197191" sldId="272"/>
            <ac:picMk id="6" creationId="{C3E77B5F-471C-0030-7E0E-1D33DED92FCA}"/>
          </ac:picMkLst>
        </pc:picChg>
        <pc:picChg chg="add mod">
          <ac:chgData name="Albino Guterres" userId="546b2db8d41dd59e" providerId="LiveId" clId="{D9EA8AD8-2022-451D-995A-3B9C593525B0}" dt="2023-03-19T18:06:44.521" v="5155" actId="1076"/>
          <ac:picMkLst>
            <pc:docMk/>
            <pc:sldMk cId="2999197191" sldId="272"/>
            <ac:picMk id="8" creationId="{17292214-A355-97D3-2984-E7BCCD0B5656}"/>
          </ac:picMkLst>
        </pc:picChg>
      </pc:sldChg>
      <pc:sldChg chg="addSp delSp modSp add mod">
        <pc:chgData name="Albino Guterres" userId="546b2db8d41dd59e" providerId="LiveId" clId="{D9EA8AD8-2022-451D-995A-3B9C593525B0}" dt="2023-03-19T18:13:17.571" v="5554" actId="20577"/>
        <pc:sldMkLst>
          <pc:docMk/>
          <pc:sldMk cId="3225391139" sldId="273"/>
        </pc:sldMkLst>
        <pc:spChg chg="mod">
          <ac:chgData name="Albino Guterres" userId="546b2db8d41dd59e" providerId="LiveId" clId="{D9EA8AD8-2022-451D-995A-3B9C593525B0}" dt="2023-03-19T18:09:55.814" v="5175" actId="20577"/>
          <ac:spMkLst>
            <pc:docMk/>
            <pc:sldMk cId="3225391139" sldId="273"/>
            <ac:spMk id="2" creationId="{00000000-0000-0000-0000-000000000000}"/>
          </ac:spMkLst>
        </pc:spChg>
        <pc:spChg chg="mod">
          <ac:chgData name="Albino Guterres" userId="546b2db8d41dd59e" providerId="LiveId" clId="{D9EA8AD8-2022-451D-995A-3B9C593525B0}" dt="2023-03-19T18:13:17.571" v="5554" actId="20577"/>
          <ac:spMkLst>
            <pc:docMk/>
            <pc:sldMk cId="3225391139" sldId="273"/>
            <ac:spMk id="10" creationId="{3C4F7F2B-15A5-66FA-A4CF-70F0EA34E9AF}"/>
          </ac:spMkLst>
        </pc:spChg>
        <pc:picChg chg="add del">
          <ac:chgData name="Albino Guterres" userId="546b2db8d41dd59e" providerId="LiveId" clId="{D9EA8AD8-2022-451D-995A-3B9C593525B0}" dt="2023-03-19T18:08:56.733" v="5159" actId="478"/>
          <ac:picMkLst>
            <pc:docMk/>
            <pc:sldMk cId="3225391139" sldId="273"/>
            <ac:picMk id="6" creationId="{F09408F4-04D7-5844-80CB-56F58365C1EE}"/>
          </ac:picMkLst>
        </pc:picChg>
        <pc:picChg chg="del">
          <ac:chgData name="Albino Guterres" userId="546b2db8d41dd59e" providerId="LiveId" clId="{D9EA8AD8-2022-451D-995A-3B9C593525B0}" dt="2023-03-19T18:08:26.889" v="5157" actId="478"/>
          <ac:picMkLst>
            <pc:docMk/>
            <pc:sldMk cId="3225391139" sldId="273"/>
            <ac:picMk id="8" creationId="{17292214-A355-97D3-2984-E7BCCD0B5656}"/>
          </ac:picMkLst>
        </pc:picChg>
        <pc:picChg chg="add mod">
          <ac:chgData name="Albino Guterres" userId="546b2db8d41dd59e" providerId="LiveId" clId="{D9EA8AD8-2022-451D-995A-3B9C593525B0}" dt="2023-03-19T18:09:01.264" v="5161" actId="1076"/>
          <ac:picMkLst>
            <pc:docMk/>
            <pc:sldMk cId="3225391139" sldId="273"/>
            <ac:picMk id="9" creationId="{AFEB0AA7-C104-233D-DB34-BB766CFACE52}"/>
          </ac:picMkLst>
        </pc:picChg>
        <pc:picChg chg="add del mod">
          <ac:chgData name="Albino Guterres" userId="546b2db8d41dd59e" providerId="LiveId" clId="{D9EA8AD8-2022-451D-995A-3B9C593525B0}" dt="2023-03-19T18:13:00.821" v="5551" actId="478"/>
          <ac:picMkLst>
            <pc:docMk/>
            <pc:sldMk cId="3225391139" sldId="273"/>
            <ac:picMk id="12" creationId="{DD1D5393-50E5-CB60-9CDE-FD6CB7FA7410}"/>
          </ac:picMkLst>
        </pc:picChg>
      </pc:sldChg>
      <pc:sldChg chg="addSp delSp modSp add mod">
        <pc:chgData name="Albino Guterres" userId="546b2db8d41dd59e" providerId="LiveId" clId="{D9EA8AD8-2022-451D-995A-3B9C593525B0}" dt="2023-03-19T18:28:14.317" v="6267" actId="207"/>
        <pc:sldMkLst>
          <pc:docMk/>
          <pc:sldMk cId="1834535117" sldId="274"/>
        </pc:sldMkLst>
        <pc:spChg chg="mod">
          <ac:chgData name="Albino Guterres" userId="546b2db8d41dd59e" providerId="LiveId" clId="{D9EA8AD8-2022-451D-995A-3B9C593525B0}" dt="2023-03-19T18:20:29.628" v="5568" actId="20577"/>
          <ac:spMkLst>
            <pc:docMk/>
            <pc:sldMk cId="1834535117" sldId="274"/>
            <ac:spMk id="2" creationId="{00000000-0000-0000-0000-000000000000}"/>
          </ac:spMkLst>
        </pc:spChg>
        <pc:spChg chg="mod">
          <ac:chgData name="Albino Guterres" userId="546b2db8d41dd59e" providerId="LiveId" clId="{D9EA8AD8-2022-451D-995A-3B9C593525B0}" dt="2023-03-19T18:28:14.317" v="6267" actId="207"/>
          <ac:spMkLst>
            <pc:docMk/>
            <pc:sldMk cId="1834535117" sldId="274"/>
            <ac:spMk id="10" creationId="{3C4F7F2B-15A5-66FA-A4CF-70F0EA34E9AF}"/>
          </ac:spMkLst>
        </pc:spChg>
        <pc:picChg chg="add del mod">
          <ac:chgData name="Albino Guterres" userId="546b2db8d41dd59e" providerId="LiveId" clId="{D9EA8AD8-2022-451D-995A-3B9C593525B0}" dt="2023-03-19T18:24:34.200" v="5867" actId="478"/>
          <ac:picMkLst>
            <pc:docMk/>
            <pc:sldMk cId="1834535117" sldId="274"/>
            <ac:picMk id="6" creationId="{D4183E9A-8038-8DB6-1C15-D3BCB5D2F131}"/>
          </ac:picMkLst>
        </pc:picChg>
        <pc:picChg chg="add del mod">
          <ac:chgData name="Albino Guterres" userId="546b2db8d41dd59e" providerId="LiveId" clId="{D9EA8AD8-2022-451D-995A-3B9C593525B0}" dt="2023-03-19T18:28:08.918" v="6266" actId="478"/>
          <ac:picMkLst>
            <pc:docMk/>
            <pc:sldMk cId="1834535117" sldId="274"/>
            <ac:picMk id="8" creationId="{0FFBB1AC-02B8-2E55-8993-A513D44A24EA}"/>
          </ac:picMkLst>
        </pc:picChg>
        <pc:picChg chg="del">
          <ac:chgData name="Albino Guterres" userId="546b2db8d41dd59e" providerId="LiveId" clId="{D9EA8AD8-2022-451D-995A-3B9C593525B0}" dt="2023-03-19T18:16:22.519" v="5556" actId="478"/>
          <ac:picMkLst>
            <pc:docMk/>
            <pc:sldMk cId="1834535117" sldId="274"/>
            <ac:picMk id="9" creationId="{AFEB0AA7-C104-233D-DB34-BB766CFACE52}"/>
          </ac:picMkLst>
        </pc:picChg>
      </pc:sldChg>
      <pc:sldChg chg="addSp delSp modSp add mod">
        <pc:chgData name="Albino Guterres" userId="546b2db8d41dd59e" providerId="LiveId" clId="{D9EA8AD8-2022-451D-995A-3B9C593525B0}" dt="2023-03-19T18:37:28.947" v="6946" actId="1076"/>
        <pc:sldMkLst>
          <pc:docMk/>
          <pc:sldMk cId="2639896745" sldId="275"/>
        </pc:sldMkLst>
        <pc:spChg chg="mod">
          <ac:chgData name="Albino Guterres" userId="546b2db8d41dd59e" providerId="LiveId" clId="{D9EA8AD8-2022-451D-995A-3B9C593525B0}" dt="2023-03-19T18:31:11.986" v="6278" actId="20577"/>
          <ac:spMkLst>
            <pc:docMk/>
            <pc:sldMk cId="2639896745" sldId="275"/>
            <ac:spMk id="2" creationId="{00000000-0000-0000-0000-000000000000}"/>
          </ac:spMkLst>
        </pc:spChg>
        <pc:spChg chg="mod">
          <ac:chgData name="Albino Guterres" userId="546b2db8d41dd59e" providerId="LiveId" clId="{D9EA8AD8-2022-451D-995A-3B9C593525B0}" dt="2023-03-19T18:36:48.546" v="6941" actId="1076"/>
          <ac:spMkLst>
            <pc:docMk/>
            <pc:sldMk cId="2639896745" sldId="275"/>
            <ac:spMk id="4" creationId="{00000000-0000-0000-0000-000000000000}"/>
          </ac:spMkLst>
        </pc:spChg>
        <pc:spChg chg="mod">
          <ac:chgData name="Albino Guterres" userId="546b2db8d41dd59e" providerId="LiveId" clId="{D9EA8AD8-2022-451D-995A-3B9C593525B0}" dt="2023-03-19T18:37:28.947" v="6946" actId="1076"/>
          <ac:spMkLst>
            <pc:docMk/>
            <pc:sldMk cId="2639896745" sldId="275"/>
            <ac:spMk id="10" creationId="{3C4F7F2B-15A5-66FA-A4CF-70F0EA34E9AF}"/>
          </ac:spMkLst>
        </pc:spChg>
        <pc:picChg chg="add del mod">
          <ac:chgData name="Albino Guterres" userId="546b2db8d41dd59e" providerId="LiveId" clId="{D9EA8AD8-2022-451D-995A-3B9C593525B0}" dt="2023-03-19T18:36:56.651" v="6944" actId="478"/>
          <ac:picMkLst>
            <pc:docMk/>
            <pc:sldMk cId="2639896745" sldId="275"/>
            <ac:picMk id="6" creationId="{B781951C-D05C-3E69-5E57-DD2DECDA0B26}"/>
          </ac:picMkLst>
        </pc:picChg>
      </pc:sldChg>
      <pc:sldChg chg="addSp delSp modSp add mod">
        <pc:chgData name="Albino Guterres" userId="546b2db8d41dd59e" providerId="LiveId" clId="{D9EA8AD8-2022-451D-995A-3B9C593525B0}" dt="2023-03-22T18:43:04.309" v="7711" actId="1076"/>
        <pc:sldMkLst>
          <pc:docMk/>
          <pc:sldMk cId="3911518582" sldId="276"/>
        </pc:sldMkLst>
        <pc:spChg chg="mod">
          <ac:chgData name="Albino Guterres" userId="546b2db8d41dd59e" providerId="LiveId" clId="{D9EA8AD8-2022-451D-995A-3B9C593525B0}" dt="2023-03-22T18:31:17.177" v="6966" actId="20577"/>
          <ac:spMkLst>
            <pc:docMk/>
            <pc:sldMk cId="3911518582" sldId="276"/>
            <ac:spMk id="2" creationId="{00000000-0000-0000-0000-000000000000}"/>
          </ac:spMkLst>
        </pc:spChg>
        <pc:spChg chg="del">
          <ac:chgData name="Albino Guterres" userId="546b2db8d41dd59e" providerId="LiveId" clId="{D9EA8AD8-2022-451D-995A-3B9C593525B0}" dt="2023-03-22T18:30:59.543" v="6953" actId="478"/>
          <ac:spMkLst>
            <pc:docMk/>
            <pc:sldMk cId="3911518582" sldId="276"/>
            <ac:spMk id="4" creationId="{00000000-0000-0000-0000-000000000000}"/>
          </ac:spMkLst>
        </pc:spChg>
        <pc:spChg chg="add del mod">
          <ac:chgData name="Albino Guterres" userId="546b2db8d41dd59e" providerId="LiveId" clId="{D9EA8AD8-2022-451D-995A-3B9C593525B0}" dt="2023-03-22T18:39:18.995" v="7294" actId="478"/>
          <ac:spMkLst>
            <pc:docMk/>
            <pc:sldMk cId="3911518582" sldId="276"/>
            <ac:spMk id="5" creationId="{35E898F8-7DF1-73A6-5487-F796939430FF}"/>
          </ac:spMkLst>
        </pc:spChg>
        <pc:spChg chg="add mod">
          <ac:chgData name="Albino Guterres" userId="546b2db8d41dd59e" providerId="LiveId" clId="{D9EA8AD8-2022-451D-995A-3B9C593525B0}" dt="2023-03-22T18:31:01.223" v="6954"/>
          <ac:spMkLst>
            <pc:docMk/>
            <pc:sldMk cId="3911518582" sldId="276"/>
            <ac:spMk id="8" creationId="{1586C11B-9FB1-11A7-9F64-D7EF3BA9266D}"/>
          </ac:spMkLst>
        </pc:spChg>
        <pc:spChg chg="mod">
          <ac:chgData name="Albino Guterres" userId="546b2db8d41dd59e" providerId="LiveId" clId="{D9EA8AD8-2022-451D-995A-3B9C593525B0}" dt="2023-03-22T18:43:04.309" v="7711" actId="1076"/>
          <ac:spMkLst>
            <pc:docMk/>
            <pc:sldMk cId="3911518582" sldId="276"/>
            <ac:spMk id="10" creationId="{3C4F7F2B-15A5-66FA-A4CF-70F0EA34E9AF}"/>
          </ac:spMkLst>
        </pc:spChg>
        <pc:picChg chg="add del mod">
          <ac:chgData name="Albino Guterres" userId="546b2db8d41dd59e" providerId="LiveId" clId="{D9EA8AD8-2022-451D-995A-3B9C593525B0}" dt="2023-03-22T18:38:14.839" v="7292" actId="478"/>
          <ac:picMkLst>
            <pc:docMk/>
            <pc:sldMk cId="3911518582" sldId="276"/>
            <ac:picMk id="7" creationId="{434E8C1C-A64A-9D8E-2A8F-D2B634840D4B}"/>
          </ac:picMkLst>
        </pc:picChg>
        <pc:picChg chg="add del mod">
          <ac:chgData name="Albino Guterres" userId="546b2db8d41dd59e" providerId="LiveId" clId="{D9EA8AD8-2022-451D-995A-3B9C593525B0}" dt="2023-03-22T18:42:57.418" v="7710" actId="478"/>
          <ac:picMkLst>
            <pc:docMk/>
            <pc:sldMk cId="3911518582" sldId="276"/>
            <ac:picMk id="11" creationId="{57DCD8B9-599D-2B61-3410-09EF36074434}"/>
          </ac:picMkLst>
        </pc:picChg>
      </pc:sldChg>
      <pc:sldChg chg="addSp delSp modSp add mod">
        <pc:chgData name="Albino Guterres" userId="546b2db8d41dd59e" providerId="LiveId" clId="{D9EA8AD8-2022-451D-995A-3B9C593525B0}" dt="2023-03-22T18:45:23.775" v="7755" actId="20577"/>
        <pc:sldMkLst>
          <pc:docMk/>
          <pc:sldMk cId="279263365" sldId="277"/>
        </pc:sldMkLst>
        <pc:spChg chg="add mod">
          <ac:chgData name="Albino Guterres" userId="546b2db8d41dd59e" providerId="LiveId" clId="{D9EA8AD8-2022-451D-995A-3B9C593525B0}" dt="2023-03-22T18:45:23.775" v="7755" actId="20577"/>
          <ac:spMkLst>
            <pc:docMk/>
            <pc:sldMk cId="279263365" sldId="277"/>
            <ac:spMk id="6" creationId="{449B6015-C4BF-DB26-F5BB-12235E102404}"/>
          </ac:spMkLst>
        </pc:spChg>
        <pc:spChg chg="del">
          <ac:chgData name="Albino Guterres" userId="546b2db8d41dd59e" providerId="LiveId" clId="{D9EA8AD8-2022-451D-995A-3B9C593525B0}" dt="2023-03-22T18:43:18.616" v="7714" actId="478"/>
          <ac:spMkLst>
            <pc:docMk/>
            <pc:sldMk cId="279263365" sldId="277"/>
            <ac:spMk id="10" creationId="{3C4F7F2B-15A5-66FA-A4CF-70F0EA34E9AF}"/>
          </ac:spMkLst>
        </pc:spChg>
        <pc:picChg chg="add mod">
          <ac:chgData name="Albino Guterres" userId="546b2db8d41dd59e" providerId="LiveId" clId="{D9EA8AD8-2022-451D-995A-3B9C593525B0}" dt="2023-03-22T18:44:36.898" v="7716" actId="1076"/>
          <ac:picMkLst>
            <pc:docMk/>
            <pc:sldMk cId="279263365" sldId="277"/>
            <ac:picMk id="5" creationId="{66B0B20D-F33A-0EB0-4CBF-1C7B9807B158}"/>
          </ac:picMkLst>
        </pc:picChg>
      </pc:sldChg>
      <pc:sldChg chg="addSp delSp modSp add mod">
        <pc:chgData name="Albino Guterres" userId="546b2db8d41dd59e" providerId="LiveId" clId="{D9EA8AD8-2022-451D-995A-3B9C593525B0}" dt="2023-03-22T18:57:35.622" v="8373" actId="1076"/>
        <pc:sldMkLst>
          <pc:docMk/>
          <pc:sldMk cId="1852653085" sldId="278"/>
        </pc:sldMkLst>
        <pc:spChg chg="mod">
          <ac:chgData name="Albino Guterres" userId="546b2db8d41dd59e" providerId="LiveId" clId="{D9EA8AD8-2022-451D-995A-3B9C593525B0}" dt="2023-03-22T18:57:35.622" v="8373" actId="1076"/>
          <ac:spMkLst>
            <pc:docMk/>
            <pc:sldMk cId="1852653085" sldId="278"/>
            <ac:spMk id="10" creationId="{3C4F7F2B-15A5-66FA-A4CF-70F0EA34E9AF}"/>
          </ac:spMkLst>
        </pc:spChg>
        <pc:picChg chg="add del mod">
          <ac:chgData name="Albino Guterres" userId="546b2db8d41dd59e" providerId="LiveId" clId="{D9EA8AD8-2022-451D-995A-3B9C593525B0}" dt="2023-03-22T18:57:31.331" v="8372" actId="478"/>
          <ac:picMkLst>
            <pc:docMk/>
            <pc:sldMk cId="1852653085" sldId="278"/>
            <ac:picMk id="5" creationId="{2B4C1FD6-C829-5A9E-6E8A-8BDBCA7658A1}"/>
          </ac:picMkLst>
        </pc:picChg>
      </pc:sldChg>
      <pc:sldChg chg="addSp delSp modSp add mod">
        <pc:chgData name="Albino Guterres" userId="546b2db8d41dd59e" providerId="LiveId" clId="{D9EA8AD8-2022-451D-995A-3B9C593525B0}" dt="2023-03-22T19:08:09.396" v="9003" actId="1076"/>
        <pc:sldMkLst>
          <pc:docMk/>
          <pc:sldMk cId="4186713069" sldId="279"/>
        </pc:sldMkLst>
        <pc:spChg chg="mod">
          <ac:chgData name="Albino Guterres" userId="546b2db8d41dd59e" providerId="LiveId" clId="{D9EA8AD8-2022-451D-995A-3B9C593525B0}" dt="2023-03-22T19:08:09.396" v="9003" actId="1076"/>
          <ac:spMkLst>
            <pc:docMk/>
            <pc:sldMk cId="4186713069" sldId="279"/>
            <ac:spMk id="10" creationId="{3C4F7F2B-15A5-66FA-A4CF-70F0EA34E9AF}"/>
          </ac:spMkLst>
        </pc:spChg>
        <pc:picChg chg="add del mod">
          <ac:chgData name="Albino Guterres" userId="546b2db8d41dd59e" providerId="LiveId" clId="{D9EA8AD8-2022-451D-995A-3B9C593525B0}" dt="2023-03-22T19:03:31.473" v="8639" actId="478"/>
          <ac:picMkLst>
            <pc:docMk/>
            <pc:sldMk cId="4186713069" sldId="279"/>
            <ac:picMk id="5" creationId="{ADA3C50D-A1A8-0788-6AC3-D29D794067A4}"/>
          </ac:picMkLst>
        </pc:picChg>
        <pc:picChg chg="add del mod">
          <ac:chgData name="Albino Guterres" userId="546b2db8d41dd59e" providerId="LiveId" clId="{D9EA8AD8-2022-451D-995A-3B9C593525B0}" dt="2023-03-22T19:05:28.855" v="8849" actId="478"/>
          <ac:picMkLst>
            <pc:docMk/>
            <pc:sldMk cId="4186713069" sldId="279"/>
            <ac:picMk id="7" creationId="{9ED192C8-EDC8-EDA7-B961-13A1EEC5DBFC}"/>
          </ac:picMkLst>
        </pc:picChg>
        <pc:picChg chg="add del mod">
          <ac:chgData name="Albino Guterres" userId="546b2db8d41dd59e" providerId="LiveId" clId="{D9EA8AD8-2022-451D-995A-3B9C593525B0}" dt="2023-03-22T19:07:17.479" v="9001" actId="478"/>
          <ac:picMkLst>
            <pc:docMk/>
            <pc:sldMk cId="4186713069" sldId="279"/>
            <ac:picMk id="11" creationId="{3750EB9B-BF10-937F-790E-07F14AE62E57}"/>
          </ac:picMkLst>
        </pc:picChg>
      </pc:sldChg>
      <pc:sldChg chg="addSp delSp modSp add mod">
        <pc:chgData name="Albino Guterres" userId="546b2db8d41dd59e" providerId="LiveId" clId="{D9EA8AD8-2022-451D-995A-3B9C593525B0}" dt="2023-03-22T19:13:27.813" v="9530" actId="20577"/>
        <pc:sldMkLst>
          <pc:docMk/>
          <pc:sldMk cId="1326067038" sldId="280"/>
        </pc:sldMkLst>
        <pc:spChg chg="mod">
          <ac:chgData name="Albino Guterres" userId="546b2db8d41dd59e" providerId="LiveId" clId="{D9EA8AD8-2022-451D-995A-3B9C593525B0}" dt="2023-03-22T19:13:27.813" v="9530" actId="20577"/>
          <ac:spMkLst>
            <pc:docMk/>
            <pc:sldMk cId="1326067038" sldId="280"/>
            <ac:spMk id="10" creationId="{3C4F7F2B-15A5-66FA-A4CF-70F0EA34E9AF}"/>
          </ac:spMkLst>
        </pc:spChg>
        <pc:picChg chg="add del mod">
          <ac:chgData name="Albino Guterres" userId="546b2db8d41dd59e" providerId="LiveId" clId="{D9EA8AD8-2022-451D-995A-3B9C593525B0}" dt="2023-03-22T19:13:03.657" v="9528" actId="478"/>
          <ac:picMkLst>
            <pc:docMk/>
            <pc:sldMk cId="1326067038" sldId="280"/>
            <ac:picMk id="5" creationId="{1382D79F-FE29-DCE1-E672-D0176F37C2BA}"/>
          </ac:picMkLst>
        </pc:picChg>
      </pc:sldChg>
      <pc:sldChg chg="addSp delSp modSp add mod">
        <pc:chgData name="Albino Guterres" userId="546b2db8d41dd59e" providerId="LiveId" clId="{D9EA8AD8-2022-451D-995A-3B9C593525B0}" dt="2023-03-22T20:41:48.843" v="11379" actId="207"/>
        <pc:sldMkLst>
          <pc:docMk/>
          <pc:sldMk cId="2580005207" sldId="281"/>
        </pc:sldMkLst>
        <pc:spChg chg="mod">
          <ac:chgData name="Albino Guterres" userId="546b2db8d41dd59e" providerId="LiveId" clId="{D9EA8AD8-2022-451D-995A-3B9C593525B0}" dt="2023-03-22T19:15:45.003" v="9539" actId="20577"/>
          <ac:spMkLst>
            <pc:docMk/>
            <pc:sldMk cId="2580005207" sldId="281"/>
            <ac:spMk id="2" creationId="{00000000-0000-0000-0000-000000000000}"/>
          </ac:spMkLst>
        </pc:spChg>
        <pc:spChg chg="mod">
          <ac:chgData name="Albino Guterres" userId="546b2db8d41dd59e" providerId="LiveId" clId="{D9EA8AD8-2022-451D-995A-3B9C593525B0}" dt="2023-03-22T20:41:48.843" v="11379" actId="207"/>
          <ac:spMkLst>
            <pc:docMk/>
            <pc:sldMk cId="2580005207" sldId="281"/>
            <ac:spMk id="10" creationId="{3C4F7F2B-15A5-66FA-A4CF-70F0EA34E9AF}"/>
          </ac:spMkLst>
        </pc:spChg>
        <pc:picChg chg="add del mod">
          <ac:chgData name="Albino Guterres" userId="546b2db8d41dd59e" providerId="LiveId" clId="{D9EA8AD8-2022-451D-995A-3B9C593525B0}" dt="2023-03-22T19:21:40.416" v="9751" actId="478"/>
          <ac:picMkLst>
            <pc:docMk/>
            <pc:sldMk cId="2580005207" sldId="281"/>
            <ac:picMk id="5" creationId="{58A65D38-D08E-1F80-EF3C-EE2A78EFF80C}"/>
          </ac:picMkLst>
        </pc:picChg>
        <pc:picChg chg="add mod">
          <ac:chgData name="Albino Guterres" userId="546b2db8d41dd59e" providerId="LiveId" clId="{D9EA8AD8-2022-451D-995A-3B9C593525B0}" dt="2023-03-22T19:22:20.079" v="9756" actId="1076"/>
          <ac:picMkLst>
            <pc:docMk/>
            <pc:sldMk cId="2580005207" sldId="281"/>
            <ac:picMk id="7" creationId="{02FA5A5A-D21B-0A6B-C51B-B2600FD477BD}"/>
          </ac:picMkLst>
        </pc:picChg>
      </pc:sldChg>
      <pc:sldChg chg="addSp delSp modSp add mod">
        <pc:chgData name="Albino Guterres" userId="546b2db8d41dd59e" providerId="LiveId" clId="{D9EA8AD8-2022-451D-995A-3B9C593525B0}" dt="2023-03-22T20:35:16.351" v="11377" actId="20577"/>
        <pc:sldMkLst>
          <pc:docMk/>
          <pc:sldMk cId="2578186999" sldId="282"/>
        </pc:sldMkLst>
        <pc:spChg chg="mod">
          <ac:chgData name="Albino Guterres" userId="546b2db8d41dd59e" providerId="LiveId" clId="{D9EA8AD8-2022-451D-995A-3B9C593525B0}" dt="2023-03-22T20:35:16.351" v="11377" actId="20577"/>
          <ac:spMkLst>
            <pc:docMk/>
            <pc:sldMk cId="2578186999" sldId="282"/>
            <ac:spMk id="10" creationId="{3C4F7F2B-15A5-66FA-A4CF-70F0EA34E9AF}"/>
          </ac:spMkLst>
        </pc:spChg>
        <pc:picChg chg="add del mod">
          <ac:chgData name="Albino Guterres" userId="546b2db8d41dd59e" providerId="LiveId" clId="{D9EA8AD8-2022-451D-995A-3B9C593525B0}" dt="2023-03-22T19:34:24.773" v="9916" actId="478"/>
          <ac:picMkLst>
            <pc:docMk/>
            <pc:sldMk cId="2578186999" sldId="282"/>
            <ac:picMk id="5" creationId="{2A56EC99-18C5-B456-334C-350F67D960C1}"/>
          </ac:picMkLst>
        </pc:picChg>
        <pc:picChg chg="del">
          <ac:chgData name="Albino Guterres" userId="546b2db8d41dd59e" providerId="LiveId" clId="{D9EA8AD8-2022-451D-995A-3B9C593525B0}" dt="2023-03-22T19:22:41.095" v="9758" actId="478"/>
          <ac:picMkLst>
            <pc:docMk/>
            <pc:sldMk cId="2578186999" sldId="282"/>
            <ac:picMk id="7" creationId="{02FA5A5A-D21B-0A6B-C51B-B2600FD477BD}"/>
          </ac:picMkLst>
        </pc:picChg>
        <pc:picChg chg="add del mod">
          <ac:chgData name="Albino Guterres" userId="546b2db8d41dd59e" providerId="LiveId" clId="{D9EA8AD8-2022-451D-995A-3B9C593525B0}" dt="2023-03-22T20:12:41.491" v="10410" actId="21"/>
          <ac:picMkLst>
            <pc:docMk/>
            <pc:sldMk cId="2578186999" sldId="282"/>
            <ac:picMk id="9" creationId="{E624F7C6-EA40-2600-4B2A-0BDDD5AF90D1}"/>
          </ac:picMkLst>
        </pc:picChg>
      </pc:sldChg>
      <pc:sldChg chg="addSp delSp modSp add mod">
        <pc:chgData name="Albino Guterres" userId="546b2db8d41dd59e" providerId="LiveId" clId="{D9EA8AD8-2022-451D-995A-3B9C593525B0}" dt="2023-03-22T20:23:03.969" v="11054" actId="20577"/>
        <pc:sldMkLst>
          <pc:docMk/>
          <pc:sldMk cId="3865336532" sldId="283"/>
        </pc:sldMkLst>
        <pc:spChg chg="mod">
          <ac:chgData name="Albino Guterres" userId="546b2db8d41dd59e" providerId="LiveId" clId="{D9EA8AD8-2022-451D-995A-3B9C593525B0}" dt="2023-03-22T20:23:03.969" v="11054" actId="20577"/>
          <ac:spMkLst>
            <pc:docMk/>
            <pc:sldMk cId="3865336532" sldId="283"/>
            <ac:spMk id="10" creationId="{3C4F7F2B-15A5-66FA-A4CF-70F0EA34E9AF}"/>
          </ac:spMkLst>
        </pc:spChg>
        <pc:picChg chg="add del mod">
          <ac:chgData name="Albino Guterres" userId="546b2db8d41dd59e" providerId="LiveId" clId="{D9EA8AD8-2022-451D-995A-3B9C593525B0}" dt="2023-03-22T20:15:15.613" v="10649" actId="478"/>
          <ac:picMkLst>
            <pc:docMk/>
            <pc:sldMk cId="3865336532" sldId="283"/>
            <ac:picMk id="4" creationId="{C21A01AC-6FF0-90F7-100A-FEA8E4D8396A}"/>
          </ac:picMkLst>
        </pc:picChg>
        <pc:picChg chg="add del mod">
          <ac:chgData name="Albino Guterres" userId="546b2db8d41dd59e" providerId="LiveId" clId="{D9EA8AD8-2022-451D-995A-3B9C593525B0}" dt="2023-03-22T20:22:57.353" v="11052" actId="478"/>
          <ac:picMkLst>
            <pc:docMk/>
            <pc:sldMk cId="3865336532" sldId="283"/>
            <ac:picMk id="6" creationId="{51DB98F6-71C5-6223-7B94-A594C963DC60}"/>
          </ac:picMkLst>
        </pc:picChg>
      </pc:sldChg>
      <pc:sldChg chg="addSp modSp add mod">
        <pc:chgData name="Albino Guterres" userId="546b2db8d41dd59e" providerId="LiveId" clId="{D9EA8AD8-2022-451D-995A-3B9C593525B0}" dt="2023-03-22T20:19:04.065" v="10683" actId="20577"/>
        <pc:sldMkLst>
          <pc:docMk/>
          <pc:sldMk cId="1306627437" sldId="284"/>
        </pc:sldMkLst>
        <pc:spChg chg="mod">
          <ac:chgData name="Albino Guterres" userId="546b2db8d41dd59e" providerId="LiveId" clId="{D9EA8AD8-2022-451D-995A-3B9C593525B0}" dt="2023-03-22T20:19:04.065" v="10683" actId="20577"/>
          <ac:spMkLst>
            <pc:docMk/>
            <pc:sldMk cId="1306627437" sldId="284"/>
            <ac:spMk id="10" creationId="{3C4F7F2B-15A5-66FA-A4CF-70F0EA34E9AF}"/>
          </ac:spMkLst>
        </pc:spChg>
        <pc:picChg chg="add mod">
          <ac:chgData name="Albino Guterres" userId="546b2db8d41dd59e" providerId="LiveId" clId="{D9EA8AD8-2022-451D-995A-3B9C593525B0}" dt="2023-03-22T20:18:37.886" v="10653" actId="1076"/>
          <ac:picMkLst>
            <pc:docMk/>
            <pc:sldMk cId="1306627437" sldId="284"/>
            <ac:picMk id="5" creationId="{C1039AFC-18F1-12C5-3202-97A3B3C6C4EC}"/>
          </ac:picMkLst>
        </pc:picChg>
      </pc:sldChg>
      <pc:sldChg chg="addSp delSp modSp add mod">
        <pc:chgData name="Albino Guterres" userId="546b2db8d41dd59e" providerId="LiveId" clId="{D9EA8AD8-2022-451D-995A-3B9C593525B0}" dt="2023-03-22T20:30:24.381" v="11374" actId="1076"/>
        <pc:sldMkLst>
          <pc:docMk/>
          <pc:sldMk cId="1602258604" sldId="285"/>
        </pc:sldMkLst>
        <pc:spChg chg="mod">
          <ac:chgData name="Albino Guterres" userId="546b2db8d41dd59e" providerId="LiveId" clId="{D9EA8AD8-2022-451D-995A-3B9C593525B0}" dt="2023-03-22T20:30:24.381" v="11374" actId="1076"/>
          <ac:spMkLst>
            <pc:docMk/>
            <pc:sldMk cId="1602258604" sldId="285"/>
            <ac:spMk id="10" creationId="{3C4F7F2B-15A5-66FA-A4CF-70F0EA34E9AF}"/>
          </ac:spMkLst>
        </pc:spChg>
        <pc:picChg chg="del">
          <ac:chgData name="Albino Guterres" userId="546b2db8d41dd59e" providerId="LiveId" clId="{D9EA8AD8-2022-451D-995A-3B9C593525B0}" dt="2023-03-22T20:25:35.934" v="11056" actId="478"/>
          <ac:picMkLst>
            <pc:docMk/>
            <pc:sldMk cId="1602258604" sldId="285"/>
            <ac:picMk id="5" creationId="{C1039AFC-18F1-12C5-3202-97A3B3C6C4EC}"/>
          </ac:picMkLst>
        </pc:picChg>
        <pc:picChg chg="add del">
          <ac:chgData name="Albino Guterres" userId="546b2db8d41dd59e" providerId="LiveId" clId="{D9EA8AD8-2022-451D-995A-3B9C593525B0}" dt="2023-03-22T20:29:29.527" v="11344" actId="478"/>
          <ac:picMkLst>
            <pc:docMk/>
            <pc:sldMk cId="1602258604" sldId="285"/>
            <ac:picMk id="6" creationId="{9CB2A75C-8DC7-3302-3008-0429E2C30440}"/>
          </ac:picMkLst>
        </pc:picChg>
      </pc:sldChg>
      <pc:sldChg chg="addSp delSp modSp add mod">
        <pc:chgData name="Albino Guterres" userId="546b2db8d41dd59e" providerId="LiveId" clId="{D9EA8AD8-2022-451D-995A-3B9C593525B0}" dt="2023-04-02T17:28:49.340" v="11387" actId="1076"/>
        <pc:sldMkLst>
          <pc:docMk/>
          <pc:sldMk cId="855553301" sldId="286"/>
        </pc:sldMkLst>
        <pc:spChg chg="del">
          <ac:chgData name="Albino Guterres" userId="546b2db8d41dd59e" providerId="LiveId" clId="{D9EA8AD8-2022-451D-995A-3B9C593525B0}" dt="2023-04-02T17:28:39.062" v="11383" actId="478"/>
          <ac:spMkLst>
            <pc:docMk/>
            <pc:sldMk cId="855553301" sldId="286"/>
            <ac:spMk id="5" creationId="{00000000-0000-0000-0000-000000000000}"/>
          </ac:spMkLst>
        </pc:spChg>
        <pc:spChg chg="del">
          <ac:chgData name="Albino Guterres" userId="546b2db8d41dd59e" providerId="LiveId" clId="{D9EA8AD8-2022-451D-995A-3B9C593525B0}" dt="2023-04-02T17:28:41.738" v="11384" actId="478"/>
          <ac:spMkLst>
            <pc:docMk/>
            <pc:sldMk cId="855553301" sldId="286"/>
            <ac:spMk id="16" creationId="{190C0AEF-2CEB-DB70-2D02-3E532A9E8C78}"/>
          </ac:spMkLst>
        </pc:spChg>
        <pc:spChg chg="mod">
          <ac:chgData name="Albino Guterres" userId="546b2db8d41dd59e" providerId="LiveId" clId="{D9EA8AD8-2022-451D-995A-3B9C593525B0}" dt="2023-04-02T17:28:45.930" v="11385" actId="1076"/>
          <ac:spMkLst>
            <pc:docMk/>
            <pc:sldMk cId="855553301" sldId="286"/>
            <ac:spMk id="17" creationId="{F1076945-875F-2BA7-39FA-D503FCC8E01B}"/>
          </ac:spMkLst>
        </pc:spChg>
        <pc:picChg chg="add mod">
          <ac:chgData name="Albino Guterres" userId="546b2db8d41dd59e" providerId="LiveId" clId="{D9EA8AD8-2022-451D-995A-3B9C593525B0}" dt="2023-04-02T17:28:49.340" v="11387" actId="1076"/>
          <ac:picMkLst>
            <pc:docMk/>
            <pc:sldMk cId="855553301" sldId="286"/>
            <ac:picMk id="7" creationId="{C7340A13-5B37-33F9-1AF5-6ED51B1B25C9}"/>
          </ac:picMkLst>
        </pc:picChg>
        <pc:picChg chg="del">
          <ac:chgData name="Albino Guterres" userId="546b2db8d41dd59e" providerId="LiveId" clId="{D9EA8AD8-2022-451D-995A-3B9C593525B0}" dt="2023-04-02T17:28:36.253" v="11382" actId="478"/>
          <ac:picMkLst>
            <pc:docMk/>
            <pc:sldMk cId="855553301" sldId="286"/>
            <ac:picMk id="12" creationId="{773EC19A-4BE6-F580-4CF0-D1FABE7AC8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6E53E-5AFD-4628-AC81-A6DAE0B457C8}" type="datetimeFigureOut">
              <a:rPr lang="pt-BR" smtClean="0"/>
              <a:t>16/04/2023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A406D-78C6-4E6A-9515-FE678CEC5E92}" type="slidenum">
              <a:rPr lang="pt-BR" smtClean="0"/>
              <a:t>‹nº›</a:t>
            </a:fld>
            <a:endParaRPr lang="pt-BR"/>
          </a:p>
        </p:txBody>
      </p:sp>
    </p:spTree>
    <p:extLst>
      <p:ext uri="{BB962C8B-B14F-4D97-AF65-F5344CB8AC3E}">
        <p14:creationId xmlns:p14="http://schemas.microsoft.com/office/powerpoint/2010/main" val="308434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a:t>
            </a:fld>
            <a:endParaRPr lang="pt-BR"/>
          </a:p>
        </p:txBody>
      </p:sp>
    </p:spTree>
    <p:extLst>
      <p:ext uri="{BB962C8B-B14F-4D97-AF65-F5344CB8AC3E}">
        <p14:creationId xmlns:p14="http://schemas.microsoft.com/office/powerpoint/2010/main" val="395657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10</a:t>
            </a:fld>
            <a:endParaRPr lang="pt-BR"/>
          </a:p>
        </p:txBody>
      </p:sp>
    </p:spTree>
    <p:extLst>
      <p:ext uri="{BB962C8B-B14F-4D97-AF65-F5344CB8AC3E}">
        <p14:creationId xmlns:p14="http://schemas.microsoft.com/office/powerpoint/2010/main" val="93580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11</a:t>
            </a:fld>
            <a:endParaRPr lang="pt-BR"/>
          </a:p>
        </p:txBody>
      </p:sp>
    </p:spTree>
    <p:extLst>
      <p:ext uri="{BB962C8B-B14F-4D97-AF65-F5344CB8AC3E}">
        <p14:creationId xmlns:p14="http://schemas.microsoft.com/office/powerpoint/2010/main" val="367075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12</a:t>
            </a:fld>
            <a:endParaRPr lang="pt-BR"/>
          </a:p>
        </p:txBody>
      </p:sp>
    </p:spTree>
    <p:extLst>
      <p:ext uri="{BB962C8B-B14F-4D97-AF65-F5344CB8AC3E}">
        <p14:creationId xmlns:p14="http://schemas.microsoft.com/office/powerpoint/2010/main" val="42658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13</a:t>
            </a:fld>
            <a:endParaRPr lang="pt-BR"/>
          </a:p>
        </p:txBody>
      </p:sp>
    </p:spTree>
    <p:extLst>
      <p:ext uri="{BB962C8B-B14F-4D97-AF65-F5344CB8AC3E}">
        <p14:creationId xmlns:p14="http://schemas.microsoft.com/office/powerpoint/2010/main" val="7695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14</a:t>
            </a:fld>
            <a:endParaRPr lang="pt-BR"/>
          </a:p>
        </p:txBody>
      </p:sp>
    </p:spTree>
    <p:extLst>
      <p:ext uri="{BB962C8B-B14F-4D97-AF65-F5344CB8AC3E}">
        <p14:creationId xmlns:p14="http://schemas.microsoft.com/office/powerpoint/2010/main" val="191697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15</a:t>
            </a:fld>
            <a:endParaRPr lang="pt-BR"/>
          </a:p>
        </p:txBody>
      </p:sp>
    </p:spTree>
    <p:extLst>
      <p:ext uri="{BB962C8B-B14F-4D97-AF65-F5344CB8AC3E}">
        <p14:creationId xmlns:p14="http://schemas.microsoft.com/office/powerpoint/2010/main" val="357894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16</a:t>
            </a:fld>
            <a:endParaRPr lang="pt-BR"/>
          </a:p>
        </p:txBody>
      </p:sp>
    </p:spTree>
    <p:extLst>
      <p:ext uri="{BB962C8B-B14F-4D97-AF65-F5344CB8AC3E}">
        <p14:creationId xmlns:p14="http://schemas.microsoft.com/office/powerpoint/2010/main" val="83657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17</a:t>
            </a:fld>
            <a:endParaRPr lang="pt-BR"/>
          </a:p>
        </p:txBody>
      </p:sp>
    </p:spTree>
    <p:extLst>
      <p:ext uri="{BB962C8B-B14F-4D97-AF65-F5344CB8AC3E}">
        <p14:creationId xmlns:p14="http://schemas.microsoft.com/office/powerpoint/2010/main" val="36686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18</a:t>
            </a:fld>
            <a:endParaRPr lang="pt-BR"/>
          </a:p>
        </p:txBody>
      </p:sp>
    </p:spTree>
    <p:extLst>
      <p:ext uri="{BB962C8B-B14F-4D97-AF65-F5344CB8AC3E}">
        <p14:creationId xmlns:p14="http://schemas.microsoft.com/office/powerpoint/2010/main" val="413871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19</a:t>
            </a:fld>
            <a:endParaRPr lang="pt-BR"/>
          </a:p>
        </p:txBody>
      </p:sp>
    </p:spTree>
    <p:extLst>
      <p:ext uri="{BB962C8B-B14F-4D97-AF65-F5344CB8AC3E}">
        <p14:creationId xmlns:p14="http://schemas.microsoft.com/office/powerpoint/2010/main" val="309054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a:t>
            </a:fld>
            <a:endParaRPr lang="pt-BR"/>
          </a:p>
        </p:txBody>
      </p:sp>
    </p:spTree>
    <p:extLst>
      <p:ext uri="{BB962C8B-B14F-4D97-AF65-F5344CB8AC3E}">
        <p14:creationId xmlns:p14="http://schemas.microsoft.com/office/powerpoint/2010/main" val="115591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20</a:t>
            </a:fld>
            <a:endParaRPr lang="pt-BR"/>
          </a:p>
        </p:txBody>
      </p:sp>
    </p:spTree>
    <p:extLst>
      <p:ext uri="{BB962C8B-B14F-4D97-AF65-F5344CB8AC3E}">
        <p14:creationId xmlns:p14="http://schemas.microsoft.com/office/powerpoint/2010/main" val="69875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21</a:t>
            </a:fld>
            <a:endParaRPr lang="pt-BR"/>
          </a:p>
        </p:txBody>
      </p:sp>
    </p:spTree>
    <p:extLst>
      <p:ext uri="{BB962C8B-B14F-4D97-AF65-F5344CB8AC3E}">
        <p14:creationId xmlns:p14="http://schemas.microsoft.com/office/powerpoint/2010/main" val="1812247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22</a:t>
            </a:fld>
            <a:endParaRPr lang="pt-BR"/>
          </a:p>
        </p:txBody>
      </p:sp>
    </p:spTree>
    <p:extLst>
      <p:ext uri="{BB962C8B-B14F-4D97-AF65-F5344CB8AC3E}">
        <p14:creationId xmlns:p14="http://schemas.microsoft.com/office/powerpoint/2010/main" val="129308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23</a:t>
            </a:fld>
            <a:endParaRPr lang="pt-BR"/>
          </a:p>
        </p:txBody>
      </p:sp>
    </p:spTree>
    <p:extLst>
      <p:ext uri="{BB962C8B-B14F-4D97-AF65-F5344CB8AC3E}">
        <p14:creationId xmlns:p14="http://schemas.microsoft.com/office/powerpoint/2010/main" val="1760464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24</a:t>
            </a:fld>
            <a:endParaRPr lang="pt-BR"/>
          </a:p>
        </p:txBody>
      </p:sp>
    </p:spTree>
    <p:extLst>
      <p:ext uri="{BB962C8B-B14F-4D97-AF65-F5344CB8AC3E}">
        <p14:creationId xmlns:p14="http://schemas.microsoft.com/office/powerpoint/2010/main" val="233583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25</a:t>
            </a:fld>
            <a:endParaRPr lang="pt-BR"/>
          </a:p>
        </p:txBody>
      </p:sp>
    </p:spTree>
    <p:extLst>
      <p:ext uri="{BB962C8B-B14F-4D97-AF65-F5344CB8AC3E}">
        <p14:creationId xmlns:p14="http://schemas.microsoft.com/office/powerpoint/2010/main" val="124455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26</a:t>
            </a:fld>
            <a:endParaRPr lang="pt-BR"/>
          </a:p>
        </p:txBody>
      </p:sp>
    </p:spTree>
    <p:extLst>
      <p:ext uri="{BB962C8B-B14F-4D97-AF65-F5344CB8AC3E}">
        <p14:creationId xmlns:p14="http://schemas.microsoft.com/office/powerpoint/2010/main" val="1623315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27</a:t>
            </a:fld>
            <a:endParaRPr lang="pt-BR"/>
          </a:p>
        </p:txBody>
      </p:sp>
    </p:spTree>
    <p:extLst>
      <p:ext uri="{BB962C8B-B14F-4D97-AF65-F5344CB8AC3E}">
        <p14:creationId xmlns:p14="http://schemas.microsoft.com/office/powerpoint/2010/main" val="284117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3</a:t>
            </a:fld>
            <a:endParaRPr lang="pt-BR"/>
          </a:p>
        </p:txBody>
      </p:sp>
    </p:spTree>
    <p:extLst>
      <p:ext uri="{BB962C8B-B14F-4D97-AF65-F5344CB8AC3E}">
        <p14:creationId xmlns:p14="http://schemas.microsoft.com/office/powerpoint/2010/main" val="5256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4</a:t>
            </a:fld>
            <a:endParaRPr lang="pt-BR"/>
          </a:p>
        </p:txBody>
      </p:sp>
    </p:spTree>
    <p:extLst>
      <p:ext uri="{BB962C8B-B14F-4D97-AF65-F5344CB8AC3E}">
        <p14:creationId xmlns:p14="http://schemas.microsoft.com/office/powerpoint/2010/main" val="71777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5</a:t>
            </a:fld>
            <a:endParaRPr lang="pt-BR"/>
          </a:p>
        </p:txBody>
      </p:sp>
    </p:spTree>
    <p:extLst>
      <p:ext uri="{BB962C8B-B14F-4D97-AF65-F5344CB8AC3E}">
        <p14:creationId xmlns:p14="http://schemas.microsoft.com/office/powerpoint/2010/main" val="179245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6</a:t>
            </a:fld>
            <a:endParaRPr lang="pt-BR"/>
          </a:p>
        </p:txBody>
      </p:sp>
    </p:spTree>
    <p:extLst>
      <p:ext uri="{BB962C8B-B14F-4D97-AF65-F5344CB8AC3E}">
        <p14:creationId xmlns:p14="http://schemas.microsoft.com/office/powerpoint/2010/main" val="69373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7</a:t>
            </a:fld>
            <a:endParaRPr lang="pt-BR"/>
          </a:p>
        </p:txBody>
      </p:sp>
    </p:spTree>
    <p:extLst>
      <p:ext uri="{BB962C8B-B14F-4D97-AF65-F5344CB8AC3E}">
        <p14:creationId xmlns:p14="http://schemas.microsoft.com/office/powerpoint/2010/main" val="153731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8</a:t>
            </a:fld>
            <a:endParaRPr lang="pt-BR"/>
          </a:p>
        </p:txBody>
      </p:sp>
    </p:spTree>
    <p:extLst>
      <p:ext uri="{BB962C8B-B14F-4D97-AF65-F5344CB8AC3E}">
        <p14:creationId xmlns:p14="http://schemas.microsoft.com/office/powerpoint/2010/main" val="10073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99A406D-78C6-4E6A-9515-FE678CEC5E92}" type="slidenum">
              <a:rPr lang="pt-BR" smtClean="0"/>
              <a:t>9</a:t>
            </a:fld>
            <a:endParaRPr lang="pt-BR"/>
          </a:p>
        </p:txBody>
      </p:sp>
    </p:spTree>
    <p:extLst>
      <p:ext uri="{BB962C8B-B14F-4D97-AF65-F5344CB8AC3E}">
        <p14:creationId xmlns:p14="http://schemas.microsoft.com/office/powerpoint/2010/main" val="3569150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cnico em Mecânica">
    <p:spTree>
      <p:nvGrpSpPr>
        <p:cNvPr id="1" name=""/>
        <p:cNvGrpSpPr/>
        <p:nvPr/>
      </p:nvGrpSpPr>
      <p:grpSpPr>
        <a:xfrm>
          <a:off x="0" y="0"/>
          <a:ext cx="0" cy="0"/>
          <a:chOff x="0" y="0"/>
          <a:chExt cx="0" cy="0"/>
        </a:xfrm>
      </p:grpSpPr>
      <p:sp>
        <p:nvSpPr>
          <p:cNvPr id="10" name="CaixaDeTexto 9"/>
          <p:cNvSpPr txBox="1"/>
          <p:nvPr userDrawn="1"/>
        </p:nvSpPr>
        <p:spPr>
          <a:xfrm>
            <a:off x="0" y="-7188"/>
            <a:ext cx="12191999" cy="1096712"/>
          </a:xfrm>
          <a:prstGeom prst="rect">
            <a:avLst/>
          </a:prstGeom>
          <a:solidFill>
            <a:schemeClr val="accent6"/>
          </a:solidFill>
        </p:spPr>
        <p:txBody>
          <a:bodyPr wrap="square" rtlCol="0">
            <a:spAutoFit/>
          </a:bodyPr>
          <a:lstStyle/>
          <a:p>
            <a:endParaRPr lang="pt-BR" dirty="0"/>
          </a:p>
        </p:txBody>
      </p:sp>
      <p:sp>
        <p:nvSpPr>
          <p:cNvPr id="2" name="Título 1"/>
          <p:cNvSpPr>
            <a:spLocks noGrp="1"/>
          </p:cNvSpPr>
          <p:nvPr>
            <p:ph type="title"/>
          </p:nvPr>
        </p:nvSpPr>
        <p:spPr>
          <a:xfrm>
            <a:off x="3252338" y="95196"/>
            <a:ext cx="5876926" cy="891404"/>
          </a:xfrm>
          <a:noFill/>
        </p:spPr>
        <p:txBody>
          <a:bodyPr/>
          <a:lstStyle/>
          <a:p>
            <a:endParaRPr lang="pt-BR" dirty="0"/>
          </a:p>
        </p:txBody>
      </p:sp>
      <p:sp>
        <p:nvSpPr>
          <p:cNvPr id="6" name="Espaço Reservado para Número de Slide 5"/>
          <p:cNvSpPr>
            <a:spLocks noGrp="1"/>
          </p:cNvSpPr>
          <p:nvPr>
            <p:ph type="sldNum" sz="quarter" idx="12"/>
          </p:nvPr>
        </p:nvSpPr>
        <p:spPr>
          <a:xfrm>
            <a:off x="9440173" y="6492875"/>
            <a:ext cx="2743200" cy="365125"/>
          </a:xfrm>
        </p:spPr>
        <p:txBody>
          <a:bodyPr/>
          <a:lstStyle>
            <a:lvl1pPr>
              <a:defRPr sz="1600">
                <a:latin typeface="Arial" panose="020B0604020202020204" pitchFamily="34" charset="0"/>
                <a:cs typeface="Arial" panose="020B0604020202020204" pitchFamily="34" charset="0"/>
              </a:defRPr>
            </a:lvl1pPr>
          </a:lstStyle>
          <a:p>
            <a:fld id="{D00C4E5F-8295-493E-857F-0942EE004B5D}" type="slidenum">
              <a:rPr lang="pt-BR" smtClean="0"/>
              <a:pPr/>
              <a:t>‹nº›</a:t>
            </a:fld>
            <a:endParaRPr lang="pt-BR" dirty="0"/>
          </a:p>
        </p:txBody>
      </p:sp>
      <p:sp>
        <p:nvSpPr>
          <p:cNvPr id="8" name="CaixaDeTexto 7"/>
          <p:cNvSpPr txBox="1"/>
          <p:nvPr userDrawn="1"/>
        </p:nvSpPr>
        <p:spPr>
          <a:xfrm>
            <a:off x="0" y="1097610"/>
            <a:ext cx="871267" cy="5760390"/>
          </a:xfrm>
          <a:prstGeom prst="rect">
            <a:avLst/>
          </a:prstGeom>
          <a:pattFill prst="wdUpDiag">
            <a:fgClr>
              <a:schemeClr val="accent6">
                <a:lumMod val="60000"/>
                <a:lumOff val="40000"/>
              </a:schemeClr>
            </a:fgClr>
            <a:bgClr>
              <a:schemeClr val="bg1"/>
            </a:bgClr>
          </a:pattFill>
        </p:spPr>
        <p:txBody>
          <a:bodyPr wrap="square" rtlCol="0">
            <a:spAutoFit/>
          </a:bodyPr>
          <a:lstStyle/>
          <a:p>
            <a:endParaRPr lang="pt-BR" dirty="0"/>
          </a:p>
        </p:txBody>
      </p:sp>
      <p:pic>
        <p:nvPicPr>
          <p:cNvPr id="9" name="Imagem 8"/>
          <p:cNvPicPr>
            <a:picLocks noChangeAspect="1"/>
          </p:cNvPicPr>
          <p:nvPr userDrawn="1"/>
        </p:nvPicPr>
        <p:blipFill>
          <a:blip r:embed="rId2"/>
          <a:stretch>
            <a:fillRect/>
          </a:stretch>
        </p:blipFill>
        <p:spPr>
          <a:xfrm>
            <a:off x="0" y="898"/>
            <a:ext cx="1929036" cy="1080000"/>
          </a:xfrm>
          <a:prstGeom prst="rect">
            <a:avLst/>
          </a:prstGeom>
        </p:spPr>
      </p:pic>
      <p:pic>
        <p:nvPicPr>
          <p:cNvPr id="11" name="Imagem 10"/>
          <p:cNvPicPr>
            <a:picLocks noChangeAspect="1"/>
          </p:cNvPicPr>
          <p:nvPr userDrawn="1"/>
        </p:nvPicPr>
        <p:blipFill>
          <a:blip r:embed="rId3"/>
          <a:stretch>
            <a:fillRect/>
          </a:stretch>
        </p:blipFill>
        <p:spPr>
          <a:xfrm>
            <a:off x="10871144" y="1438"/>
            <a:ext cx="1312229" cy="1080000"/>
          </a:xfrm>
          <a:prstGeom prst="rect">
            <a:avLst/>
          </a:prstGeom>
        </p:spPr>
      </p:pic>
      <p:sp>
        <p:nvSpPr>
          <p:cNvPr id="12" name="Espaço Reservado para Texto 2"/>
          <p:cNvSpPr>
            <a:spLocks noGrp="1"/>
          </p:cNvSpPr>
          <p:nvPr>
            <p:ph type="body" idx="1"/>
          </p:nvPr>
        </p:nvSpPr>
        <p:spPr>
          <a:xfrm>
            <a:off x="1536240" y="21891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13" name="Espaço Reservado para Texto 2"/>
          <p:cNvSpPr>
            <a:spLocks noGrp="1"/>
          </p:cNvSpPr>
          <p:nvPr>
            <p:ph type="body" idx="13"/>
          </p:nvPr>
        </p:nvSpPr>
        <p:spPr>
          <a:xfrm rot="16200000">
            <a:off x="-2265135" y="3606717"/>
            <a:ext cx="5401536" cy="7421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Tree>
    <p:extLst>
      <p:ext uri="{BB962C8B-B14F-4D97-AF65-F5344CB8AC3E}">
        <p14:creationId xmlns:p14="http://schemas.microsoft.com/office/powerpoint/2010/main" val="3096821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C4E5F-8295-493E-857F-0942EE004B5D}" type="slidenum">
              <a:rPr lang="pt-BR" smtClean="0"/>
              <a:t>‹nº›</a:t>
            </a:fld>
            <a:endParaRPr lang="pt-BR"/>
          </a:p>
        </p:txBody>
      </p:sp>
    </p:spTree>
    <p:extLst>
      <p:ext uri="{BB962C8B-B14F-4D97-AF65-F5344CB8AC3E}">
        <p14:creationId xmlns:p14="http://schemas.microsoft.com/office/powerpoint/2010/main" val="3509879058"/>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65304" y="1945311"/>
            <a:ext cx="10515600" cy="4306528"/>
          </a:xfrm>
        </p:spPr>
        <p:txBody>
          <a:bodyPr>
            <a:normAutofit lnSpcReduction="10000"/>
          </a:bodyPr>
          <a:lstStyle/>
          <a:p>
            <a:pPr lvl="0" algn="ctr" fontAlgn="base">
              <a:lnSpc>
                <a:spcPct val="93000"/>
              </a:lnSpc>
              <a:spcBef>
                <a:spcPct val="0"/>
              </a:spcBef>
              <a:spcAft>
                <a:spcPct val="0"/>
              </a:spcAft>
              <a:buClr>
                <a:srgbClr val="000000"/>
              </a:buClr>
              <a:buSzPct val="100000"/>
            </a:pPr>
            <a:r>
              <a:rPr lang="pt-BR" sz="4800" b="1" dirty="0">
                <a:solidFill>
                  <a:srgbClr val="000000"/>
                </a:solidFill>
                <a:latin typeface="Arial" charset="0"/>
              </a:rPr>
              <a:t>Tecnologia dos Materiais</a:t>
            </a:r>
          </a:p>
          <a:p>
            <a:pPr lvl="0" algn="ctr" fontAlgn="base">
              <a:lnSpc>
                <a:spcPct val="93000"/>
              </a:lnSpc>
              <a:spcBef>
                <a:spcPct val="0"/>
              </a:spcBef>
              <a:spcAft>
                <a:spcPct val="0"/>
              </a:spcAft>
              <a:buClr>
                <a:srgbClr val="000000"/>
              </a:buClr>
              <a:buSzPct val="100000"/>
            </a:pPr>
            <a:endParaRPr lang="pt-BR" sz="4800" b="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r>
              <a:rPr lang="pt-BR" sz="3200" b="1" i="1">
                <a:solidFill>
                  <a:srgbClr val="000000"/>
                </a:solidFill>
                <a:latin typeface="Arial" charset="0"/>
                <a:ea typeface="Arial Unicode MS" pitchFamily="34" charset="-128"/>
                <a:cs typeface="Arial Unicode MS" pitchFamily="34" charset="-128"/>
              </a:rPr>
              <a:t>Aula 8 </a:t>
            </a:r>
            <a:r>
              <a:rPr lang="pt-BR" sz="3200" b="1" i="1" dirty="0">
                <a:solidFill>
                  <a:srgbClr val="000000"/>
                </a:solidFill>
                <a:latin typeface="Arial" charset="0"/>
                <a:ea typeface="Arial Unicode MS" pitchFamily="34" charset="-128"/>
                <a:cs typeface="Arial Unicode MS" pitchFamily="34" charset="-128"/>
              </a:rPr>
              <a:t>– </a:t>
            </a:r>
            <a:r>
              <a:rPr lang="pt-BR" sz="3200" b="1" dirty="0">
                <a:solidFill>
                  <a:schemeClr val="tx1"/>
                </a:solidFill>
                <a:latin typeface="Arial" panose="020B0604020202020204" pitchFamily="34" charset="0"/>
                <a:cs typeface="Arial" panose="020B0604020202020204" pitchFamily="34" charset="0"/>
              </a:rPr>
              <a:t>Processos de obtenção e </a:t>
            </a:r>
          </a:p>
          <a:p>
            <a:pPr lvl="0" algn="ctr" fontAlgn="base">
              <a:lnSpc>
                <a:spcPct val="93000"/>
              </a:lnSpc>
              <a:spcBef>
                <a:spcPct val="0"/>
              </a:spcBef>
              <a:spcAft>
                <a:spcPct val="0"/>
              </a:spcAft>
              <a:buClr>
                <a:srgbClr val="000000"/>
              </a:buClr>
              <a:buSzPct val="100000"/>
            </a:pPr>
            <a:r>
              <a:rPr lang="pt-BR" sz="3200" b="1" dirty="0">
                <a:solidFill>
                  <a:schemeClr val="tx1"/>
                </a:solidFill>
                <a:latin typeface="Arial" panose="020B0604020202020204" pitchFamily="34" charset="0"/>
                <a:cs typeface="Arial" panose="020B0604020202020204" pitchFamily="34" charset="0"/>
              </a:rPr>
              <a:t>processamento dos metais</a:t>
            </a:r>
          </a:p>
          <a:p>
            <a:pPr lvl="0" algn="ctr" fontAlgn="base">
              <a:lnSpc>
                <a:spcPct val="93000"/>
              </a:lnSpc>
              <a:spcBef>
                <a:spcPct val="0"/>
              </a:spcBef>
              <a:spcAft>
                <a:spcPct val="0"/>
              </a:spcAft>
              <a:buClr>
                <a:srgbClr val="000000"/>
              </a:buClr>
              <a:buSzPct val="100000"/>
            </a:pPr>
            <a:endParaRPr lang="pt-BR" sz="4800" b="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endParaRPr lang="pt-BR" sz="1200" b="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r>
              <a:rPr lang="pt-BR" sz="2800" b="1" i="1" dirty="0">
                <a:solidFill>
                  <a:srgbClr val="000000"/>
                </a:solidFill>
                <a:latin typeface="Arial" charset="0"/>
                <a:ea typeface="Arial Unicode MS" pitchFamily="34" charset="-128"/>
                <a:cs typeface="Arial Unicode MS" pitchFamily="34" charset="-128"/>
              </a:rPr>
              <a:t>Prof. Dr. Albino Moura Guterres</a:t>
            </a:r>
          </a:p>
          <a:p>
            <a:pPr lvl="0" algn="ctr" fontAlgn="base">
              <a:lnSpc>
                <a:spcPct val="93000"/>
              </a:lnSpc>
              <a:spcBef>
                <a:spcPct val="0"/>
              </a:spcBef>
              <a:spcAft>
                <a:spcPct val="0"/>
              </a:spcAft>
              <a:buClr>
                <a:srgbClr val="000000"/>
              </a:buClr>
              <a:buSzPct val="100000"/>
            </a:pPr>
            <a:endParaRPr lang="pt-BR" sz="2800" b="1" i="1" dirty="0">
              <a:solidFill>
                <a:srgbClr val="000000"/>
              </a:solidFill>
              <a:latin typeface="Arial" charset="0"/>
              <a:ea typeface="Arial Unicode MS" pitchFamily="34" charset="-128"/>
              <a:cs typeface="Arial Unicode MS" pitchFamily="34" charset="-128"/>
            </a:endParaRPr>
          </a:p>
          <a:p>
            <a:pPr lvl="0" algn="ctr" fontAlgn="base">
              <a:lnSpc>
                <a:spcPct val="93000"/>
              </a:lnSpc>
              <a:spcBef>
                <a:spcPct val="0"/>
              </a:spcBef>
              <a:spcAft>
                <a:spcPct val="0"/>
              </a:spcAft>
              <a:buClr>
                <a:srgbClr val="000000"/>
              </a:buClr>
              <a:buSzPct val="100000"/>
            </a:pPr>
            <a:r>
              <a:rPr lang="pt-BR" sz="2800" b="1" i="1" dirty="0">
                <a:solidFill>
                  <a:srgbClr val="000000"/>
                </a:solidFill>
                <a:latin typeface="Arial" charset="0"/>
                <a:ea typeface="Arial Unicode MS" pitchFamily="34" charset="-128"/>
                <a:cs typeface="Arial Unicode MS" pitchFamily="34" charset="-128"/>
              </a:rPr>
              <a:t>E-mail: albinoguterres@ifsul.edu.br</a:t>
            </a:r>
            <a:endParaRPr lang="pt-BR" sz="2800" i="1" dirty="0">
              <a:solidFill>
                <a:srgbClr val="000000"/>
              </a:solidFill>
              <a:latin typeface="Arial" charset="0"/>
              <a:ea typeface="Arial Unicode MS" pitchFamily="34" charset="-128"/>
              <a:cs typeface="Arial Unicode MS" pitchFamily="34" charset="-128"/>
            </a:endParaRPr>
          </a:p>
          <a:p>
            <a:endParaRPr lang="pt-BR" dirty="0"/>
          </a:p>
        </p:txBody>
      </p:sp>
      <p:sp>
        <p:nvSpPr>
          <p:cNvPr id="5" name="Espaço Reservado para Número de Slide 4"/>
          <p:cNvSpPr>
            <a:spLocks noGrp="1"/>
          </p:cNvSpPr>
          <p:nvPr>
            <p:ph type="sldNum" sz="quarter" idx="12"/>
          </p:nvPr>
        </p:nvSpPr>
        <p:spPr/>
        <p:txBody>
          <a:bodyPr/>
          <a:lstStyle/>
          <a:p>
            <a:fld id="{D00C4E5F-8295-493E-857F-0942EE004B5D}" type="slidenum">
              <a:rPr lang="pt-BR" smtClean="0"/>
              <a:t>1</a:t>
            </a:fld>
            <a:endParaRPr lang="pt-BR"/>
          </a:p>
        </p:txBody>
      </p:sp>
    </p:spTree>
    <p:extLst>
      <p:ext uri="{BB962C8B-B14F-4D97-AF65-F5344CB8AC3E}">
        <p14:creationId xmlns:p14="http://schemas.microsoft.com/office/powerpoint/2010/main" val="14144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0219" y="92841"/>
            <a:ext cx="4650657"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Processos no Alto Forno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10</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pic>
        <p:nvPicPr>
          <p:cNvPr id="10" name="Imagem 9">
            <a:extLst>
              <a:ext uri="{FF2B5EF4-FFF2-40B4-BE49-F238E27FC236}">
                <a16:creationId xmlns:a16="http://schemas.microsoft.com/office/drawing/2014/main" id="{0869AA1A-9A4A-9A3B-251B-38AEB5F89DEE}"/>
              </a:ext>
            </a:extLst>
          </p:cNvPr>
          <p:cNvPicPr>
            <a:picLocks noChangeAspect="1"/>
          </p:cNvPicPr>
          <p:nvPr/>
        </p:nvPicPr>
        <p:blipFill>
          <a:blip r:embed="rId3"/>
          <a:stretch>
            <a:fillRect/>
          </a:stretch>
        </p:blipFill>
        <p:spPr>
          <a:xfrm>
            <a:off x="3671887" y="1224014"/>
            <a:ext cx="4848225" cy="5295900"/>
          </a:xfrm>
          <a:prstGeom prst="rect">
            <a:avLst/>
          </a:prstGeom>
        </p:spPr>
      </p:pic>
    </p:spTree>
    <p:extLst>
      <p:ext uri="{BB962C8B-B14F-4D97-AF65-F5344CB8AC3E}">
        <p14:creationId xmlns:p14="http://schemas.microsoft.com/office/powerpoint/2010/main" val="284420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Processos Siderúrgicos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11</a:t>
            </a:fld>
            <a:endParaRPr lang="pt-BR" dirty="0"/>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97219" y="1249288"/>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ferro gusa é levado à </a:t>
            </a:r>
            <a:r>
              <a:rPr lang="pt-BR" sz="2000" b="1" dirty="0">
                <a:solidFill>
                  <a:srgbClr val="FF0000"/>
                </a:solidFill>
                <a:latin typeface="Arial" panose="020B0604020202020204" pitchFamily="34" charset="0"/>
                <a:cs typeface="Arial" panose="020B0604020202020204" pitchFamily="34" charset="0"/>
              </a:rPr>
              <a:t>aciaria </a:t>
            </a:r>
            <a:r>
              <a:rPr lang="pt-BR" sz="2000" b="1" dirty="0">
                <a:latin typeface="Arial" panose="020B0604020202020204" pitchFamily="34" charset="0"/>
                <a:cs typeface="Arial" panose="020B0604020202020204" pitchFamily="34" charset="0"/>
              </a:rPr>
              <a:t>onde é depositado no </a:t>
            </a:r>
            <a:r>
              <a:rPr lang="pt-BR" sz="2000" b="1" dirty="0">
                <a:solidFill>
                  <a:srgbClr val="FF0000"/>
                </a:solidFill>
                <a:latin typeface="Arial" panose="020B0604020202020204" pitchFamily="34" charset="0"/>
                <a:cs typeface="Arial" panose="020B0604020202020204" pitchFamily="34" charset="0"/>
              </a:rPr>
              <a:t>conversor</a:t>
            </a:r>
            <a:r>
              <a:rPr lang="pt-BR" sz="2000" b="1" dirty="0">
                <a:latin typeface="Arial" panose="020B0604020202020204" pitchFamily="34" charset="0"/>
                <a:cs typeface="Arial" panose="020B0604020202020204" pitchFamily="34" charset="0"/>
              </a:rPr>
              <a:t>, para que o ferro gusa seja refinado num conversor de oxigênio (processo LD).</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Do</a:t>
            </a:r>
            <a:r>
              <a:rPr lang="pt-BR" sz="2000" b="1" dirty="0">
                <a:solidFill>
                  <a:srgbClr val="FF0000"/>
                </a:solidFill>
                <a:latin typeface="Arial" panose="020B0604020202020204" pitchFamily="34" charset="0"/>
                <a:cs typeface="Arial" panose="020B0604020202020204" pitchFamily="34" charset="0"/>
              </a:rPr>
              <a:t> conversor</a:t>
            </a:r>
            <a:r>
              <a:rPr lang="pt-BR" sz="2000" b="1" dirty="0">
                <a:latin typeface="Arial" panose="020B0604020202020204" pitchFamily="34" charset="0"/>
                <a:cs typeface="Arial" panose="020B0604020202020204" pitchFamily="34" charset="0"/>
              </a:rPr>
              <a:t> temos o aço praticamente pronto bastando apenas fazer as correções de composição ou adicionar outros elementos de liga em um equipamento chamado </a:t>
            </a:r>
            <a:r>
              <a:rPr lang="pt-BR" sz="2000" b="1" dirty="0">
                <a:solidFill>
                  <a:srgbClr val="FF0000"/>
                </a:solidFill>
                <a:latin typeface="Arial" panose="020B0604020202020204" pitchFamily="34" charset="0"/>
                <a:cs typeface="Arial" panose="020B0604020202020204" pitchFamily="34" charset="0"/>
              </a:rPr>
              <a:t>forno panela</a:t>
            </a:r>
            <a:r>
              <a:rPr lang="pt-BR" sz="2000" b="1" dirty="0">
                <a:latin typeface="Arial" panose="020B0604020202020204" pitchFamily="34" charset="0"/>
                <a:cs typeface="Arial" panose="020B0604020202020204" pitchFamily="34" charset="0"/>
              </a:rPr>
              <a:t>.</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Após a correção química, o aço derretido é vazado no equipamento que efetua o lingotamento contínuo. Nesse local o aço adquire forma (tarugo, bloco ou placa).</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Os lingotes obtidos nesse processo são considerados produtos intermediários, podendo ser vendidos dessa forma ou ainda processados pela própria usina (laminação) tendo-se então diversos tipos de produtos acabados.</a:t>
            </a:r>
          </a:p>
        </p:txBody>
      </p:sp>
    </p:spTree>
    <p:extLst>
      <p:ext uri="{BB962C8B-B14F-4D97-AF65-F5344CB8AC3E}">
        <p14:creationId xmlns:p14="http://schemas.microsoft.com/office/powerpoint/2010/main" val="102982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Matérias-Primas da Industria Siderúrgica</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12</a:t>
            </a:fld>
            <a:endParaRPr lang="pt-BR" dirty="0"/>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67722" y="2527481"/>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processo siderúrgico tem início da aquisição da matéria-prima (proveniente da mineração, beneficiamento da matéria-prima...). Como já foi dito, as matérias-primas básicas da indústria siderúrgica são: </a:t>
            </a:r>
            <a:r>
              <a:rPr lang="pt-BR" sz="2000" b="1" dirty="0">
                <a:solidFill>
                  <a:srgbClr val="FF0000"/>
                </a:solidFill>
                <a:latin typeface="Arial" panose="020B0604020202020204" pitchFamily="34" charset="0"/>
                <a:cs typeface="Arial" panose="020B0604020202020204" pitchFamily="34" charset="0"/>
              </a:rPr>
              <a:t>Minério de Ferro</a:t>
            </a:r>
            <a:r>
              <a:rPr lang="pt-BR" sz="2000" b="1" dirty="0">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Coque</a:t>
            </a:r>
            <a:r>
              <a:rPr lang="pt-BR" sz="2000" b="1" dirty="0">
                <a:latin typeface="Arial" panose="020B0604020202020204" pitchFamily="34" charset="0"/>
                <a:cs typeface="Arial" panose="020B0604020202020204" pitchFamily="34" charset="0"/>
              </a:rPr>
              <a:t> e </a:t>
            </a:r>
            <a:r>
              <a:rPr lang="pt-BR" sz="2000" b="1" dirty="0">
                <a:solidFill>
                  <a:srgbClr val="FF0000"/>
                </a:solidFill>
                <a:latin typeface="Arial" panose="020B0604020202020204" pitchFamily="34" charset="0"/>
                <a:cs typeface="Arial" panose="020B0604020202020204" pitchFamily="34" charset="0"/>
              </a:rPr>
              <a:t>Fundente. </a:t>
            </a:r>
            <a:r>
              <a:rPr lang="pt-BR" sz="2000" b="1" dirty="0">
                <a:latin typeface="Arial" panose="020B0604020202020204" pitchFamily="34" charset="0"/>
                <a:cs typeface="Arial" panose="020B0604020202020204" pitchFamily="34" charset="0"/>
              </a:rPr>
              <a:t>Outras matérias primas são igualmente importantes, como o </a:t>
            </a:r>
            <a:r>
              <a:rPr lang="pt-BR" sz="2000" b="1" dirty="0">
                <a:solidFill>
                  <a:srgbClr val="FF0000"/>
                </a:solidFill>
                <a:latin typeface="Arial" panose="020B0604020202020204" pitchFamily="34" charset="0"/>
                <a:cs typeface="Arial" panose="020B0604020202020204" pitchFamily="34" charset="0"/>
              </a:rPr>
              <a:t>minério de manganês, desoxidantes, sucatas, </a:t>
            </a:r>
            <a:r>
              <a:rPr lang="pt-BR" sz="2000" b="1" dirty="0">
                <a:latin typeface="Arial" panose="020B0604020202020204" pitchFamily="34" charset="0"/>
                <a:cs typeface="Arial" panose="020B0604020202020204" pitchFamily="34" charset="0"/>
              </a:rPr>
              <a:t>entre outros.</a:t>
            </a:r>
          </a:p>
        </p:txBody>
      </p:sp>
    </p:spTree>
    <p:extLst>
      <p:ext uri="{BB962C8B-B14F-4D97-AF65-F5344CB8AC3E}">
        <p14:creationId xmlns:p14="http://schemas.microsoft.com/office/powerpoint/2010/main" val="331451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Minério de Ferro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13</a:t>
            </a:fld>
            <a:endParaRPr lang="pt-BR" dirty="0"/>
          </a:p>
        </p:txBody>
      </p:sp>
      <p:sp>
        <p:nvSpPr>
          <p:cNvPr id="4" name="CaixaDeTexto 3"/>
          <p:cNvSpPr txBox="1"/>
          <p:nvPr/>
        </p:nvSpPr>
        <p:spPr>
          <a:xfrm>
            <a:off x="-42136" y="2939844"/>
            <a:ext cx="923330" cy="3684007"/>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Matérias-Primas da Industria Siderúrgica</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979231" y="1573752"/>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 principal função da preparação do minério de ferro é torná-lo adequado ao uso no alto-forno. Nas jazidas do Brasil há grande quantidade de minério de ferro em pó. Isso significa que, cerca de 55% do minério é encontrado em pedaços que medem menos de 10 mm.</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Como o Alto-Forno só trabalha  com pedaços entre 10 e 30 mm. É preciso aplicar processos que transformem o minério de ferro em partículas maiores. Esse processos são:</a:t>
            </a:r>
          </a:p>
          <a:p>
            <a:pPr marL="0" indent="0" algn="just">
              <a:lnSpc>
                <a:spcPct val="150000"/>
              </a:lnSpc>
              <a:buClr>
                <a:srgbClr val="FF0000"/>
              </a:buClr>
              <a:buSzPct val="110000"/>
              <a:buNone/>
            </a:pPr>
            <a:endParaRPr lang="pt-BR" sz="2000" b="1" dirty="0">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E50ED391-20EC-F880-C61C-2986CA869977}"/>
              </a:ext>
            </a:extLst>
          </p:cNvPr>
          <p:cNvSpPr txBox="1"/>
          <p:nvPr/>
        </p:nvSpPr>
        <p:spPr>
          <a:xfrm>
            <a:off x="1613319" y="4970477"/>
            <a:ext cx="9850265" cy="958660"/>
          </a:xfrm>
          <a:prstGeom prst="rect">
            <a:avLst/>
          </a:prstGeom>
          <a:noFill/>
        </p:spPr>
        <p:txBody>
          <a:bodyPr wrap="square" rtlCol="0">
            <a:spAutoFit/>
          </a:bodyPr>
          <a:lstStyle/>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Sinterização;</a:t>
            </a:r>
          </a:p>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Pelotização.</a:t>
            </a:r>
          </a:p>
        </p:txBody>
      </p:sp>
    </p:spTree>
    <p:extLst>
      <p:ext uri="{BB962C8B-B14F-4D97-AF65-F5344CB8AC3E}">
        <p14:creationId xmlns:p14="http://schemas.microsoft.com/office/powerpoint/2010/main" val="269505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Minério de Ferro - Sinterização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14</a:t>
            </a:fld>
            <a:endParaRPr lang="pt-BR" dirty="0"/>
          </a:p>
        </p:txBody>
      </p:sp>
      <p:sp>
        <p:nvSpPr>
          <p:cNvPr id="4" name="CaixaDeTexto 3"/>
          <p:cNvSpPr txBox="1"/>
          <p:nvPr/>
        </p:nvSpPr>
        <p:spPr>
          <a:xfrm>
            <a:off x="-42136" y="2939844"/>
            <a:ext cx="923330" cy="3684007"/>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Matérias-Primas da Industria Siderúrgica</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881194" y="1052605"/>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Com a Sinterização são obtidos blocos feitos com partículas de minério de ferro, carvão moído, calcário e água. Tudo isso é misturado e até se obter um aglomerado. Depois essa mistura é aquecida entre 1000°C e 1300°C. Com esse aquecimento, as partículas de ferro se fundem superficialmente, unem-se umas as outras e acabam formando um bloco poroso. Enquanto ainda está quente, esse bloco é quebrado em pedaços menores chamados </a:t>
            </a:r>
            <a:r>
              <a:rPr lang="pt-BR" sz="2000" b="1" dirty="0">
                <a:solidFill>
                  <a:srgbClr val="FF0000"/>
                </a:solidFill>
                <a:latin typeface="Arial" panose="020B0604020202020204" pitchFamily="34" charset="0"/>
                <a:cs typeface="Arial" panose="020B0604020202020204" pitchFamily="34" charset="0"/>
              </a:rPr>
              <a:t>sínter</a:t>
            </a:r>
            <a:r>
              <a:rPr lang="pt-BR" sz="2000" b="1" dirty="0">
                <a:latin typeface="Arial" panose="020B06040202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17292214-A355-97D3-2984-E7BCCD0B5656}"/>
              </a:ext>
            </a:extLst>
          </p:cNvPr>
          <p:cNvPicPr>
            <a:picLocks noChangeAspect="1"/>
          </p:cNvPicPr>
          <p:nvPr/>
        </p:nvPicPr>
        <p:blipFill>
          <a:blip r:embed="rId3"/>
          <a:stretch>
            <a:fillRect/>
          </a:stretch>
        </p:blipFill>
        <p:spPr>
          <a:xfrm>
            <a:off x="6849310" y="3435437"/>
            <a:ext cx="4301163" cy="3240000"/>
          </a:xfrm>
          <a:prstGeom prst="rect">
            <a:avLst/>
          </a:prstGeom>
        </p:spPr>
      </p:pic>
    </p:spTree>
    <p:extLst>
      <p:ext uri="{BB962C8B-B14F-4D97-AF65-F5344CB8AC3E}">
        <p14:creationId xmlns:p14="http://schemas.microsoft.com/office/powerpoint/2010/main" val="299919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Minério de Ferro - Pelotização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15</a:t>
            </a:fld>
            <a:endParaRPr lang="pt-BR" dirty="0"/>
          </a:p>
        </p:txBody>
      </p:sp>
      <p:sp>
        <p:nvSpPr>
          <p:cNvPr id="4" name="CaixaDeTexto 3"/>
          <p:cNvSpPr txBox="1"/>
          <p:nvPr/>
        </p:nvSpPr>
        <p:spPr>
          <a:xfrm>
            <a:off x="-42136" y="2939844"/>
            <a:ext cx="923330" cy="3684007"/>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Matérias-Primas da Industria Siderúrgica</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881194" y="1052605"/>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No processo de </a:t>
            </a:r>
            <a:r>
              <a:rPr lang="pt-BR" sz="2000" b="1" dirty="0">
                <a:solidFill>
                  <a:srgbClr val="FF0000"/>
                </a:solidFill>
                <a:latin typeface="Arial" panose="020B0604020202020204" pitchFamily="34" charset="0"/>
                <a:cs typeface="Arial" panose="020B0604020202020204" pitchFamily="34" charset="0"/>
              </a:rPr>
              <a:t>Pelotização</a:t>
            </a:r>
            <a:r>
              <a:rPr lang="pt-BR" sz="2000" b="1" dirty="0">
                <a:latin typeface="Arial" panose="020B0604020202020204" pitchFamily="34" charset="0"/>
                <a:cs typeface="Arial" panose="020B0604020202020204" pitchFamily="34" charset="0"/>
              </a:rPr>
              <a:t>, o  minério de ferro é moído bem fino e depois umedecido para formar um aglomerado. O aglomerado é , então, colocado em um tipo de </a:t>
            </a:r>
            <a:r>
              <a:rPr lang="pt-BR" sz="2000" b="1" dirty="0" err="1">
                <a:latin typeface="Arial" panose="020B0604020202020204" pitchFamily="34" charset="0"/>
                <a:cs typeface="Arial" panose="020B0604020202020204" pitchFamily="34" charset="0"/>
              </a:rPr>
              <a:t>moínho</a:t>
            </a:r>
            <a:r>
              <a:rPr lang="pt-BR" sz="2000" b="1" dirty="0">
                <a:latin typeface="Arial" panose="020B0604020202020204" pitchFamily="34" charset="0"/>
                <a:cs typeface="Arial" panose="020B0604020202020204" pitchFamily="34" charset="0"/>
              </a:rPr>
              <a:t> em forma de tambor. Conforme o tambor gira, os aglomerados vão sendo unidos até se transformarem em </a:t>
            </a:r>
            <a:r>
              <a:rPr lang="pt-BR" sz="2000" b="1" dirty="0">
                <a:solidFill>
                  <a:srgbClr val="FF0000"/>
                </a:solidFill>
                <a:latin typeface="Arial" panose="020B0604020202020204" pitchFamily="34" charset="0"/>
                <a:cs typeface="Arial" panose="020B0604020202020204" pitchFamily="34" charset="0"/>
              </a:rPr>
              <a:t>pelotas</a:t>
            </a:r>
            <a:r>
              <a:rPr lang="pt-BR" sz="2000" b="1" dirty="0">
                <a:latin typeface="Arial" panose="020B0604020202020204" pitchFamily="34" charset="0"/>
                <a:cs typeface="Arial" panose="020B0604020202020204" pitchFamily="34" charset="0"/>
              </a:rPr>
              <a:t>, Depois disso, essas partículas são submetidas a secagem e queima para endurecimento.</a:t>
            </a:r>
          </a:p>
        </p:txBody>
      </p:sp>
      <p:pic>
        <p:nvPicPr>
          <p:cNvPr id="9" name="Imagem 8">
            <a:extLst>
              <a:ext uri="{FF2B5EF4-FFF2-40B4-BE49-F238E27FC236}">
                <a16:creationId xmlns:a16="http://schemas.microsoft.com/office/drawing/2014/main" id="{AFEB0AA7-C104-233D-DB34-BB766CFACE52}"/>
              </a:ext>
            </a:extLst>
          </p:cNvPr>
          <p:cNvPicPr>
            <a:picLocks noChangeAspect="1"/>
          </p:cNvPicPr>
          <p:nvPr/>
        </p:nvPicPr>
        <p:blipFill>
          <a:blip r:embed="rId3"/>
          <a:stretch>
            <a:fillRect/>
          </a:stretch>
        </p:blipFill>
        <p:spPr>
          <a:xfrm>
            <a:off x="7263710" y="3394876"/>
            <a:ext cx="4352925" cy="3228975"/>
          </a:xfrm>
          <a:prstGeom prst="rect">
            <a:avLst/>
          </a:prstGeom>
        </p:spPr>
      </p:pic>
    </p:spTree>
    <p:extLst>
      <p:ext uri="{BB962C8B-B14F-4D97-AF65-F5344CB8AC3E}">
        <p14:creationId xmlns:p14="http://schemas.microsoft.com/office/powerpoint/2010/main" val="322539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Carvão Coque</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16</a:t>
            </a:fld>
            <a:endParaRPr lang="pt-BR" dirty="0"/>
          </a:p>
        </p:txBody>
      </p:sp>
      <p:sp>
        <p:nvSpPr>
          <p:cNvPr id="4" name="CaixaDeTexto 3"/>
          <p:cNvSpPr txBox="1"/>
          <p:nvPr/>
        </p:nvSpPr>
        <p:spPr>
          <a:xfrm>
            <a:off x="-42136" y="2939844"/>
            <a:ext cx="923330" cy="3684007"/>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Matérias-Primas da Industria Siderúrgica</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881194" y="1459574"/>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carvão adicionado no alto-forno também deve ser beneficiado, isso porque, o carvão mineral possui uma significativa quantidade de material volátil. O material volátil presente no carvão mineral é constituído principalmente de restos de matéria vegetal que se decompõe com o tempo.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 extração do material volátil do carvão (chamada de destilação) deve ser realizada para que estes materiais voláteis não interfiram no processo siderúrgico, fazendo com que se obtenha uma matéria-prima de maior qualidade. O resultado da destilação do carvão é chamada de </a:t>
            </a:r>
            <a:r>
              <a:rPr lang="pt-BR" sz="2000" b="1" dirty="0">
                <a:solidFill>
                  <a:srgbClr val="FF0000"/>
                </a:solidFill>
                <a:latin typeface="Arial" panose="020B0604020202020204" pitchFamily="34" charset="0"/>
                <a:cs typeface="Arial" panose="020B0604020202020204" pitchFamily="34" charset="0"/>
              </a:rPr>
              <a:t>coque</a:t>
            </a:r>
            <a:r>
              <a:rPr lang="pt-BR" sz="2000" b="1" dirty="0">
                <a:latin typeface="Arial" panose="020B0604020202020204" pitchFamily="34" charset="0"/>
                <a:cs typeface="Arial" panose="020B0604020202020204" pitchFamily="34" charset="0"/>
              </a:rPr>
              <a:t>. O processo de destilação é realizado em temperaturas de aproximadamente, 1000°C na ausência de oxigênio. </a:t>
            </a:r>
          </a:p>
        </p:txBody>
      </p:sp>
    </p:spTree>
    <p:extLst>
      <p:ext uri="{BB962C8B-B14F-4D97-AF65-F5344CB8AC3E}">
        <p14:creationId xmlns:p14="http://schemas.microsoft.com/office/powerpoint/2010/main" val="183453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Fundentes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17</a:t>
            </a:fld>
            <a:endParaRPr lang="pt-BR" dirty="0"/>
          </a:p>
        </p:txBody>
      </p:sp>
      <p:sp>
        <p:nvSpPr>
          <p:cNvPr id="4" name="CaixaDeTexto 3"/>
          <p:cNvSpPr txBox="1"/>
          <p:nvPr/>
        </p:nvSpPr>
        <p:spPr>
          <a:xfrm>
            <a:off x="-34411" y="2896391"/>
            <a:ext cx="923330" cy="3684007"/>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Matérias-Primas da Industria Siderúrgica</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888919" y="1371084"/>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Fundentes são os materiais adicionados à carga (material que entra no alto-forno) para a formação da escória, durante a fusão/redução em alto-forno ou durante o refino do aço em conversores.</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As impurezas, em geral, possuem alto ponto de fusão e são de difícil separação. Os fundentes então, se combinam com as impurezas (ganga) do minério de ferro e com cinzas do carvão e formam uma solução com menor ponto de fusão permitindo assim que as impurezas (agora ligadas quimicamente ao fundente) possam se fundir na temperatura de trabalho do alto-forno.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fundente mais comumente usado nas industrias siderúrgicas brasileiras é o </a:t>
            </a:r>
            <a:r>
              <a:rPr lang="pt-BR" sz="2000" b="1" dirty="0">
                <a:solidFill>
                  <a:srgbClr val="FF0000"/>
                </a:solidFill>
                <a:latin typeface="Arial" panose="020B0604020202020204" pitchFamily="34" charset="0"/>
                <a:cs typeface="Arial" panose="020B0604020202020204" pitchFamily="34" charset="0"/>
              </a:rPr>
              <a:t>calcário</a:t>
            </a:r>
            <a:r>
              <a:rPr lang="pt-BR" sz="2000" b="1" dirty="0">
                <a:latin typeface="Arial" panose="020B0604020202020204" pitchFamily="34" charset="0"/>
                <a:cs typeface="Arial" panose="020B0604020202020204" pitchFamily="34" charset="0"/>
              </a:rPr>
              <a:t> (CaCO</a:t>
            </a:r>
            <a:r>
              <a:rPr lang="pt-BR" sz="2000" b="1" baseline="-25000" dirty="0">
                <a:latin typeface="Arial" panose="020B0604020202020204" pitchFamily="34" charset="0"/>
                <a:cs typeface="Arial" panose="020B0604020202020204" pitchFamily="34" charset="0"/>
              </a:rPr>
              <a:t>3</a:t>
            </a:r>
            <a:r>
              <a:rPr lang="pt-BR" sz="2000" b="1" dirty="0">
                <a:latin typeface="Arial" panose="020B0604020202020204" pitchFamily="34" charset="0"/>
                <a:cs typeface="Arial" panose="020B0604020202020204" pitchFamily="34" charset="0"/>
              </a:rPr>
              <a:t>)</a:t>
            </a: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89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Alto-Forno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18</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46235" y="1115446"/>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alto-forno é um equipamento destinado a produzir ferro gusa em estado líquido a uma temperatura em torno de 1500 °C.</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Para isso, o alto-forno utiliza como matérias–primas básicas a carga metálica (sínter ou pelotas), o combustível sólido (coque ou carvão vegetal), além de fundentes (calcário).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alto-forno é considerado o reator mais complexo da metalurgia. No seu interior ocorrem centenas de reações e estão presentes os três estados da matéria: sólidos, líquidos e gases.</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Neste reator ocorrem grandes variações de temperatura, desde 2000 °C, na zona em frente às ventaneiras, onde ocorre a combustão do coque, até 150 °C, na região superior, onde os gases da reação deixam o forno.</a:t>
            </a: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391151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Alto-Forno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19</a:t>
            </a:fld>
            <a:endParaRPr lang="pt-BR" dirty="0"/>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pic>
        <p:nvPicPr>
          <p:cNvPr id="5" name="Imagem 4">
            <a:extLst>
              <a:ext uri="{FF2B5EF4-FFF2-40B4-BE49-F238E27FC236}">
                <a16:creationId xmlns:a16="http://schemas.microsoft.com/office/drawing/2014/main" id="{66B0B20D-F33A-0EB0-4CBF-1C7B9807B158}"/>
              </a:ext>
            </a:extLst>
          </p:cNvPr>
          <p:cNvPicPr>
            <a:picLocks noChangeAspect="1"/>
          </p:cNvPicPr>
          <p:nvPr/>
        </p:nvPicPr>
        <p:blipFill>
          <a:blip r:embed="rId3"/>
          <a:stretch>
            <a:fillRect/>
          </a:stretch>
        </p:blipFill>
        <p:spPr>
          <a:xfrm>
            <a:off x="5054088" y="0"/>
            <a:ext cx="5757685" cy="6858000"/>
          </a:xfrm>
          <a:prstGeom prst="rect">
            <a:avLst/>
          </a:prstGeom>
        </p:spPr>
      </p:pic>
      <p:sp>
        <p:nvSpPr>
          <p:cNvPr id="6" name="Espaço Reservado para Conteúdo 4">
            <a:extLst>
              <a:ext uri="{FF2B5EF4-FFF2-40B4-BE49-F238E27FC236}">
                <a16:creationId xmlns:a16="http://schemas.microsoft.com/office/drawing/2014/main" id="{449B6015-C4BF-DB26-F5BB-12235E102404}"/>
              </a:ext>
            </a:extLst>
          </p:cNvPr>
          <p:cNvSpPr txBox="1">
            <a:spLocks/>
          </p:cNvSpPr>
          <p:nvPr/>
        </p:nvSpPr>
        <p:spPr>
          <a:xfrm>
            <a:off x="1119023" y="1587394"/>
            <a:ext cx="3531635"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Desenho esquemático do </a:t>
            </a:r>
            <a:r>
              <a:rPr lang="pt-BR" sz="2000" b="1" dirty="0" err="1">
                <a:latin typeface="Arial" panose="020B0604020202020204" pitchFamily="34" charset="0"/>
                <a:cs typeface="Arial" panose="020B0604020202020204" pitchFamily="34" charset="0"/>
              </a:rPr>
              <a:t>Auto-Forno</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6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Fontes de obtenção dos metais </a:t>
            </a:r>
          </a:p>
        </p:txBody>
      </p:sp>
      <p:sp>
        <p:nvSpPr>
          <p:cNvPr id="5" name="Espaço Reservado para Conteúdo 4"/>
          <p:cNvSpPr>
            <a:spLocks noGrp="1"/>
          </p:cNvSpPr>
          <p:nvPr>
            <p:ph idx="4294967295"/>
          </p:nvPr>
        </p:nvSpPr>
        <p:spPr>
          <a:xfrm>
            <a:off x="1049253" y="1517014"/>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Os metais não são extraídos da natureza na forma que os utilizamos. Os metais são obtidos a partir de minérios que constituem as minas e os depósitos naturais.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6" name="Espaço Reservado para Conteúdo 4">
            <a:extLst>
              <a:ext uri="{FF2B5EF4-FFF2-40B4-BE49-F238E27FC236}">
                <a16:creationId xmlns:a16="http://schemas.microsoft.com/office/drawing/2014/main" id="{12D2FDAE-A0C6-E247-8DB6-CE9BAAB2D6B3}"/>
              </a:ext>
            </a:extLst>
          </p:cNvPr>
          <p:cNvSpPr txBox="1">
            <a:spLocks/>
          </p:cNvSpPr>
          <p:nvPr/>
        </p:nvSpPr>
        <p:spPr>
          <a:xfrm>
            <a:off x="1049253" y="2893549"/>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No Brasil são produzidos principalmente, ferro e alumínio.</a:t>
            </a:r>
          </a:p>
        </p:txBody>
      </p:sp>
      <p:sp>
        <p:nvSpPr>
          <p:cNvPr id="8" name="Espaço Reservado para Conteúdo 4">
            <a:extLst>
              <a:ext uri="{FF2B5EF4-FFF2-40B4-BE49-F238E27FC236}">
                <a16:creationId xmlns:a16="http://schemas.microsoft.com/office/drawing/2014/main" id="{5519845F-EE9F-7B8C-7933-41487B36B852}"/>
              </a:ext>
            </a:extLst>
          </p:cNvPr>
          <p:cNvSpPr txBox="1">
            <a:spLocks/>
          </p:cNvSpPr>
          <p:nvPr/>
        </p:nvSpPr>
        <p:spPr>
          <a:xfrm>
            <a:off x="1049253" y="3737219"/>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ferro é obtido do minério de ferro (principalmente hematita, Fe</a:t>
            </a:r>
            <a:r>
              <a:rPr lang="pt-BR" sz="2000" b="1" baseline="-25000" dirty="0">
                <a:latin typeface="Arial" panose="020B0604020202020204" pitchFamily="34" charset="0"/>
                <a:cs typeface="Arial" panose="020B0604020202020204" pitchFamily="34" charset="0"/>
              </a:rPr>
              <a:t>2</a:t>
            </a:r>
            <a:r>
              <a:rPr lang="pt-BR" sz="2000" b="1" dirty="0">
                <a:latin typeface="Arial" panose="020B0604020202020204" pitchFamily="34" charset="0"/>
                <a:cs typeface="Arial" panose="020B0604020202020204" pitchFamily="34" charset="0"/>
              </a:rPr>
              <a:t>O</a:t>
            </a:r>
            <a:r>
              <a:rPr lang="pt-BR" sz="2000" b="1" baseline="-25000" dirty="0">
                <a:latin typeface="Arial" panose="020B0604020202020204" pitchFamily="34" charset="0"/>
                <a:cs typeface="Arial" panose="020B0604020202020204" pitchFamily="34" charset="0"/>
              </a:rPr>
              <a:t>3</a:t>
            </a:r>
            <a:r>
              <a:rPr lang="pt-BR" sz="2000" b="1" dirty="0">
                <a:latin typeface="Arial" panose="020B0604020202020204" pitchFamily="34" charset="0"/>
                <a:cs typeface="Arial" panose="020B0604020202020204" pitchFamily="34" charset="0"/>
              </a:rPr>
              <a:t>), sendo que 60% da produção nacional provém de Minas Gerais (quadrilátero ferrífero)</a:t>
            </a:r>
          </a:p>
        </p:txBody>
      </p:sp>
      <p:sp>
        <p:nvSpPr>
          <p:cNvPr id="9" name="Espaço Reservado para Conteúdo 4">
            <a:extLst>
              <a:ext uri="{FF2B5EF4-FFF2-40B4-BE49-F238E27FC236}">
                <a16:creationId xmlns:a16="http://schemas.microsoft.com/office/drawing/2014/main" id="{01213AEE-4FD7-BBE1-8ADF-9B3FA6A91C31}"/>
              </a:ext>
            </a:extLst>
          </p:cNvPr>
          <p:cNvSpPr txBox="1">
            <a:spLocks/>
          </p:cNvSpPr>
          <p:nvPr/>
        </p:nvSpPr>
        <p:spPr>
          <a:xfrm>
            <a:off x="1049253" y="5115047"/>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alumínio é obtido a partir da bauxita (principalmente Al</a:t>
            </a:r>
            <a:r>
              <a:rPr lang="pt-BR" sz="2000" b="1" baseline="-25000" dirty="0">
                <a:latin typeface="Arial" panose="020B0604020202020204" pitchFamily="34" charset="0"/>
                <a:cs typeface="Arial" panose="020B0604020202020204" pitchFamily="34" charset="0"/>
              </a:rPr>
              <a:t>2</a:t>
            </a:r>
            <a:r>
              <a:rPr lang="pt-BR" sz="2000" b="1" dirty="0">
                <a:latin typeface="Arial" panose="020B0604020202020204" pitchFamily="34" charset="0"/>
                <a:cs typeface="Arial" panose="020B0604020202020204" pitchFamily="34" charset="0"/>
              </a:rPr>
              <a:t>O</a:t>
            </a:r>
            <a:r>
              <a:rPr lang="pt-BR" sz="2000" b="1" baseline="-25000" dirty="0">
                <a:latin typeface="Arial" panose="020B0604020202020204" pitchFamily="34" charset="0"/>
                <a:cs typeface="Arial" panose="020B0604020202020204" pitchFamily="34" charset="0"/>
              </a:rPr>
              <a:t>3</a:t>
            </a:r>
            <a:r>
              <a:rPr lang="pt-BR" sz="2000" b="1" dirty="0">
                <a:latin typeface="Arial" panose="020B0604020202020204" pitchFamily="34" charset="0"/>
                <a:cs typeface="Arial" panose="020B0604020202020204" pitchFamily="34" charset="0"/>
              </a:rPr>
              <a:t>), extraída de jazidas no Pará.</a:t>
            </a:r>
          </a:p>
        </p:txBody>
      </p:sp>
    </p:spTree>
    <p:extLst>
      <p:ext uri="{BB962C8B-B14F-4D97-AF65-F5344CB8AC3E}">
        <p14:creationId xmlns:p14="http://schemas.microsoft.com/office/powerpoint/2010/main" val="222866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Alto-Forno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20</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987241" y="1517014"/>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Na parte superior do alto-forno se faz o carregamento da carga sólida, ou seja, minério de ferro, coque e fundente. Estes materiais são distribuídos alternadamente (em camadas) a fim de otimizar o processo de reação química.</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Na parte inferior é introduzido também </a:t>
            </a:r>
            <a:r>
              <a:rPr lang="pt-BR" sz="2000" b="1" dirty="0">
                <a:solidFill>
                  <a:srgbClr val="FF0000"/>
                </a:solidFill>
                <a:latin typeface="Arial" panose="020B0604020202020204" pitchFamily="34" charset="0"/>
                <a:cs typeface="Arial" panose="020B0604020202020204" pitchFamily="34" charset="0"/>
              </a:rPr>
              <a:t>ar quente </a:t>
            </a:r>
            <a:r>
              <a:rPr lang="pt-BR" sz="2000" b="1" dirty="0">
                <a:latin typeface="Arial" panose="020B0604020202020204" pitchFamily="34" charset="0"/>
                <a:cs typeface="Arial" panose="020B0604020202020204" pitchFamily="34" charset="0"/>
              </a:rPr>
              <a:t>sob pressão através das </a:t>
            </a:r>
            <a:r>
              <a:rPr lang="pt-BR" sz="2000" b="1" dirty="0">
                <a:solidFill>
                  <a:srgbClr val="FF0000"/>
                </a:solidFill>
                <a:latin typeface="Arial" panose="020B0604020202020204" pitchFamily="34" charset="0"/>
                <a:cs typeface="Arial" panose="020B0604020202020204" pitchFamily="34" charset="0"/>
              </a:rPr>
              <a:t>ventaneiras. </a:t>
            </a:r>
            <a:r>
              <a:rPr lang="pt-BR" sz="2000" b="1" dirty="0">
                <a:latin typeface="Arial" panose="020B0604020202020204" pitchFamily="34" charset="0"/>
                <a:cs typeface="Arial" panose="020B0604020202020204" pitchFamily="34" charset="0"/>
              </a:rPr>
              <a:t>Esse ar quente reage com o carbono produzindo calor necessário para as reações no alto-forno.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Na base o alto-forno tem o “cadinho” com dois furos em alturas diferentes. No orifício superior faz-se a remoção da </a:t>
            </a:r>
            <a:r>
              <a:rPr lang="pt-BR" sz="2000" b="1" dirty="0">
                <a:solidFill>
                  <a:srgbClr val="FF0000"/>
                </a:solidFill>
                <a:latin typeface="Arial" panose="020B0604020202020204" pitchFamily="34" charset="0"/>
                <a:cs typeface="Arial" panose="020B0604020202020204" pitchFamily="34" charset="0"/>
              </a:rPr>
              <a:t>escória</a:t>
            </a:r>
            <a:r>
              <a:rPr lang="pt-BR" sz="2000" b="1" dirty="0">
                <a:latin typeface="Arial" panose="020B0604020202020204" pitchFamily="34" charset="0"/>
                <a:cs typeface="Arial" panose="020B0604020202020204" pitchFamily="34" charset="0"/>
              </a:rPr>
              <a:t>. No orifício inferior faz-se a vazamento do </a:t>
            </a:r>
            <a:r>
              <a:rPr lang="pt-BR" sz="2000" b="1" dirty="0">
                <a:solidFill>
                  <a:srgbClr val="FF0000"/>
                </a:solidFill>
                <a:latin typeface="Arial" panose="020B0604020202020204" pitchFamily="34" charset="0"/>
                <a:cs typeface="Arial" panose="020B0604020202020204" pitchFamily="34" charset="0"/>
              </a:rPr>
              <a:t>gusa</a:t>
            </a:r>
            <a:r>
              <a:rPr lang="pt-BR" sz="2000" b="1" dirty="0">
                <a:latin typeface="Arial" panose="020B0604020202020204" pitchFamily="34" charset="0"/>
                <a:cs typeface="Arial" panose="020B0604020202020204" pitchFamily="34" charset="0"/>
              </a:rPr>
              <a:t> líquido.</a:t>
            </a: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185265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Alto-Forno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21</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06905" y="1858888"/>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alto-forno é carregado após cada ciclo de extração de ferro-gusa, sendo que este permanece todo o tempo carregado. O alto forno é construído para ser autógeno (sem necessidade de aquecimento externo). O ar quente injetado reage com o coque (queima) produz o aquecimento necessário para manter o processo. Esta queima gera gases CO e CO</a:t>
            </a:r>
            <a:r>
              <a:rPr lang="pt-BR" sz="2000" b="1" baseline="-25000" dirty="0">
                <a:latin typeface="Arial" panose="020B0604020202020204" pitchFamily="34" charset="0"/>
                <a:cs typeface="Arial" panose="020B0604020202020204" pitchFamily="34" charset="0"/>
              </a:rPr>
              <a:t>2</a:t>
            </a:r>
            <a:r>
              <a:rPr lang="pt-BR" sz="2000" b="1" dirty="0">
                <a:latin typeface="Arial" panose="020B0604020202020204" pitchFamily="34" charset="0"/>
                <a:cs typeface="Arial" panose="020B0604020202020204" pitchFamily="34" charset="0"/>
              </a:rPr>
              <a:t>, monóxido de carbono e dióxido de carbono. O primeiro tem a função de promover a redução do minério de ferro.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 cada 40 minutos, aproximadamente, são produzidas cerca de 40 toneladas de ferro gusa. Isto corresponde a uma “corrida de ferro”.</a:t>
            </a: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418671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Alto-Forno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22</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06905" y="1858888"/>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objetivo de se fazer esse processo é obter (do minério de ferro) o </a:t>
            </a:r>
            <a:r>
              <a:rPr lang="pt-BR" sz="2000" b="1" dirty="0">
                <a:solidFill>
                  <a:srgbClr val="FF0000"/>
                </a:solidFill>
                <a:latin typeface="Arial" panose="020B0604020202020204" pitchFamily="34" charset="0"/>
                <a:cs typeface="Arial" panose="020B0604020202020204" pitchFamily="34" charset="0"/>
              </a:rPr>
              <a:t>ferro gusa </a:t>
            </a:r>
            <a:r>
              <a:rPr lang="pt-BR" sz="2000" b="1" dirty="0">
                <a:latin typeface="Arial" panose="020B0604020202020204" pitchFamily="34" charset="0"/>
                <a:cs typeface="Arial" panose="020B0604020202020204" pitchFamily="34" charset="0"/>
              </a:rPr>
              <a:t>que é uma liga contendo aproximadamente 93% a 95% de Ferro, 3,5% a 4,5% de carbono e outros elementos químicos (principalmente silício e manganês).</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A escória que sai do alto-forno pode ser utilizada como base para produção de cimento.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Os gases de saída possuem uma elevada quantidade de poeira. Estes gases são recolhidos por tubulações, a poeira é filtrada e estes são utilizados para aquecer o ar que entra pelas ventaneiras.</a:t>
            </a: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1326067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Aciaria</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23</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46234" y="1570902"/>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a:t>
            </a:r>
            <a:r>
              <a:rPr lang="pt-BR" sz="2000" b="1" dirty="0">
                <a:solidFill>
                  <a:srgbClr val="FF0000"/>
                </a:solidFill>
                <a:latin typeface="Arial" panose="020B0604020202020204" pitchFamily="34" charset="0"/>
                <a:cs typeface="Arial" panose="020B0604020202020204" pitchFamily="34" charset="0"/>
              </a:rPr>
              <a:t>ferro gusa</a:t>
            </a:r>
            <a:r>
              <a:rPr lang="pt-BR" sz="2000" b="1" dirty="0">
                <a:latin typeface="Arial" panose="020B0604020202020204" pitchFamily="34" charset="0"/>
                <a:cs typeface="Arial" panose="020B0604020202020204" pitchFamily="34" charset="0"/>
              </a:rPr>
              <a:t>, no estado líquido, é transportado para a </a:t>
            </a:r>
            <a:r>
              <a:rPr lang="pt-BR" sz="2000" b="1" dirty="0">
                <a:solidFill>
                  <a:srgbClr val="FF0000"/>
                </a:solidFill>
                <a:latin typeface="Arial" panose="020B0604020202020204" pitchFamily="34" charset="0"/>
                <a:cs typeface="Arial" panose="020B0604020202020204" pitchFamily="34" charset="0"/>
              </a:rPr>
              <a:t>aciaria</a:t>
            </a:r>
            <a:r>
              <a:rPr lang="pt-BR" sz="2000" b="1" dirty="0">
                <a:latin typeface="Arial" panose="020B0604020202020204" pitchFamily="34" charset="0"/>
                <a:cs typeface="Arial" panose="020B0604020202020204" pitchFamily="34" charset="0"/>
              </a:rPr>
              <a:t>.</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É na </a:t>
            </a:r>
            <a:r>
              <a:rPr lang="pt-BR" sz="2000" b="1" dirty="0">
                <a:solidFill>
                  <a:srgbClr val="FF0000"/>
                </a:solidFill>
                <a:latin typeface="Arial" panose="020B0604020202020204" pitchFamily="34" charset="0"/>
                <a:cs typeface="Arial" panose="020B0604020202020204" pitchFamily="34" charset="0"/>
              </a:rPr>
              <a:t>aciaria</a:t>
            </a:r>
            <a:r>
              <a:rPr lang="pt-BR" sz="2000" b="1" dirty="0">
                <a:latin typeface="Arial" panose="020B0604020202020204" pitchFamily="34" charset="0"/>
                <a:cs typeface="Arial" panose="020B0604020202020204" pitchFamily="34" charset="0"/>
              </a:rPr>
              <a:t> que o </a:t>
            </a:r>
            <a:r>
              <a:rPr lang="pt-BR" sz="2000" b="1" dirty="0">
                <a:solidFill>
                  <a:srgbClr val="FF0000"/>
                </a:solidFill>
                <a:latin typeface="Arial" panose="020B0604020202020204" pitchFamily="34" charset="0"/>
                <a:cs typeface="Arial" panose="020B0604020202020204" pitchFamily="34" charset="0"/>
              </a:rPr>
              <a:t>ferro gusa </a:t>
            </a:r>
            <a:r>
              <a:rPr lang="pt-BR" sz="2000" b="1" dirty="0">
                <a:latin typeface="Arial" panose="020B0604020202020204" pitchFamily="34" charset="0"/>
                <a:cs typeface="Arial" panose="020B0604020202020204" pitchFamily="34" charset="0"/>
              </a:rPr>
              <a:t>irá se transformar em </a:t>
            </a:r>
            <a:r>
              <a:rPr lang="pt-BR" sz="2000" b="1" dirty="0">
                <a:solidFill>
                  <a:srgbClr val="FF0000"/>
                </a:solidFill>
                <a:latin typeface="Arial" panose="020B0604020202020204" pitchFamily="34" charset="0"/>
                <a:cs typeface="Arial" panose="020B0604020202020204" pitchFamily="34" charset="0"/>
              </a:rPr>
              <a:t>aço</a:t>
            </a:r>
            <a:r>
              <a:rPr lang="pt-BR" sz="2000" b="1" dirty="0">
                <a:latin typeface="Arial" panose="020B0604020202020204" pitchFamily="34" charset="0"/>
                <a:cs typeface="Arial" panose="020B0604020202020204" pitchFamily="34" charset="0"/>
              </a:rPr>
              <a:t>.</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Comparação da composição química típica do ferro gusa e aço-carbono.</a:t>
            </a:r>
          </a:p>
          <a:p>
            <a:pPr marL="0" indent="0" algn="just">
              <a:lnSpc>
                <a:spcPct val="150000"/>
              </a:lnSpc>
              <a:buClr>
                <a:srgbClr val="FF0000"/>
              </a:buClr>
              <a:buSzPct val="110000"/>
              <a:buNone/>
            </a:pPr>
            <a:endParaRPr lang="pt-BR" sz="2000" b="1"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pic>
        <p:nvPicPr>
          <p:cNvPr id="7" name="Imagem 6">
            <a:extLst>
              <a:ext uri="{FF2B5EF4-FFF2-40B4-BE49-F238E27FC236}">
                <a16:creationId xmlns:a16="http://schemas.microsoft.com/office/drawing/2014/main" id="{02FA5A5A-D21B-0A6B-C51B-B2600FD477BD}"/>
              </a:ext>
            </a:extLst>
          </p:cNvPr>
          <p:cNvPicPr>
            <a:picLocks noChangeAspect="1"/>
          </p:cNvPicPr>
          <p:nvPr/>
        </p:nvPicPr>
        <p:blipFill>
          <a:blip r:embed="rId3"/>
          <a:stretch>
            <a:fillRect/>
          </a:stretch>
        </p:blipFill>
        <p:spPr>
          <a:xfrm>
            <a:off x="1148694" y="3399614"/>
            <a:ext cx="9894611" cy="1800000"/>
          </a:xfrm>
          <a:prstGeom prst="rect">
            <a:avLst/>
          </a:prstGeom>
        </p:spPr>
      </p:pic>
    </p:spTree>
    <p:extLst>
      <p:ext uri="{BB962C8B-B14F-4D97-AF65-F5344CB8AC3E}">
        <p14:creationId xmlns:p14="http://schemas.microsoft.com/office/powerpoint/2010/main" val="258000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Aciaria</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24</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46234" y="1249288"/>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Assim sendo, para se obter aço-carbono na usina siderúrgica é necessário se fazer o refino do ferro gusa, com a utilização de conversores.</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Processo LD (mais comum).</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processo LD é basicamente sopro de oxigênio no gusa líquido. Este sopro de oxigênio faz com que o oxigênio se ligue ao carbono presente no ferro gusa (em concentrações relativamente elevadas – 3,5% a 4,5%).</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carbono se liga ao oxigênio se transformando em gás CO ou CO</a:t>
            </a:r>
            <a:r>
              <a:rPr lang="pt-BR" sz="2000" b="1" baseline="-25000" dirty="0">
                <a:latin typeface="Arial" panose="020B0604020202020204" pitchFamily="34" charset="0"/>
                <a:cs typeface="Arial" panose="020B0604020202020204" pitchFamily="34" charset="0"/>
              </a:rPr>
              <a:t>2</a:t>
            </a:r>
            <a:r>
              <a:rPr lang="pt-BR" sz="2000" b="1" dirty="0">
                <a:latin typeface="Arial" panose="020B0604020202020204" pitchFamily="34" charset="0"/>
                <a:cs typeface="Arial" panose="020B0604020202020204" pitchFamily="34" charset="0"/>
              </a:rPr>
              <a:t>, saindo da composição da liga metálica. </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silício também presente se transforma em SiO</a:t>
            </a:r>
            <a:r>
              <a:rPr lang="pt-BR" sz="2000" b="1" baseline="-25000" dirty="0">
                <a:latin typeface="Arial" panose="020B0604020202020204" pitchFamily="34" charset="0"/>
                <a:cs typeface="Arial" panose="020B0604020202020204" pitchFamily="34" charset="0"/>
              </a:rPr>
              <a:t>2</a:t>
            </a:r>
            <a:r>
              <a:rPr lang="pt-BR" sz="2000" b="1" dirty="0">
                <a:latin typeface="Arial" panose="020B0604020202020204" pitchFamily="34" charset="0"/>
                <a:cs typeface="Arial" panose="020B0604020202020204" pitchFamily="34" charset="0"/>
              </a:rPr>
              <a:t>, tornando-se posteriormente escória quando ligados com o fundente, assim como demais impurezas.</a:t>
            </a: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257818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Aciaria</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25</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46234" y="1249288"/>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O processo de sopro continua até que o teor de carbono atinja os níveis desejados (entre 0,008 e 2,11%). </a:t>
            </a: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Então, o processo LD consiste, basicamente, em transformar o ferro gusa em aço. No entanto outros materiais são adicionados no conversor. As matérias-primas utilizadas são basicamente ferro gusa, sucata de aço, fundentes e oxigênio.</a:t>
            </a:r>
          </a:p>
          <a:p>
            <a:pPr marL="0" algn="just">
              <a:lnSpc>
                <a:spcPct val="150000"/>
              </a:lnSpc>
              <a:buClr>
                <a:srgbClr val="FF0000"/>
              </a:buClr>
              <a:buSzPct val="110000"/>
              <a:buFont typeface="Wingdings" panose="05000000000000000000" pitchFamily="2" charset="2"/>
              <a:buChar char="v"/>
            </a:pPr>
            <a:endParaRPr lang="pt-BR" sz="2000" b="1" dirty="0">
              <a:latin typeface="Arial" panose="020B0604020202020204" pitchFamily="34" charset="0"/>
              <a:cs typeface="Arial" panose="020B0604020202020204" pitchFamily="34" charset="0"/>
            </a:endParaRP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Os fundentes tem a função de se combinar com o silício, manganês, fosforo e enxofre, ainda presente em elevada quantidade.</a:t>
            </a: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386533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Aciaria</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26</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46234" y="1249288"/>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Representações do conversor LD</a:t>
            </a: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pic>
        <p:nvPicPr>
          <p:cNvPr id="5" name="Imagem 4">
            <a:extLst>
              <a:ext uri="{FF2B5EF4-FFF2-40B4-BE49-F238E27FC236}">
                <a16:creationId xmlns:a16="http://schemas.microsoft.com/office/drawing/2014/main" id="{C1039AFC-18F1-12C5-3202-97A3B3C6C4EC}"/>
              </a:ext>
            </a:extLst>
          </p:cNvPr>
          <p:cNvPicPr>
            <a:picLocks noChangeAspect="1"/>
          </p:cNvPicPr>
          <p:nvPr/>
        </p:nvPicPr>
        <p:blipFill>
          <a:blip r:embed="rId3"/>
          <a:stretch>
            <a:fillRect/>
          </a:stretch>
        </p:blipFill>
        <p:spPr>
          <a:xfrm>
            <a:off x="2164786" y="2030117"/>
            <a:ext cx="8334375" cy="4781550"/>
          </a:xfrm>
          <a:prstGeom prst="rect">
            <a:avLst/>
          </a:prstGeom>
        </p:spPr>
      </p:pic>
    </p:spTree>
    <p:extLst>
      <p:ext uri="{BB962C8B-B14F-4D97-AF65-F5344CB8AC3E}">
        <p14:creationId xmlns:p14="http://schemas.microsoft.com/office/powerpoint/2010/main" val="130662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Aciaria</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27</a:t>
            </a:fld>
            <a:endParaRPr lang="pt-BR" dirty="0"/>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119023" y="2645468"/>
            <a:ext cx="1083885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No conversor LD, o oxigênio reagindo com o carbono do ferro gusa, produz uma reação exotérmica. Esta reação </a:t>
            </a:r>
            <a:r>
              <a:rPr lang="pt-BR" sz="2000" b="1" dirty="0" err="1">
                <a:latin typeface="Arial" panose="020B0604020202020204" pitchFamily="34" charset="0"/>
                <a:cs typeface="Arial" panose="020B0604020202020204" pitchFamily="34" charset="0"/>
              </a:rPr>
              <a:t>descarboneta</a:t>
            </a:r>
            <a:r>
              <a:rPr lang="pt-BR" sz="2000" b="1" dirty="0">
                <a:latin typeface="Arial" panose="020B0604020202020204" pitchFamily="34" charset="0"/>
                <a:cs typeface="Arial" panose="020B0604020202020204" pitchFamily="34" charset="0"/>
              </a:rPr>
              <a:t> a liga e produz calor necessário para o processo (podendo chegar a temperaturas de até 2500 °C). Logo este equipamento não necessita de aquecimento auxiliar, ele é autógeno</a:t>
            </a:r>
          </a:p>
        </p:txBody>
      </p:sp>
      <p:sp>
        <p:nvSpPr>
          <p:cNvPr id="8" name="CaixaDeTexto 7">
            <a:extLst>
              <a:ext uri="{FF2B5EF4-FFF2-40B4-BE49-F238E27FC236}">
                <a16:creationId xmlns:a16="http://schemas.microsoft.com/office/drawing/2014/main" id="{1586C11B-9FB1-11A7-9F64-D7EF3BA9266D}"/>
              </a:ext>
            </a:extLst>
          </p:cNvPr>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Tree>
    <p:extLst>
      <p:ext uri="{BB962C8B-B14F-4D97-AF65-F5344CB8AC3E}">
        <p14:creationId xmlns:p14="http://schemas.microsoft.com/office/powerpoint/2010/main" val="160225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Beneficiamento das ligas de Ferro </a:t>
            </a:r>
          </a:p>
        </p:txBody>
      </p:sp>
      <p:sp>
        <p:nvSpPr>
          <p:cNvPr id="5" name="Espaço Reservado para Conteúdo 4"/>
          <p:cNvSpPr>
            <a:spLocks noGrp="1"/>
          </p:cNvSpPr>
          <p:nvPr>
            <p:ph idx="4294967295"/>
          </p:nvPr>
        </p:nvSpPr>
        <p:spPr>
          <a:xfrm>
            <a:off x="970595" y="1142189"/>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Alguns dos principais minérios de ferro encontrados na natureza podem ser observados na tabela abaixo</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3</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pic>
        <p:nvPicPr>
          <p:cNvPr id="12" name="Imagem 11">
            <a:extLst>
              <a:ext uri="{FF2B5EF4-FFF2-40B4-BE49-F238E27FC236}">
                <a16:creationId xmlns:a16="http://schemas.microsoft.com/office/drawing/2014/main" id="{773EC19A-4BE6-F580-4CF0-D1FABE7AC86B}"/>
              </a:ext>
            </a:extLst>
          </p:cNvPr>
          <p:cNvPicPr>
            <a:picLocks noChangeAspect="1"/>
          </p:cNvPicPr>
          <p:nvPr/>
        </p:nvPicPr>
        <p:blipFill>
          <a:blip r:embed="rId3"/>
          <a:stretch>
            <a:fillRect/>
          </a:stretch>
        </p:blipFill>
        <p:spPr>
          <a:xfrm>
            <a:off x="2258981" y="2561162"/>
            <a:ext cx="7674038" cy="2160000"/>
          </a:xfrm>
          <a:prstGeom prst="rect">
            <a:avLst/>
          </a:prstGeom>
        </p:spPr>
      </p:pic>
      <p:sp>
        <p:nvSpPr>
          <p:cNvPr id="16" name="Espaço Reservado para Conteúdo 4">
            <a:extLst>
              <a:ext uri="{FF2B5EF4-FFF2-40B4-BE49-F238E27FC236}">
                <a16:creationId xmlns:a16="http://schemas.microsoft.com/office/drawing/2014/main" id="{190C0AEF-2CEB-DB70-2D02-3E532A9E8C78}"/>
              </a:ext>
            </a:extLst>
          </p:cNvPr>
          <p:cNvSpPr txBox="1">
            <a:spLocks/>
          </p:cNvSpPr>
          <p:nvPr/>
        </p:nvSpPr>
        <p:spPr>
          <a:xfrm>
            <a:off x="970595" y="5209201"/>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Sendo assim, os principais minérios de ferro são os óxidos (Hematita e Magnetita)</a:t>
            </a:r>
          </a:p>
        </p:txBody>
      </p:sp>
    </p:spTree>
    <p:extLst>
      <p:ext uri="{BB962C8B-B14F-4D97-AF65-F5344CB8AC3E}">
        <p14:creationId xmlns:p14="http://schemas.microsoft.com/office/powerpoint/2010/main" val="13007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Beneficiamento das ligas de Ferro </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4</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7" name="Espaço Reservado para Conteúdo 4">
            <a:extLst>
              <a:ext uri="{FF2B5EF4-FFF2-40B4-BE49-F238E27FC236}">
                <a16:creationId xmlns:a16="http://schemas.microsoft.com/office/drawing/2014/main" id="{F1076945-875F-2BA7-39FA-D503FCC8E01B}"/>
              </a:ext>
            </a:extLst>
          </p:cNvPr>
          <p:cNvSpPr txBox="1">
            <a:spLocks/>
          </p:cNvSpPr>
          <p:nvPr/>
        </p:nvSpPr>
        <p:spPr>
          <a:xfrm>
            <a:off x="1122766" y="1249288"/>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Como o ferro se apresenta, na natureza, na forma de óxidos. Então, é necessário transformar esse óxido de ferro em ferro metálico, fazendo o beneficiamento das ligas ferrosas. </a:t>
            </a:r>
          </a:p>
        </p:txBody>
      </p:sp>
      <p:pic>
        <p:nvPicPr>
          <p:cNvPr id="7" name="Imagem 6">
            <a:extLst>
              <a:ext uri="{FF2B5EF4-FFF2-40B4-BE49-F238E27FC236}">
                <a16:creationId xmlns:a16="http://schemas.microsoft.com/office/drawing/2014/main" id="{C7340A13-5B37-33F9-1AF5-6ED51B1B25C9}"/>
              </a:ext>
            </a:extLst>
          </p:cNvPr>
          <p:cNvPicPr>
            <a:picLocks noChangeAspect="1"/>
          </p:cNvPicPr>
          <p:nvPr/>
        </p:nvPicPr>
        <p:blipFill>
          <a:blip r:embed="rId3"/>
          <a:stretch>
            <a:fillRect/>
          </a:stretch>
        </p:blipFill>
        <p:spPr>
          <a:xfrm>
            <a:off x="2919566" y="2239279"/>
            <a:ext cx="6667500" cy="4362450"/>
          </a:xfrm>
          <a:prstGeom prst="rect">
            <a:avLst/>
          </a:prstGeom>
        </p:spPr>
      </p:pic>
    </p:spTree>
    <p:extLst>
      <p:ext uri="{BB962C8B-B14F-4D97-AF65-F5344CB8AC3E}">
        <p14:creationId xmlns:p14="http://schemas.microsoft.com/office/powerpoint/2010/main" val="85555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Processos Siderúrgicos</a:t>
            </a:r>
          </a:p>
        </p:txBody>
      </p:sp>
      <p:sp>
        <p:nvSpPr>
          <p:cNvPr id="5" name="Espaço Reservado para Conteúdo 4"/>
          <p:cNvSpPr>
            <a:spLocks noGrp="1"/>
          </p:cNvSpPr>
          <p:nvPr>
            <p:ph idx="4294967295"/>
          </p:nvPr>
        </p:nvSpPr>
        <p:spPr>
          <a:xfrm>
            <a:off x="1049253" y="1517014"/>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As usinas siderúrgicas podem ser divididas em dois grandes grupos:</a:t>
            </a:r>
          </a:p>
          <a:p>
            <a:pPr marL="0" indent="0" algn="just">
              <a:lnSpc>
                <a:spcPct val="150000"/>
              </a:lnSpc>
              <a:buClr>
                <a:srgbClr val="FF0000"/>
              </a:buClr>
              <a:buSzPct val="110000"/>
              <a:buNone/>
            </a:pPr>
            <a:endParaRPr lang="pt-BR" sz="2000" b="1" dirty="0">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5</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6" name="Espaço Reservado para Conteúdo 4">
            <a:extLst>
              <a:ext uri="{FF2B5EF4-FFF2-40B4-BE49-F238E27FC236}">
                <a16:creationId xmlns:a16="http://schemas.microsoft.com/office/drawing/2014/main" id="{190C0AEF-2CEB-DB70-2D02-3E532A9E8C78}"/>
              </a:ext>
            </a:extLst>
          </p:cNvPr>
          <p:cNvSpPr txBox="1">
            <a:spLocks/>
          </p:cNvSpPr>
          <p:nvPr/>
        </p:nvSpPr>
        <p:spPr>
          <a:xfrm>
            <a:off x="1049253" y="3296783"/>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 usina Integrada é aquela cujo o aço é obtido a partir do </a:t>
            </a:r>
            <a:r>
              <a:rPr lang="pt-BR" sz="2000" b="1" dirty="0">
                <a:solidFill>
                  <a:srgbClr val="FF0000"/>
                </a:solidFill>
                <a:latin typeface="Arial" panose="020B0604020202020204" pitchFamily="34" charset="0"/>
                <a:cs typeface="Arial" panose="020B0604020202020204" pitchFamily="34" charset="0"/>
              </a:rPr>
              <a:t>minério de ferro</a:t>
            </a:r>
            <a:r>
              <a:rPr lang="pt-BR" sz="2000" b="1" dirty="0">
                <a:latin typeface="Arial" panose="020B0604020202020204" pitchFamily="34" charset="0"/>
                <a:cs typeface="Arial" panose="020B0604020202020204" pitchFamily="34" charset="0"/>
              </a:rPr>
              <a:t>, que é transformado em </a:t>
            </a:r>
            <a:r>
              <a:rPr lang="pt-BR" sz="2000" b="1" dirty="0">
                <a:solidFill>
                  <a:srgbClr val="FF0000"/>
                </a:solidFill>
                <a:latin typeface="Arial" panose="020B0604020202020204" pitchFamily="34" charset="0"/>
                <a:cs typeface="Arial" panose="020B0604020202020204" pitchFamily="34" charset="0"/>
              </a:rPr>
              <a:t>ferro gusa </a:t>
            </a:r>
            <a:r>
              <a:rPr lang="pt-BR" sz="2000" b="1" dirty="0">
                <a:latin typeface="Arial" panose="020B0604020202020204" pitchFamily="34" charset="0"/>
                <a:cs typeface="Arial" panose="020B0604020202020204" pitchFamily="34" charset="0"/>
              </a:rPr>
              <a:t>e em seguida em </a:t>
            </a:r>
            <a:r>
              <a:rPr lang="pt-BR" sz="2000" b="1" dirty="0">
                <a:solidFill>
                  <a:srgbClr val="FF0000"/>
                </a:solidFill>
                <a:latin typeface="Arial" panose="020B0604020202020204" pitchFamily="34" charset="0"/>
                <a:cs typeface="Arial" panose="020B0604020202020204" pitchFamily="34" charset="0"/>
              </a:rPr>
              <a:t>aço</a:t>
            </a:r>
            <a:r>
              <a:rPr lang="pt-BR" sz="2000" b="1" dirty="0">
                <a:latin typeface="Arial" panose="020B0604020202020204" pitchFamily="34" charset="0"/>
                <a:cs typeface="Arial" panose="020B0604020202020204" pitchFamily="34" charset="0"/>
              </a:rPr>
              <a:t>.</a:t>
            </a:r>
          </a:p>
        </p:txBody>
      </p:sp>
      <p:sp>
        <p:nvSpPr>
          <p:cNvPr id="10" name="CaixaDeTexto 9">
            <a:extLst>
              <a:ext uri="{FF2B5EF4-FFF2-40B4-BE49-F238E27FC236}">
                <a16:creationId xmlns:a16="http://schemas.microsoft.com/office/drawing/2014/main" id="{E7E5C3E3-33DA-2745-55B7-7F08BCF46120}"/>
              </a:ext>
            </a:extLst>
          </p:cNvPr>
          <p:cNvSpPr txBox="1"/>
          <p:nvPr/>
        </p:nvSpPr>
        <p:spPr>
          <a:xfrm>
            <a:off x="1828800" y="2231923"/>
            <a:ext cx="3932903" cy="958660"/>
          </a:xfrm>
          <a:prstGeom prst="rect">
            <a:avLst/>
          </a:prstGeom>
          <a:noFill/>
        </p:spPr>
        <p:txBody>
          <a:bodyPr wrap="square" rtlCol="0">
            <a:spAutoFit/>
          </a:bodyPr>
          <a:lstStyle/>
          <a:p>
            <a:pPr marL="285750" indent="-285750">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Integradas;</a:t>
            </a:r>
          </a:p>
          <a:p>
            <a:pPr marL="285750" indent="-285750">
              <a:lnSpc>
                <a:spcPct val="150000"/>
              </a:lnSpc>
              <a:buClr>
                <a:srgbClr val="FF0000"/>
              </a:buClr>
              <a:buSzPct val="110000"/>
              <a:buFont typeface="Wingdings" panose="05000000000000000000" pitchFamily="2" charset="2"/>
              <a:buChar char="ü"/>
            </a:pPr>
            <a:r>
              <a:rPr lang="pt-BR" sz="2000" b="1" dirty="0" err="1">
                <a:latin typeface="Arial" panose="020B0604020202020204" pitchFamily="34" charset="0"/>
                <a:cs typeface="Arial" panose="020B0604020202020204" pitchFamily="34" charset="0"/>
              </a:rPr>
              <a:t>Semi-integradas</a:t>
            </a:r>
            <a:endParaRPr lang="pt-BR" sz="2000" b="1" dirty="0">
              <a:latin typeface="Arial" panose="020B0604020202020204" pitchFamily="34" charset="0"/>
              <a:cs typeface="Arial" panose="020B0604020202020204" pitchFamily="34" charset="0"/>
            </a:endParaRPr>
          </a:p>
        </p:txBody>
      </p:sp>
      <p:sp>
        <p:nvSpPr>
          <p:cNvPr id="11" name="Espaço Reservado para Conteúdo 4">
            <a:extLst>
              <a:ext uri="{FF2B5EF4-FFF2-40B4-BE49-F238E27FC236}">
                <a16:creationId xmlns:a16="http://schemas.microsoft.com/office/drawing/2014/main" id="{3A38D8F3-1A5F-E7AF-39AD-276C4949ABEA}"/>
              </a:ext>
            </a:extLst>
          </p:cNvPr>
          <p:cNvSpPr txBox="1">
            <a:spLocks/>
          </p:cNvSpPr>
          <p:nvPr/>
        </p:nvSpPr>
        <p:spPr>
          <a:xfrm>
            <a:off x="1049253" y="4548475"/>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 usina </a:t>
            </a:r>
            <a:r>
              <a:rPr lang="pt-BR" sz="2000" b="1" dirty="0" err="1">
                <a:latin typeface="Arial" panose="020B0604020202020204" pitchFamily="34" charset="0"/>
                <a:cs typeface="Arial" panose="020B0604020202020204" pitchFamily="34" charset="0"/>
              </a:rPr>
              <a:t>Semi-integrada</a:t>
            </a:r>
            <a:r>
              <a:rPr lang="pt-BR" sz="2000" b="1" dirty="0">
                <a:latin typeface="Arial" panose="020B0604020202020204" pitchFamily="34" charset="0"/>
                <a:cs typeface="Arial" panose="020B0604020202020204" pitchFamily="34" charset="0"/>
              </a:rPr>
              <a:t> é aquela cujo o aço é obtido a partir </a:t>
            </a:r>
            <a:r>
              <a:rPr lang="pt-BR" sz="2000" b="1" dirty="0">
                <a:solidFill>
                  <a:srgbClr val="FF0000"/>
                </a:solidFill>
                <a:latin typeface="Arial" panose="020B0604020202020204" pitchFamily="34" charset="0"/>
                <a:cs typeface="Arial" panose="020B0604020202020204" pitchFamily="34" charset="0"/>
              </a:rPr>
              <a:t>ferro gusa </a:t>
            </a:r>
            <a:r>
              <a:rPr lang="pt-BR" sz="2000" b="1" dirty="0">
                <a:latin typeface="Arial" panose="020B0604020202020204" pitchFamily="34" charset="0"/>
                <a:cs typeface="Arial" panose="020B0604020202020204" pitchFamily="34" charset="0"/>
              </a:rPr>
              <a:t>e/ou </a:t>
            </a:r>
            <a:r>
              <a:rPr lang="pt-BR" sz="2000" b="1" dirty="0">
                <a:solidFill>
                  <a:srgbClr val="FF0000"/>
                </a:solidFill>
                <a:latin typeface="Arial" panose="020B0604020202020204" pitchFamily="34" charset="0"/>
                <a:cs typeface="Arial" panose="020B0604020202020204" pitchFamily="34" charset="0"/>
              </a:rPr>
              <a:t>sucata de aço.</a:t>
            </a:r>
            <a:endParaRPr lang="pt-BR" sz="2000" b="1" dirty="0">
              <a:latin typeface="Arial" panose="020B0604020202020204" pitchFamily="34" charset="0"/>
              <a:cs typeface="Arial" panose="020B0604020202020204" pitchFamily="34" charset="0"/>
            </a:endParaRPr>
          </a:p>
        </p:txBody>
      </p:sp>
      <p:sp>
        <p:nvSpPr>
          <p:cNvPr id="13" name="CaixaDeTexto 12">
            <a:extLst>
              <a:ext uri="{FF2B5EF4-FFF2-40B4-BE49-F238E27FC236}">
                <a16:creationId xmlns:a16="http://schemas.microsoft.com/office/drawing/2014/main" id="{87A4368E-A169-FCCC-E958-104FAAE271F6}"/>
              </a:ext>
            </a:extLst>
          </p:cNvPr>
          <p:cNvSpPr txBox="1"/>
          <p:nvPr/>
        </p:nvSpPr>
        <p:spPr>
          <a:xfrm>
            <a:off x="1922206" y="5716777"/>
            <a:ext cx="9850265" cy="958660"/>
          </a:xfrm>
          <a:prstGeom prst="rect">
            <a:avLst/>
          </a:prstGeom>
          <a:noFill/>
        </p:spPr>
        <p:txBody>
          <a:bodyPr wrap="square" rtlCol="0">
            <a:spAutoFit/>
          </a:bodyPr>
          <a:lstStyle/>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A sucata é transformada novamente em aço comercial, por meio de emprego de fornos elétricos de fusão, </a:t>
            </a:r>
          </a:p>
        </p:txBody>
      </p:sp>
    </p:spTree>
    <p:extLst>
      <p:ext uri="{BB962C8B-B14F-4D97-AF65-F5344CB8AC3E}">
        <p14:creationId xmlns:p14="http://schemas.microsoft.com/office/powerpoint/2010/main" val="222942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7872" y="151835"/>
            <a:ext cx="4513006"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Processos Siderúrgicos</a:t>
            </a:r>
          </a:p>
        </p:txBody>
      </p:sp>
      <p:sp>
        <p:nvSpPr>
          <p:cNvPr id="5" name="Espaço Reservado para Conteúdo 4"/>
          <p:cNvSpPr>
            <a:spLocks noGrp="1"/>
          </p:cNvSpPr>
          <p:nvPr>
            <p:ph idx="4294967295"/>
          </p:nvPr>
        </p:nvSpPr>
        <p:spPr>
          <a:xfrm>
            <a:off x="1122765" y="1874380"/>
            <a:ext cx="10723218" cy="535451"/>
          </a:xfrm>
        </p:spPr>
        <p:txBody>
          <a:bodyPr>
            <a:noAutofit/>
          </a:body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Em uma Usina integrada, o processo ( que vai das matérias-primas ao produto final) é constituído pelas seguintes etapas principais:</a:t>
            </a:r>
          </a:p>
          <a:p>
            <a:pPr marL="0" indent="0" algn="just">
              <a:lnSpc>
                <a:spcPct val="150000"/>
              </a:lnSpc>
              <a:buClr>
                <a:srgbClr val="FF0000"/>
              </a:buClr>
              <a:buSzPct val="110000"/>
              <a:buNone/>
            </a:pPr>
            <a:endParaRPr lang="pt-BR" sz="2000" b="1" dirty="0">
              <a:latin typeface="Arial" panose="020B0604020202020204" pitchFamily="34" charset="0"/>
              <a:cs typeface="Arial" panose="020B0604020202020204" pitchFamily="34" charset="0"/>
            </a:endParaRP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6</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3" name="CaixaDeTexto 12">
            <a:extLst>
              <a:ext uri="{FF2B5EF4-FFF2-40B4-BE49-F238E27FC236}">
                <a16:creationId xmlns:a16="http://schemas.microsoft.com/office/drawing/2014/main" id="{87A4368E-A169-FCCC-E958-104FAAE271F6}"/>
              </a:ext>
            </a:extLst>
          </p:cNvPr>
          <p:cNvSpPr txBox="1"/>
          <p:nvPr/>
        </p:nvSpPr>
        <p:spPr>
          <a:xfrm>
            <a:off x="1559242" y="3139994"/>
            <a:ext cx="10286741" cy="2343655"/>
          </a:xfrm>
          <a:prstGeom prst="rect">
            <a:avLst/>
          </a:prstGeom>
          <a:noFill/>
        </p:spPr>
        <p:txBody>
          <a:bodyPr wrap="square" rtlCol="0">
            <a:spAutoFit/>
          </a:bodyPr>
          <a:lstStyle/>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Extração de ferro do seu minério (redução química) nos </a:t>
            </a:r>
            <a:r>
              <a:rPr lang="pt-BR" sz="2000" b="1" dirty="0" err="1">
                <a:latin typeface="Arial" panose="020B0604020202020204" pitchFamily="34" charset="0"/>
                <a:cs typeface="Arial" panose="020B0604020202020204" pitchFamily="34" charset="0"/>
              </a:rPr>
              <a:t>alto-fornos</a:t>
            </a:r>
            <a:r>
              <a:rPr lang="pt-BR" sz="2000" b="1" dirty="0">
                <a:latin typeface="Arial" panose="020B0604020202020204" pitchFamily="34" charset="0"/>
                <a:cs typeface="Arial" panose="020B0604020202020204" pitchFamily="34" charset="0"/>
              </a:rPr>
              <a:t>;</a:t>
            </a:r>
          </a:p>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Conversão do ferro gusa em aço;</a:t>
            </a:r>
          </a:p>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Lingotamento do aço líquido de modo solidificar em forma conveniente às operações seguintes:</a:t>
            </a:r>
          </a:p>
          <a:p>
            <a:pPr indent="-285750" algn="just">
              <a:lnSpc>
                <a:spcPct val="150000"/>
              </a:lnSpc>
              <a:buClr>
                <a:srgbClr val="FF0000"/>
              </a:buClr>
              <a:buSzPct val="110000"/>
              <a:buFont typeface="Wingdings" panose="05000000000000000000" pitchFamily="2" charset="2"/>
              <a:buChar char="ü"/>
            </a:pPr>
            <a:r>
              <a:rPr lang="pt-BR" sz="2000" b="1" dirty="0">
                <a:latin typeface="Arial" panose="020B0604020202020204" pitchFamily="34" charset="0"/>
                <a:cs typeface="Arial" panose="020B0604020202020204" pitchFamily="34" charset="0"/>
              </a:rPr>
              <a:t>Conformação do metal na forma de produto.</a:t>
            </a:r>
          </a:p>
        </p:txBody>
      </p:sp>
    </p:spTree>
    <p:extLst>
      <p:ext uri="{BB962C8B-B14F-4D97-AF65-F5344CB8AC3E}">
        <p14:creationId xmlns:p14="http://schemas.microsoft.com/office/powerpoint/2010/main" val="38299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fontScale="90000"/>
          </a:bodyPr>
          <a:lstStyle/>
          <a:p>
            <a:pPr algn="ctr"/>
            <a:r>
              <a:rPr lang="pt-BR" sz="3200" b="1" dirty="0">
                <a:latin typeface="Arial" panose="020B0604020202020204" pitchFamily="34" charset="0"/>
                <a:cs typeface="Arial" panose="020B0604020202020204" pitchFamily="34" charset="0"/>
              </a:rPr>
              <a:t>Fluxograma Simplificado dos Processos Siderúrgicos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7</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pic>
        <p:nvPicPr>
          <p:cNvPr id="7" name="Imagem 6">
            <a:extLst>
              <a:ext uri="{FF2B5EF4-FFF2-40B4-BE49-F238E27FC236}">
                <a16:creationId xmlns:a16="http://schemas.microsoft.com/office/drawing/2014/main" id="{3BB04AF8-5A50-3059-2CB2-3CF3E590790A}"/>
              </a:ext>
            </a:extLst>
          </p:cNvPr>
          <p:cNvPicPr>
            <a:picLocks noChangeAspect="1"/>
          </p:cNvPicPr>
          <p:nvPr/>
        </p:nvPicPr>
        <p:blipFill>
          <a:blip r:embed="rId3"/>
          <a:stretch>
            <a:fillRect/>
          </a:stretch>
        </p:blipFill>
        <p:spPr>
          <a:xfrm>
            <a:off x="1641382" y="1098000"/>
            <a:ext cx="8909235" cy="5760000"/>
          </a:xfrm>
          <a:prstGeom prst="rect">
            <a:avLst/>
          </a:prstGeom>
        </p:spPr>
      </p:pic>
    </p:spTree>
    <p:extLst>
      <p:ext uri="{BB962C8B-B14F-4D97-AF65-F5344CB8AC3E}">
        <p14:creationId xmlns:p14="http://schemas.microsoft.com/office/powerpoint/2010/main" val="3603259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Processos Siderúrgicos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8</a:t>
            </a:fld>
            <a:endParaRPr lang="pt-BR"/>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97219" y="1249288"/>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As matérias-primas básicas do processo são o </a:t>
            </a:r>
            <a:r>
              <a:rPr lang="pt-BR" sz="2000" b="1" dirty="0">
                <a:solidFill>
                  <a:srgbClr val="FF0000"/>
                </a:solidFill>
                <a:latin typeface="Arial" panose="020B0604020202020204" pitchFamily="34" charset="0"/>
                <a:cs typeface="Arial" panose="020B0604020202020204" pitchFamily="34" charset="0"/>
              </a:rPr>
              <a:t>minério de ferro</a:t>
            </a:r>
            <a:r>
              <a:rPr lang="pt-BR" sz="2000" b="1" dirty="0">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coque</a:t>
            </a:r>
            <a:r>
              <a:rPr lang="pt-BR" sz="2000" b="1" dirty="0">
                <a:latin typeface="Arial" panose="020B0604020202020204" pitchFamily="34" charset="0"/>
                <a:cs typeface="Arial" panose="020B0604020202020204" pitchFamily="34" charset="0"/>
              </a:rPr>
              <a:t> (carvão) e </a:t>
            </a:r>
            <a:r>
              <a:rPr lang="pt-BR" sz="2000" b="1" dirty="0">
                <a:solidFill>
                  <a:srgbClr val="FF0000"/>
                </a:solidFill>
                <a:latin typeface="Arial" panose="020B0604020202020204" pitchFamily="34" charset="0"/>
                <a:cs typeface="Arial" panose="020B0604020202020204" pitchFamily="34" charset="0"/>
              </a:rPr>
              <a:t>fundente</a:t>
            </a:r>
            <a:r>
              <a:rPr lang="pt-BR" sz="2000" b="1" dirty="0">
                <a:latin typeface="Arial" panose="020B0604020202020204" pitchFamily="34" charset="0"/>
                <a:cs typeface="Arial" panose="020B0604020202020204" pitchFamily="34" charset="0"/>
              </a:rPr>
              <a:t> (calcário). Essas matérias-primas são processadas e levadas ao </a:t>
            </a:r>
            <a:r>
              <a:rPr lang="pt-BR" sz="2000" b="1" dirty="0" err="1">
                <a:solidFill>
                  <a:srgbClr val="FF0000"/>
                </a:solidFill>
                <a:latin typeface="Arial" panose="020B0604020202020204" pitchFamily="34" charset="0"/>
                <a:cs typeface="Arial" panose="020B0604020202020204" pitchFamily="34" charset="0"/>
              </a:rPr>
              <a:t>auto-forno</a:t>
            </a:r>
            <a:r>
              <a:rPr lang="pt-BR" sz="2000" b="1" dirty="0">
                <a:latin typeface="Arial" panose="020B0604020202020204" pitchFamily="34" charset="0"/>
                <a:cs typeface="Arial" panose="020B0604020202020204" pitchFamily="34" charset="0"/>
              </a:rPr>
              <a:t> onde são dispostas alternadamente e, em seguida, aquecidas pelo sopro de ar quente realizado pelas ventaneiras. </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oxigênio do ar reage com o coque formando calor e gases que reduzem o minério de ferro. </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Na temperatura em que o alto forno trabalha, o minério de ferro não se funde. </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Porém quando o minério é transformado em ferro metálico, tem-se a fusão deste, pois nas regiões mais quentes do alto forno tem-se temperatura suficiente para fundir o metal (chamado de ferro gusa).</a:t>
            </a:r>
          </a:p>
          <a:p>
            <a:pPr marL="0" indent="0" algn="just">
              <a:lnSpc>
                <a:spcPct val="150000"/>
              </a:lnSpc>
              <a:buClr>
                <a:srgbClr val="FF0000"/>
              </a:buClr>
              <a:buSzPct val="110000"/>
              <a:buFont typeface="Arial" panose="020B0604020202020204" pitchFamily="34" charset="0"/>
              <a:buNone/>
            </a:pP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58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788" y="112506"/>
            <a:ext cx="6135328" cy="891404"/>
          </a:xfrm>
        </p:spPr>
        <p:txBody>
          <a:bodyPr>
            <a:normAutofit/>
          </a:bodyPr>
          <a:lstStyle/>
          <a:p>
            <a:pPr algn="ctr"/>
            <a:r>
              <a:rPr lang="pt-BR" sz="3200" b="1" dirty="0">
                <a:latin typeface="Arial" panose="020B0604020202020204" pitchFamily="34" charset="0"/>
                <a:cs typeface="Arial" panose="020B0604020202020204" pitchFamily="34" charset="0"/>
              </a:rPr>
              <a:t>Processos Siderúrgicos</a:t>
            </a:r>
          </a:p>
        </p:txBody>
      </p:sp>
      <p:sp>
        <p:nvSpPr>
          <p:cNvPr id="3" name="Espaço Reservado para Número de Slide 2"/>
          <p:cNvSpPr>
            <a:spLocks noGrp="1"/>
          </p:cNvSpPr>
          <p:nvPr>
            <p:ph type="sldNum" sz="quarter" idx="12"/>
          </p:nvPr>
        </p:nvSpPr>
        <p:spPr/>
        <p:txBody>
          <a:bodyPr/>
          <a:lstStyle/>
          <a:p>
            <a:fld id="{D00C4E5F-8295-493E-857F-0942EE004B5D}" type="slidenum">
              <a:rPr lang="pt-BR" smtClean="0"/>
              <a:t>9</a:t>
            </a:fld>
            <a:endParaRPr lang="pt-BR" dirty="0"/>
          </a:p>
        </p:txBody>
      </p:sp>
      <p:sp>
        <p:nvSpPr>
          <p:cNvPr id="4" name="CaixaDeTexto 3"/>
          <p:cNvSpPr txBox="1"/>
          <p:nvPr/>
        </p:nvSpPr>
        <p:spPr>
          <a:xfrm>
            <a:off x="-42136" y="1517014"/>
            <a:ext cx="923330" cy="5106838"/>
          </a:xfrm>
          <a:prstGeom prst="rect">
            <a:avLst/>
          </a:prstGeom>
          <a:noFill/>
        </p:spPr>
        <p:txBody>
          <a:bodyPr vert="vert270" wrap="square" rtlCol="0">
            <a:spAutoFit/>
          </a:bodyPr>
          <a:lstStyle/>
          <a:p>
            <a:r>
              <a:rPr lang="pt-BR" sz="2400" b="1" dirty="0">
                <a:latin typeface="Arial" panose="020B0604020202020204" pitchFamily="34" charset="0"/>
                <a:cs typeface="Arial" panose="020B0604020202020204" pitchFamily="34" charset="0"/>
              </a:rPr>
              <a:t>Processos de obtenção e </a:t>
            </a:r>
          </a:p>
          <a:p>
            <a:r>
              <a:rPr lang="pt-BR" sz="2400" b="1" dirty="0">
                <a:latin typeface="Arial" panose="020B0604020202020204" pitchFamily="34" charset="0"/>
                <a:cs typeface="Arial" panose="020B0604020202020204" pitchFamily="34" charset="0"/>
              </a:rPr>
              <a:t>processamento dos metais</a:t>
            </a:r>
          </a:p>
        </p:txBody>
      </p:sp>
      <p:sp>
        <p:nvSpPr>
          <p:cNvPr id="10" name="Espaço Reservado para Conteúdo 4">
            <a:extLst>
              <a:ext uri="{FF2B5EF4-FFF2-40B4-BE49-F238E27FC236}">
                <a16:creationId xmlns:a16="http://schemas.microsoft.com/office/drawing/2014/main" id="{3C4F7F2B-15A5-66FA-A4CF-70F0EA34E9AF}"/>
              </a:ext>
            </a:extLst>
          </p:cNvPr>
          <p:cNvSpPr txBox="1">
            <a:spLocks/>
          </p:cNvSpPr>
          <p:nvPr/>
        </p:nvSpPr>
        <p:spPr>
          <a:xfrm>
            <a:off x="1097219" y="1249288"/>
            <a:ext cx="10723218" cy="535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 Conforme o minério vai se transformando em ferro gusa este se liquefaz e se deposita no fundo do forno.</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fundente adicionado, juntamente com as matérias-primas, se liga às impurezas formando um novo composto químico. Este composto químico, formado pela ligação do fundente com as impurezas, possui um ponto de fusão baixo. Desta forma, esse composto químico também se funde e escorre para o fundo do forno, formando a escória.</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O sopro de ar quente necessário para a redução do minério de ferro e geração de calor é realizado por tempo suficiente para que se tenha uma certa quantidade de ferro gusa e  escória. </a:t>
            </a:r>
          </a:p>
          <a:p>
            <a:pPr marL="0" algn="just">
              <a:lnSpc>
                <a:spcPct val="150000"/>
              </a:lnSpc>
              <a:buClr>
                <a:srgbClr val="FF0000"/>
              </a:buClr>
              <a:buSzPct val="110000"/>
              <a:buFont typeface="Wingdings" panose="05000000000000000000" pitchFamily="2" charset="2"/>
              <a:buChar char="v"/>
            </a:pPr>
            <a:r>
              <a:rPr lang="pt-BR" sz="2000" b="1" dirty="0">
                <a:latin typeface="Arial" panose="020B0604020202020204" pitchFamily="34" charset="0"/>
                <a:cs typeface="Arial" panose="020B0604020202020204" pitchFamily="34" charset="0"/>
              </a:rPr>
              <a:t>Depois de completo o processo, faz-se o vazamento do ferro gusa e escória.</a:t>
            </a:r>
          </a:p>
        </p:txBody>
      </p:sp>
    </p:spTree>
    <p:extLst>
      <p:ext uri="{BB962C8B-B14F-4D97-AF65-F5344CB8AC3E}">
        <p14:creationId xmlns:p14="http://schemas.microsoft.com/office/powerpoint/2010/main" val="100761169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2302</Words>
  <Application>Microsoft Office PowerPoint</Application>
  <PresentationFormat>Widescreen</PresentationFormat>
  <Paragraphs>206</Paragraphs>
  <Slides>27</Slides>
  <Notes>27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Calibri Light</vt:lpstr>
      <vt:lpstr>Wingdings</vt:lpstr>
      <vt:lpstr>Tema do Office</vt:lpstr>
      <vt:lpstr>Apresentação do PowerPoint</vt:lpstr>
      <vt:lpstr>Fontes de obtenção dos metais </vt:lpstr>
      <vt:lpstr>Beneficiamento das ligas de Ferro </vt:lpstr>
      <vt:lpstr>Beneficiamento das ligas de Ferro </vt:lpstr>
      <vt:lpstr>Processos Siderúrgicos</vt:lpstr>
      <vt:lpstr>Processos Siderúrgicos</vt:lpstr>
      <vt:lpstr>Fluxograma Simplificado dos Processos Siderúrgicos</vt:lpstr>
      <vt:lpstr>Processos Siderúrgicos</vt:lpstr>
      <vt:lpstr>Processos Siderúrgicos</vt:lpstr>
      <vt:lpstr>Processos no Alto Forno</vt:lpstr>
      <vt:lpstr>Processos Siderúrgicos</vt:lpstr>
      <vt:lpstr>Matérias-Primas da Industria Siderúrgica</vt:lpstr>
      <vt:lpstr>Minério de Ferro</vt:lpstr>
      <vt:lpstr>Minério de Ferro - Sinterização</vt:lpstr>
      <vt:lpstr>Minério de Ferro - Pelotização</vt:lpstr>
      <vt:lpstr>Carvão Coque</vt:lpstr>
      <vt:lpstr>Fundentes</vt:lpstr>
      <vt:lpstr>Alto-Forno</vt:lpstr>
      <vt:lpstr>Alto-Forno</vt:lpstr>
      <vt:lpstr>Alto-Forno</vt:lpstr>
      <vt:lpstr>Alto-Forno</vt:lpstr>
      <vt:lpstr>Alto-Forno</vt:lpstr>
      <vt:lpstr>Aciaria</vt:lpstr>
      <vt:lpstr>Aciaria</vt:lpstr>
      <vt:lpstr>Aciaria</vt:lpstr>
      <vt:lpstr>Aciaria</vt:lpstr>
      <vt:lpstr>Aciaria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da Microsoft</dc:creator>
  <cp:lastModifiedBy>Albino Guterres</cp:lastModifiedBy>
  <cp:revision>130</cp:revision>
  <dcterms:created xsi:type="dcterms:W3CDTF">2023-01-20T19:42:25Z</dcterms:created>
  <dcterms:modified xsi:type="dcterms:W3CDTF">2023-04-16T18:04:58Z</dcterms:modified>
</cp:coreProperties>
</file>