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30"/>
  </p:notesMasterIdLst>
  <p:sldIdLst>
    <p:sldId id="256" r:id="rId2"/>
    <p:sldId id="270" r:id="rId3"/>
    <p:sldId id="272" r:id="rId4"/>
    <p:sldId id="282" r:id="rId5"/>
    <p:sldId id="283" r:id="rId6"/>
    <p:sldId id="276" r:id="rId7"/>
    <p:sldId id="284" r:id="rId8"/>
    <p:sldId id="285" r:id="rId9"/>
    <p:sldId id="271" r:id="rId10"/>
    <p:sldId id="286" r:id="rId11"/>
    <p:sldId id="288" r:id="rId12"/>
    <p:sldId id="289" r:id="rId13"/>
    <p:sldId id="291" r:id="rId14"/>
    <p:sldId id="298" r:id="rId15"/>
    <p:sldId id="274" r:id="rId16"/>
    <p:sldId id="278" r:id="rId17"/>
    <p:sldId id="279" r:id="rId18"/>
    <p:sldId id="280" r:id="rId19"/>
    <p:sldId id="290" r:id="rId20"/>
    <p:sldId id="292" r:id="rId21"/>
    <p:sldId id="293" r:id="rId22"/>
    <p:sldId id="299" r:id="rId23"/>
    <p:sldId id="300" r:id="rId24"/>
    <p:sldId id="294" r:id="rId25"/>
    <p:sldId id="295" r:id="rId26"/>
    <p:sldId id="296" r:id="rId27"/>
    <p:sldId id="297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9623B4-8459-488C-99E6-B35E116931D6}" v="4" dt="2025-02-28T00:37:42.4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46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Carolina Fortes" userId="34ca49754baf1309" providerId="LiveId" clId="{6F9623B4-8459-488C-99E6-B35E116931D6}"/>
    <pc:docChg chg="undo custSel addSld delSld modSld">
      <pc:chgData name="Maria Carolina Fortes" userId="34ca49754baf1309" providerId="LiveId" clId="{6F9623B4-8459-488C-99E6-B35E116931D6}" dt="2025-02-28T00:56:49.644" v="233" actId="207"/>
      <pc:docMkLst>
        <pc:docMk/>
      </pc:docMkLst>
      <pc:sldChg chg="addSp delSp modSp mod">
        <pc:chgData name="Maria Carolina Fortes" userId="34ca49754baf1309" providerId="LiveId" clId="{6F9623B4-8459-488C-99E6-B35E116931D6}" dt="2025-02-26T13:38:29.792" v="11" actId="14100"/>
        <pc:sldMkLst>
          <pc:docMk/>
          <pc:sldMk cId="2259308896" sldId="256"/>
        </pc:sldMkLst>
        <pc:spChg chg="mod">
          <ac:chgData name="Maria Carolina Fortes" userId="34ca49754baf1309" providerId="LiveId" clId="{6F9623B4-8459-488C-99E6-B35E116931D6}" dt="2025-02-26T13:37:11.688" v="8" actId="14100"/>
          <ac:spMkLst>
            <pc:docMk/>
            <pc:sldMk cId="2259308896" sldId="256"/>
            <ac:spMk id="3" creationId="{A2E78FAE-3FE2-E7E4-A092-A10CE52BB5E0}"/>
          </ac:spMkLst>
        </pc:spChg>
        <pc:picChg chg="mod">
          <ac:chgData name="Maria Carolina Fortes" userId="34ca49754baf1309" providerId="LiveId" clId="{6F9623B4-8459-488C-99E6-B35E116931D6}" dt="2025-02-26T13:38:29.792" v="11" actId="14100"/>
          <ac:picMkLst>
            <pc:docMk/>
            <pc:sldMk cId="2259308896" sldId="256"/>
            <ac:picMk id="5" creationId="{0780993F-59BD-BFAC-55DA-BDF8F210E054}"/>
          </ac:picMkLst>
        </pc:picChg>
        <pc:picChg chg="add mod">
          <ac:chgData name="Maria Carolina Fortes" userId="34ca49754baf1309" providerId="LiveId" clId="{6F9623B4-8459-488C-99E6-B35E116931D6}" dt="2025-02-26T13:38:23.588" v="10" actId="1076"/>
          <ac:picMkLst>
            <pc:docMk/>
            <pc:sldMk cId="2259308896" sldId="256"/>
            <ac:picMk id="8" creationId="{3B6E483F-A443-59E9-CB5C-3DC3D0D801F1}"/>
          </ac:picMkLst>
        </pc:picChg>
      </pc:sldChg>
      <pc:sldChg chg="del">
        <pc:chgData name="Maria Carolina Fortes" userId="34ca49754baf1309" providerId="LiveId" clId="{6F9623B4-8459-488C-99E6-B35E116931D6}" dt="2025-02-28T00:32:27.938" v="14" actId="2696"/>
        <pc:sldMkLst>
          <pc:docMk/>
          <pc:sldMk cId="3120119967" sldId="269"/>
        </pc:sldMkLst>
      </pc:sldChg>
      <pc:sldChg chg="modSp mod">
        <pc:chgData name="Maria Carolina Fortes" userId="34ca49754baf1309" providerId="LiveId" clId="{6F9623B4-8459-488C-99E6-B35E116931D6}" dt="2025-02-28T00:32:18.806" v="13" actId="20577"/>
        <pc:sldMkLst>
          <pc:docMk/>
          <pc:sldMk cId="1024571227" sldId="270"/>
        </pc:sldMkLst>
        <pc:spChg chg="mod">
          <ac:chgData name="Maria Carolina Fortes" userId="34ca49754baf1309" providerId="LiveId" clId="{6F9623B4-8459-488C-99E6-B35E116931D6}" dt="2025-02-28T00:32:18.806" v="13" actId="20577"/>
          <ac:spMkLst>
            <pc:docMk/>
            <pc:sldMk cId="1024571227" sldId="270"/>
            <ac:spMk id="2" creationId="{E6E0C341-8BD3-A1CD-4B17-B3D57EAC9D1F}"/>
          </ac:spMkLst>
        </pc:spChg>
      </pc:sldChg>
      <pc:sldChg chg="modSp mod">
        <pc:chgData name="Maria Carolina Fortes" userId="34ca49754baf1309" providerId="LiveId" clId="{6F9623B4-8459-488C-99E6-B35E116931D6}" dt="2025-02-28T00:33:58.969" v="18" actId="1036"/>
        <pc:sldMkLst>
          <pc:docMk/>
          <pc:sldMk cId="4022825078" sldId="272"/>
        </pc:sldMkLst>
        <pc:spChg chg="mod">
          <ac:chgData name="Maria Carolina Fortes" userId="34ca49754baf1309" providerId="LiveId" clId="{6F9623B4-8459-488C-99E6-B35E116931D6}" dt="2025-02-28T00:33:58.969" v="18" actId="1036"/>
          <ac:spMkLst>
            <pc:docMk/>
            <pc:sldMk cId="4022825078" sldId="272"/>
            <ac:spMk id="2" creationId="{D03E35AC-D66A-7899-3F4B-B06E8BFFFD72}"/>
          </ac:spMkLst>
        </pc:spChg>
      </pc:sldChg>
      <pc:sldChg chg="modSp mod">
        <pc:chgData name="Maria Carolina Fortes" userId="34ca49754baf1309" providerId="LiveId" clId="{6F9623B4-8459-488C-99E6-B35E116931D6}" dt="2025-02-28T00:34:20.049" v="21" actId="13822"/>
        <pc:sldMkLst>
          <pc:docMk/>
          <pc:sldMk cId="3911114199" sldId="282"/>
        </pc:sldMkLst>
        <pc:spChg chg="mod">
          <ac:chgData name="Maria Carolina Fortes" userId="34ca49754baf1309" providerId="LiveId" clId="{6F9623B4-8459-488C-99E6-B35E116931D6}" dt="2025-02-28T00:34:20.049" v="21" actId="13822"/>
          <ac:spMkLst>
            <pc:docMk/>
            <pc:sldMk cId="3911114199" sldId="282"/>
            <ac:spMk id="5" creationId="{4A2BF7E0-85F6-F50C-1761-6A282AA24BBD}"/>
          </ac:spMkLst>
        </pc:spChg>
      </pc:sldChg>
      <pc:sldChg chg="modSp mod">
        <pc:chgData name="Maria Carolina Fortes" userId="34ca49754baf1309" providerId="LiveId" clId="{6F9623B4-8459-488C-99E6-B35E116931D6}" dt="2025-02-28T00:34:50.291" v="25" actId="27636"/>
        <pc:sldMkLst>
          <pc:docMk/>
          <pc:sldMk cId="1276361177" sldId="283"/>
        </pc:sldMkLst>
        <pc:spChg chg="mod">
          <ac:chgData name="Maria Carolina Fortes" userId="34ca49754baf1309" providerId="LiveId" clId="{6F9623B4-8459-488C-99E6-B35E116931D6}" dt="2025-02-28T00:34:50.291" v="25" actId="27636"/>
          <ac:spMkLst>
            <pc:docMk/>
            <pc:sldMk cId="1276361177" sldId="283"/>
            <ac:spMk id="3" creationId="{7CCCE1F4-5580-31F5-FE90-9C1A5F23757B}"/>
          </ac:spMkLst>
        </pc:spChg>
      </pc:sldChg>
      <pc:sldChg chg="modSp mod">
        <pc:chgData name="Maria Carolina Fortes" userId="34ca49754baf1309" providerId="LiveId" clId="{6F9623B4-8459-488C-99E6-B35E116931D6}" dt="2025-02-28T00:35:40.096" v="33" actId="1035"/>
        <pc:sldMkLst>
          <pc:docMk/>
          <pc:sldMk cId="694894582" sldId="285"/>
        </pc:sldMkLst>
        <pc:spChg chg="mod">
          <ac:chgData name="Maria Carolina Fortes" userId="34ca49754baf1309" providerId="LiveId" clId="{6F9623B4-8459-488C-99E6-B35E116931D6}" dt="2025-02-28T00:35:40.096" v="33" actId="1035"/>
          <ac:spMkLst>
            <pc:docMk/>
            <pc:sldMk cId="694894582" sldId="285"/>
            <ac:spMk id="4" creationId="{611150D9-B731-3CC0-0519-D3D271BA5DFF}"/>
          </ac:spMkLst>
        </pc:spChg>
      </pc:sldChg>
      <pc:sldChg chg="addSp delSp modSp mod">
        <pc:chgData name="Maria Carolina Fortes" userId="34ca49754baf1309" providerId="LiveId" clId="{6F9623B4-8459-488C-99E6-B35E116931D6}" dt="2025-02-28T00:39:50.704" v="86" actId="113"/>
        <pc:sldMkLst>
          <pc:docMk/>
          <pc:sldMk cId="746791064" sldId="286"/>
        </pc:sldMkLst>
        <pc:spChg chg="del mod">
          <ac:chgData name="Maria Carolina Fortes" userId="34ca49754baf1309" providerId="LiveId" clId="{6F9623B4-8459-488C-99E6-B35E116931D6}" dt="2025-02-28T00:37:40.504" v="74" actId="21"/>
          <ac:spMkLst>
            <pc:docMk/>
            <pc:sldMk cId="746791064" sldId="286"/>
            <ac:spMk id="2" creationId="{6E33B4DD-9EB4-995B-B241-08E37522B643}"/>
          </ac:spMkLst>
        </pc:spChg>
        <pc:spChg chg="mod">
          <ac:chgData name="Maria Carolina Fortes" userId="34ca49754baf1309" providerId="LiveId" clId="{6F9623B4-8459-488C-99E6-B35E116931D6}" dt="2025-02-28T00:39:50.704" v="86" actId="113"/>
          <ac:spMkLst>
            <pc:docMk/>
            <pc:sldMk cId="746791064" sldId="286"/>
            <ac:spMk id="4" creationId="{9711383B-EFBE-8C5D-376E-14A73AE13E77}"/>
          </ac:spMkLst>
        </pc:spChg>
        <pc:spChg chg="add del mod">
          <ac:chgData name="Maria Carolina Fortes" userId="34ca49754baf1309" providerId="LiveId" clId="{6F9623B4-8459-488C-99E6-B35E116931D6}" dt="2025-02-28T00:37:48.827" v="76" actId="478"/>
          <ac:spMkLst>
            <pc:docMk/>
            <pc:sldMk cId="746791064" sldId="286"/>
            <ac:spMk id="5" creationId="{C1037A2F-8AF9-92C4-2BD2-E3B318FB7D20}"/>
          </ac:spMkLst>
        </pc:spChg>
        <pc:spChg chg="add mod">
          <ac:chgData name="Maria Carolina Fortes" userId="34ca49754baf1309" providerId="LiveId" clId="{6F9623B4-8459-488C-99E6-B35E116931D6}" dt="2025-02-28T00:38:37.731" v="82" actId="13822"/>
          <ac:spMkLst>
            <pc:docMk/>
            <pc:sldMk cId="746791064" sldId="286"/>
            <ac:spMk id="6" creationId="{6E33B4DD-9EB4-995B-B241-08E37522B643}"/>
          </ac:spMkLst>
        </pc:spChg>
      </pc:sldChg>
      <pc:sldChg chg="modSp mod">
        <pc:chgData name="Maria Carolina Fortes" userId="34ca49754baf1309" providerId="LiveId" clId="{6F9623B4-8459-488C-99E6-B35E116931D6}" dt="2025-02-28T00:41:51.675" v="98" actId="113"/>
        <pc:sldMkLst>
          <pc:docMk/>
          <pc:sldMk cId="2166245894" sldId="288"/>
        </pc:sldMkLst>
        <pc:spChg chg="mod">
          <ac:chgData name="Maria Carolina Fortes" userId="34ca49754baf1309" providerId="LiveId" clId="{6F9623B4-8459-488C-99E6-B35E116931D6}" dt="2025-02-28T00:41:51.675" v="98" actId="113"/>
          <ac:spMkLst>
            <pc:docMk/>
            <pc:sldMk cId="2166245894" sldId="288"/>
            <ac:spMk id="5" creationId="{C09723FE-9EAF-1E73-4DF9-2F1985AB5D09}"/>
          </ac:spMkLst>
        </pc:spChg>
      </pc:sldChg>
      <pc:sldChg chg="modSp mod">
        <pc:chgData name="Maria Carolina Fortes" userId="34ca49754baf1309" providerId="LiveId" clId="{6F9623B4-8459-488C-99E6-B35E116931D6}" dt="2025-02-28T00:42:45.589" v="102" actId="14100"/>
        <pc:sldMkLst>
          <pc:docMk/>
          <pc:sldMk cId="933926015" sldId="289"/>
        </pc:sldMkLst>
        <pc:spChg chg="mod">
          <ac:chgData name="Maria Carolina Fortes" userId="34ca49754baf1309" providerId="LiveId" clId="{6F9623B4-8459-488C-99E6-B35E116931D6}" dt="2025-02-28T00:42:45.589" v="102" actId="14100"/>
          <ac:spMkLst>
            <pc:docMk/>
            <pc:sldMk cId="933926015" sldId="289"/>
            <ac:spMk id="5" creationId="{07EF85C1-55FE-8E46-79ED-206833F65C34}"/>
          </ac:spMkLst>
        </pc:spChg>
      </pc:sldChg>
      <pc:sldChg chg="modSp mod">
        <pc:chgData name="Maria Carolina Fortes" userId="34ca49754baf1309" providerId="LiveId" clId="{6F9623B4-8459-488C-99E6-B35E116931D6}" dt="2025-02-28T00:47:32.183" v="157" actId="207"/>
        <pc:sldMkLst>
          <pc:docMk/>
          <pc:sldMk cId="1072258161" sldId="290"/>
        </pc:sldMkLst>
        <pc:spChg chg="mod">
          <ac:chgData name="Maria Carolina Fortes" userId="34ca49754baf1309" providerId="LiveId" clId="{6F9623B4-8459-488C-99E6-B35E116931D6}" dt="2025-02-28T00:47:32.183" v="157" actId="207"/>
          <ac:spMkLst>
            <pc:docMk/>
            <pc:sldMk cId="1072258161" sldId="290"/>
            <ac:spMk id="4" creationId="{B8542483-C9B1-C363-5A14-D54AE4E4B8EF}"/>
          </ac:spMkLst>
        </pc:spChg>
      </pc:sldChg>
      <pc:sldChg chg="modSp mod">
        <pc:chgData name="Maria Carolina Fortes" userId="34ca49754baf1309" providerId="LiveId" clId="{6F9623B4-8459-488C-99E6-B35E116931D6}" dt="2025-02-28T00:45:38.640" v="144" actId="113"/>
        <pc:sldMkLst>
          <pc:docMk/>
          <pc:sldMk cId="3634274044" sldId="291"/>
        </pc:sldMkLst>
        <pc:spChg chg="mod">
          <ac:chgData name="Maria Carolina Fortes" userId="34ca49754baf1309" providerId="LiveId" clId="{6F9623B4-8459-488C-99E6-B35E116931D6}" dt="2025-02-28T00:45:38.640" v="144" actId="113"/>
          <ac:spMkLst>
            <pc:docMk/>
            <pc:sldMk cId="3634274044" sldId="291"/>
            <ac:spMk id="3" creationId="{A834BFAB-7355-D703-0995-A7E27E1E73BB}"/>
          </ac:spMkLst>
        </pc:spChg>
      </pc:sldChg>
      <pc:sldChg chg="modSp mod">
        <pc:chgData name="Maria Carolina Fortes" userId="34ca49754baf1309" providerId="LiveId" clId="{6F9623B4-8459-488C-99E6-B35E116931D6}" dt="2025-02-28T00:46:35.445" v="150" actId="14100"/>
        <pc:sldMkLst>
          <pc:docMk/>
          <pc:sldMk cId="2435428382" sldId="292"/>
        </pc:sldMkLst>
        <pc:spChg chg="mod">
          <ac:chgData name="Maria Carolina Fortes" userId="34ca49754baf1309" providerId="LiveId" clId="{6F9623B4-8459-488C-99E6-B35E116931D6}" dt="2025-02-28T00:46:35.445" v="150" actId="14100"/>
          <ac:spMkLst>
            <pc:docMk/>
            <pc:sldMk cId="2435428382" sldId="292"/>
            <ac:spMk id="3" creationId="{95414AAB-1C97-867F-3249-E4FD69E1B47B}"/>
          </ac:spMkLst>
        </pc:spChg>
      </pc:sldChg>
      <pc:sldChg chg="modSp mod">
        <pc:chgData name="Maria Carolina Fortes" userId="34ca49754baf1309" providerId="LiveId" clId="{6F9623B4-8459-488C-99E6-B35E116931D6}" dt="2025-02-28T00:48:48.145" v="164" actId="207"/>
        <pc:sldMkLst>
          <pc:docMk/>
          <pc:sldMk cId="2951489455" sldId="293"/>
        </pc:sldMkLst>
        <pc:spChg chg="mod">
          <ac:chgData name="Maria Carolina Fortes" userId="34ca49754baf1309" providerId="LiveId" clId="{6F9623B4-8459-488C-99E6-B35E116931D6}" dt="2025-02-28T00:48:48.145" v="164" actId="207"/>
          <ac:spMkLst>
            <pc:docMk/>
            <pc:sldMk cId="2951489455" sldId="293"/>
            <ac:spMk id="3" creationId="{A5591154-35E7-525A-B31D-68790121B41E}"/>
          </ac:spMkLst>
        </pc:spChg>
      </pc:sldChg>
      <pc:sldChg chg="modSp mod">
        <pc:chgData name="Maria Carolina Fortes" userId="34ca49754baf1309" providerId="LiveId" clId="{6F9623B4-8459-488C-99E6-B35E116931D6}" dt="2025-02-28T00:52:52.168" v="204" actId="113"/>
        <pc:sldMkLst>
          <pc:docMk/>
          <pc:sldMk cId="3447521906" sldId="294"/>
        </pc:sldMkLst>
        <pc:spChg chg="mod">
          <ac:chgData name="Maria Carolina Fortes" userId="34ca49754baf1309" providerId="LiveId" clId="{6F9623B4-8459-488C-99E6-B35E116931D6}" dt="2025-02-28T00:52:52.168" v="204" actId="113"/>
          <ac:spMkLst>
            <pc:docMk/>
            <pc:sldMk cId="3447521906" sldId="294"/>
            <ac:spMk id="3" creationId="{7CA72C86-A536-DDB1-A0E2-EDCFBAD9B676}"/>
          </ac:spMkLst>
        </pc:spChg>
      </pc:sldChg>
      <pc:sldChg chg="modSp mod">
        <pc:chgData name="Maria Carolina Fortes" userId="34ca49754baf1309" providerId="LiveId" clId="{6F9623B4-8459-488C-99E6-B35E116931D6}" dt="2025-02-28T00:32:50.548" v="16" actId="27636"/>
        <pc:sldMkLst>
          <pc:docMk/>
          <pc:sldMk cId="2831462006" sldId="295"/>
        </pc:sldMkLst>
        <pc:spChg chg="mod">
          <ac:chgData name="Maria Carolina Fortes" userId="34ca49754baf1309" providerId="LiveId" clId="{6F9623B4-8459-488C-99E6-B35E116931D6}" dt="2025-02-28T00:32:50.548" v="16" actId="27636"/>
          <ac:spMkLst>
            <pc:docMk/>
            <pc:sldMk cId="2831462006" sldId="295"/>
            <ac:spMk id="3" creationId="{897E8515-73F9-8ED0-3CAF-C0B926C746AE}"/>
          </ac:spMkLst>
        </pc:spChg>
      </pc:sldChg>
      <pc:sldChg chg="addSp delSp modSp mod">
        <pc:chgData name="Maria Carolina Fortes" userId="34ca49754baf1309" providerId="LiveId" clId="{6F9623B4-8459-488C-99E6-B35E116931D6}" dt="2025-02-28T00:55:59.188" v="231" actId="255"/>
        <pc:sldMkLst>
          <pc:docMk/>
          <pc:sldMk cId="3773117362" sldId="296"/>
        </pc:sldMkLst>
        <pc:spChg chg="add mod">
          <ac:chgData name="Maria Carolina Fortes" userId="34ca49754baf1309" providerId="LiveId" clId="{6F9623B4-8459-488C-99E6-B35E116931D6}" dt="2025-02-28T00:55:59.188" v="231" actId="255"/>
          <ac:spMkLst>
            <pc:docMk/>
            <pc:sldMk cId="3773117362" sldId="296"/>
            <ac:spMk id="2" creationId="{8B71D7B8-F0F9-FC8B-3AFA-F369463300FB}"/>
          </ac:spMkLst>
        </pc:spChg>
        <pc:spChg chg="mod">
          <ac:chgData name="Maria Carolina Fortes" userId="34ca49754baf1309" providerId="LiveId" clId="{6F9623B4-8459-488C-99E6-B35E116931D6}" dt="2025-02-28T00:54:59.886" v="223" actId="13822"/>
          <ac:spMkLst>
            <pc:docMk/>
            <pc:sldMk cId="3773117362" sldId="296"/>
            <ac:spMk id="3" creationId="{C82BD0D3-38C5-759B-3B80-5F427C601416}"/>
          </ac:spMkLst>
        </pc:spChg>
        <pc:spChg chg="del mod">
          <ac:chgData name="Maria Carolina Fortes" userId="34ca49754baf1309" providerId="LiveId" clId="{6F9623B4-8459-488C-99E6-B35E116931D6}" dt="2025-02-28T00:55:26.976" v="225" actId="478"/>
          <ac:spMkLst>
            <pc:docMk/>
            <pc:sldMk cId="3773117362" sldId="296"/>
            <ac:spMk id="19" creationId="{4D072484-3A1E-C0F1-F317-17336A1BB60E}"/>
          </ac:spMkLst>
        </pc:spChg>
      </pc:sldChg>
      <pc:sldChg chg="modSp mod">
        <pc:chgData name="Maria Carolina Fortes" userId="34ca49754baf1309" providerId="LiveId" clId="{6F9623B4-8459-488C-99E6-B35E116931D6}" dt="2025-02-28T00:56:49.644" v="233" actId="207"/>
        <pc:sldMkLst>
          <pc:docMk/>
          <pc:sldMk cId="3691246702" sldId="297"/>
        </pc:sldMkLst>
        <pc:spChg chg="mod">
          <ac:chgData name="Maria Carolina Fortes" userId="34ca49754baf1309" providerId="LiveId" clId="{6F9623B4-8459-488C-99E6-B35E116931D6}" dt="2025-02-28T00:56:49.644" v="233" actId="207"/>
          <ac:spMkLst>
            <pc:docMk/>
            <pc:sldMk cId="3691246702" sldId="297"/>
            <ac:spMk id="3" creationId="{3ADB83CB-4F93-01D6-66F5-30C0A1EFF9E5}"/>
          </ac:spMkLst>
        </pc:spChg>
      </pc:sldChg>
      <pc:sldChg chg="delSp modSp new mod">
        <pc:chgData name="Maria Carolina Fortes" userId="34ca49754baf1309" providerId="LiveId" clId="{6F9623B4-8459-488C-99E6-B35E116931D6}" dt="2025-02-28T00:44:44.532" v="120" actId="207"/>
        <pc:sldMkLst>
          <pc:docMk/>
          <pc:sldMk cId="1141517350" sldId="298"/>
        </pc:sldMkLst>
        <pc:spChg chg="del">
          <ac:chgData name="Maria Carolina Fortes" userId="34ca49754baf1309" providerId="LiveId" clId="{6F9623B4-8459-488C-99E6-B35E116931D6}" dt="2025-02-28T00:43:43.560" v="109" actId="478"/>
          <ac:spMkLst>
            <pc:docMk/>
            <pc:sldMk cId="1141517350" sldId="298"/>
            <ac:spMk id="2" creationId="{08586A86-91A1-C8C8-FD70-C38DBCD2B6FA}"/>
          </ac:spMkLst>
        </pc:spChg>
        <pc:spChg chg="mod">
          <ac:chgData name="Maria Carolina Fortes" userId="34ca49754baf1309" providerId="LiveId" clId="{6F9623B4-8459-488C-99E6-B35E116931D6}" dt="2025-02-28T00:44:44.532" v="120" actId="207"/>
          <ac:spMkLst>
            <pc:docMk/>
            <pc:sldMk cId="1141517350" sldId="298"/>
            <ac:spMk id="3" creationId="{1FF272F6-4312-8C00-EFC7-14BF871E621D}"/>
          </ac:spMkLst>
        </pc:spChg>
      </pc:sldChg>
      <pc:sldChg chg="delSp modSp new mod">
        <pc:chgData name="Maria Carolina Fortes" userId="34ca49754baf1309" providerId="LiveId" clId="{6F9623B4-8459-488C-99E6-B35E116931D6}" dt="2025-02-28T00:50:33.003" v="181" actId="113"/>
        <pc:sldMkLst>
          <pc:docMk/>
          <pc:sldMk cId="1581246717" sldId="299"/>
        </pc:sldMkLst>
        <pc:spChg chg="del">
          <ac:chgData name="Maria Carolina Fortes" userId="34ca49754baf1309" providerId="LiveId" clId="{6F9623B4-8459-488C-99E6-B35E116931D6}" dt="2025-02-28T00:49:26.572" v="167" actId="478"/>
          <ac:spMkLst>
            <pc:docMk/>
            <pc:sldMk cId="1581246717" sldId="299"/>
            <ac:spMk id="2" creationId="{D5F7F433-67D3-09A6-D35F-EE55F04DD53E}"/>
          </ac:spMkLst>
        </pc:spChg>
        <pc:spChg chg="mod">
          <ac:chgData name="Maria Carolina Fortes" userId="34ca49754baf1309" providerId="LiveId" clId="{6F9623B4-8459-488C-99E6-B35E116931D6}" dt="2025-02-28T00:50:33.003" v="181" actId="113"/>
          <ac:spMkLst>
            <pc:docMk/>
            <pc:sldMk cId="1581246717" sldId="299"/>
            <ac:spMk id="3" creationId="{BDC3035F-7C5D-085E-E460-105316BDCA04}"/>
          </ac:spMkLst>
        </pc:spChg>
      </pc:sldChg>
      <pc:sldChg chg="delSp modSp new mod">
        <pc:chgData name="Maria Carolina Fortes" userId="34ca49754baf1309" providerId="LiveId" clId="{6F9623B4-8459-488C-99E6-B35E116931D6}" dt="2025-02-28T00:51:58.759" v="197" actId="27636"/>
        <pc:sldMkLst>
          <pc:docMk/>
          <pc:sldMk cId="2155543237" sldId="300"/>
        </pc:sldMkLst>
        <pc:spChg chg="del">
          <ac:chgData name="Maria Carolina Fortes" userId="34ca49754baf1309" providerId="LiveId" clId="{6F9623B4-8459-488C-99E6-B35E116931D6}" dt="2025-02-28T00:50:59.256" v="186" actId="478"/>
          <ac:spMkLst>
            <pc:docMk/>
            <pc:sldMk cId="2155543237" sldId="300"/>
            <ac:spMk id="2" creationId="{5003AC61-BA1A-62B7-5AC6-8751E37C0750}"/>
          </ac:spMkLst>
        </pc:spChg>
        <pc:spChg chg="mod">
          <ac:chgData name="Maria Carolina Fortes" userId="34ca49754baf1309" providerId="LiveId" clId="{6F9623B4-8459-488C-99E6-B35E116931D6}" dt="2025-02-28T00:51:58.759" v="197" actId="27636"/>
          <ac:spMkLst>
            <pc:docMk/>
            <pc:sldMk cId="2155543237" sldId="300"/>
            <ac:spMk id="3" creationId="{CE3D0AFA-3314-2859-D86F-CDEDEB6BFE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4461D-3540-4AAA-A48A-61C25B6DA313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9C5F8-7237-4797-8194-646601EA9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238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69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0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419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476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53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8639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643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122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9144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</a:lstStyle>
          <a:p>
            <a:pPr algn="ctr" rtl="0"/>
            <a:endParaRPr lang="pt-BR" sz="1350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9144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</a:lstStyle>
            <a:p>
              <a:pPr algn="ctr" rtl="0"/>
              <a:endParaRPr lang="pt-BR" sz="1350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sz="1350" dirty="0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sz="1350" dirty="0"/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orma Livre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sz="1350" dirty="0"/>
              </a:p>
            </p:txBody>
          </p:sp>
          <p:sp>
            <p:nvSpPr>
              <p:cNvPr id="16" name="Forma Livre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sz="1350" dirty="0"/>
              </a:p>
            </p:txBody>
          </p:sp>
        </p:grp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sz="1350" dirty="0"/>
            </a:p>
          </p:txBody>
        </p:sp>
        <p:sp>
          <p:nvSpPr>
            <p:cNvPr id="28" name="Forma Livre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sz="1350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75620" y="232913"/>
            <a:ext cx="5322700" cy="3830130"/>
          </a:xfrm>
        </p:spPr>
        <p:txBody>
          <a:bodyPr rtlCol="0" anchor="b">
            <a:noAutofit/>
          </a:bodyPr>
          <a:lstStyle>
            <a:lvl1pPr algn="l">
              <a:defRPr lang="pt-BR" sz="45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</p:spTree>
    <p:extLst>
      <p:ext uri="{BB962C8B-B14F-4D97-AF65-F5344CB8AC3E}">
        <p14:creationId xmlns:p14="http://schemas.microsoft.com/office/powerpoint/2010/main" val="3941893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82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98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98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54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090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83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591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28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BABD1-9741-4B9E-9897-62427D6CECD8}" type="datetimeFigureOut">
              <a:rPr lang="pt-BR" smtClean="0"/>
              <a:pPr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B40B73-9635-49C4-BEA1-1E2CEB8534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55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>
            <a:extLst>
              <a:ext uri="{FF2B5EF4-FFF2-40B4-BE49-F238E27FC236}">
                <a16:creationId xmlns:a16="http://schemas.microsoft.com/office/drawing/2014/main" id="{A2E78FAE-3FE2-E7E4-A092-A10CE52BB5E0}"/>
              </a:ext>
            </a:extLst>
          </p:cNvPr>
          <p:cNvSpPr/>
          <p:nvPr/>
        </p:nvSpPr>
        <p:spPr>
          <a:xfrm>
            <a:off x="1187624" y="1988841"/>
            <a:ext cx="6379533" cy="244812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700" b="1" dirty="0">
                <a:latin typeface="Arial" panose="020B0604020202020204" pitchFamily="34" charset="0"/>
                <a:cs typeface="Arial" panose="020B0604020202020204" pitchFamily="34" charset="0"/>
              </a:rPr>
              <a:t>DIDÁTICA DAS CIÊNCIAS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9B3DA697-F8C2-C2F0-F156-9CF70C1E4ADA}"/>
              </a:ext>
            </a:extLst>
          </p:cNvPr>
          <p:cNvSpPr txBox="1">
            <a:spLocks/>
          </p:cNvSpPr>
          <p:nvPr/>
        </p:nvSpPr>
        <p:spPr>
          <a:xfrm>
            <a:off x="2202936" y="5216902"/>
            <a:ext cx="5336087" cy="365719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pt-BR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b="1" dirty="0" err="1"/>
              <a:t>Profª</a:t>
            </a:r>
            <a:r>
              <a:rPr lang="pt-BR" sz="2400" b="1" dirty="0"/>
              <a:t> Dra. Maria Carolina Fortes</a:t>
            </a:r>
          </a:p>
        </p:txBody>
      </p:sp>
      <p:pic>
        <p:nvPicPr>
          <p:cNvPr id="5" name="Imagem 4" descr="logoIfet">
            <a:extLst>
              <a:ext uri="{FF2B5EF4-FFF2-40B4-BE49-F238E27FC236}">
                <a16:creationId xmlns:a16="http://schemas.microsoft.com/office/drawing/2014/main" id="{0780993F-59BD-BFAC-55DA-BDF8F210E05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939491" y="273232"/>
            <a:ext cx="2823668" cy="1002147"/>
          </a:xfrm>
          <a:prstGeom prst="rect">
            <a:avLst/>
          </a:prstGeom>
          <a:noFill/>
        </p:spPr>
      </p:pic>
      <p:pic>
        <p:nvPicPr>
          <p:cNvPr id="8" name="Picture 4" descr="Resultado de imagem para ppgcited cavg ifsul edu br">
            <a:extLst>
              <a:ext uri="{FF2B5EF4-FFF2-40B4-BE49-F238E27FC236}">
                <a16:creationId xmlns:a16="http://schemas.microsoft.com/office/drawing/2014/main" id="{3B6E483F-A443-59E9-CB5C-3DC3D0D80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11" y="270833"/>
            <a:ext cx="2857500" cy="100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pt-BR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11383B-EFBE-8C5D-376E-14A73AE13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0"/>
            <a:ext cx="7128792" cy="68133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jus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primeiro </a:t>
            </a:r>
            <a:r>
              <a:rPr lang="pt-B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corresponderia a uma completa individualização das duas disciplinas e, neste caso, não se levaria em conta à pedagogia nas pesquisas em didática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Como consequência, tais pesquisas correm o risco de sofrer um enclausuramento numa reflexão epistemológica, capaz de constituir apenas uma lógica dos conhecimentos a serem ensinados.</a:t>
            </a:r>
          </a:p>
          <a:p>
            <a:pPr algn="jus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E33B4DD-9EB4-995B-B241-08E37522B643}"/>
              </a:ext>
            </a:extLst>
          </p:cNvPr>
          <p:cNvSpPr txBox="1">
            <a:spLocks/>
          </p:cNvSpPr>
          <p:nvPr/>
        </p:nvSpPr>
        <p:spPr>
          <a:xfrm>
            <a:off x="0" y="1412777"/>
            <a:ext cx="2123727" cy="30963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90000"/>
              </a:lnSpc>
            </a:pPr>
            <a:endParaRPr lang="pt-B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Existem dois posicionamentos distintos entre Didática e Pedagogia: </a:t>
            </a:r>
          </a:p>
        </p:txBody>
      </p:sp>
    </p:spTree>
    <p:extLst>
      <p:ext uri="{BB962C8B-B14F-4D97-AF65-F5344CB8AC3E}">
        <p14:creationId xmlns:p14="http://schemas.microsoft.com/office/powerpoint/2010/main" val="746791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C09723FE-9EAF-1E73-4DF9-2F1985AB5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just">
              <a:lnSpc>
                <a:spcPct val="150000"/>
              </a:lnSpc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segunda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posição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 uma diferenciação apenas teórica entre as duas disciplinas, admitindo, na prática, uma integração através de uma reflexão mais ampla sobre a aprendizagem.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Dessa forma, a didática não se limitaria apenas a uma reflexão epistemológica (que pode compreender a lógica dos conhecimentos de uma dada disciplina) e psicológica (que pode compreender a lógica da apropriação dos conhecimentos em geral), mas integraria também uma reflexão de ordem pedagógica (que se fixa sobretudo nas ciências da relação). (ASTOLFI &amp; DEVELAY, 1989 apud COELHO, 1991)</a:t>
            </a:r>
          </a:p>
          <a:p>
            <a:pPr algn="just">
              <a:lnSpc>
                <a:spcPct val="150000"/>
              </a:lnSpc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245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7EF85C1-55FE-8E46-79ED-206833F65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0648"/>
            <a:ext cx="8352928" cy="6336704"/>
          </a:xfr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não há educação sem ensino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, Pedagogia e Didática têm uma relação complementar, ou seja, a Pedagogia, de forma ampla, dedica-se à Educação como um todo, e a Didática é um ramo da Pedagogia dedicada ao processo de ensino de forma específica. Essa hierarquia inerente à natureza da Pedagogia e da Didática liga-as intrinsecamente ao mesmo tempo em que as libertam extrinsecamente, quanto mais se diferenciam e integram. </a:t>
            </a:r>
          </a:p>
        </p:txBody>
      </p:sp>
    </p:spTree>
    <p:extLst>
      <p:ext uri="{BB962C8B-B14F-4D97-AF65-F5344CB8AC3E}">
        <p14:creationId xmlns:p14="http://schemas.microsoft.com/office/powerpoint/2010/main" val="93392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34BFAB-7355-D703-0995-A7E27E1E7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692696"/>
            <a:ext cx="7776864" cy="5400600"/>
          </a:xfr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Didática </a:t>
            </a:r>
            <a:r>
              <a:rPr lang="pt-B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 da reflexão sobre a ação pedagógica e nela se fundamenta, não se limitando à reflexão psicológica ou epistemológica, promovendo a integração entre os diversos campos do conhecimento.</a:t>
            </a:r>
            <a:r>
              <a:rPr lang="pt-B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4274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F272F6-4312-8C00-EFC7-14BF871E6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404664"/>
            <a:ext cx="8352928" cy="61206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O processo reflexivo sobre o ensinar (Didática) e o aprender (Psicologia) se estruturam por meio da articulação entre as diversas áreas que estruturam a Pedagogia em si, como </a:t>
            </a:r>
            <a:r>
              <a:rPr 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Psicologia, Filosofia, Sociologia, História da Educação e outras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que dão à Pedagogia o rigor e a sustentação teórica necessárias para a produção de conhecimentos sobre a Educação.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141517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E76513B-B613-5994-6FA3-A648BF3A1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60648"/>
            <a:ext cx="7488832" cy="62646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lgumas referências importantes em relação ao conceito de Didática, na ótica dos autores e pesquisadores da área:</a:t>
            </a:r>
          </a:p>
        </p:txBody>
      </p:sp>
    </p:spTree>
    <p:extLst>
      <p:ext uri="{BB962C8B-B14F-4D97-AF65-F5344CB8AC3E}">
        <p14:creationId xmlns:p14="http://schemas.microsoft.com/office/powerpoint/2010/main" val="476473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07E13DCE-8B3B-EEDB-EB90-1C22AB40F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649528"/>
              </p:ext>
            </p:extLst>
          </p:nvPr>
        </p:nvGraphicFramePr>
        <p:xfrm>
          <a:off x="395537" y="643468"/>
          <a:ext cx="8568952" cy="6580671"/>
        </p:xfrm>
        <a:graphic>
          <a:graphicData uri="http://schemas.openxmlformats.org/drawingml/2006/table">
            <a:tbl>
              <a:tblPr firstRow="1" bandRow="1">
                <a:noFill/>
                <a:tableStyleId>{7DF18680-E054-41AD-8BC1-D1AEF772440D}</a:tableStyleId>
              </a:tblPr>
              <a:tblGrid>
                <a:gridCol w="2224548">
                  <a:extLst>
                    <a:ext uri="{9D8B030D-6E8A-4147-A177-3AD203B41FA5}">
                      <a16:colId xmlns:a16="http://schemas.microsoft.com/office/drawing/2014/main" val="171198499"/>
                    </a:ext>
                  </a:extLst>
                </a:gridCol>
                <a:gridCol w="6344404">
                  <a:extLst>
                    <a:ext uri="{9D8B030D-6E8A-4147-A177-3AD203B41FA5}">
                      <a16:colId xmlns:a16="http://schemas.microsoft.com/office/drawing/2014/main" val="139562637"/>
                    </a:ext>
                  </a:extLst>
                </a:gridCol>
              </a:tblGrid>
              <a:tr h="5863534">
                <a:tc>
                  <a:txBody>
                    <a:bodyPr/>
                    <a:lstStyle/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pt-BR" sz="3200" b="1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CANDAU, 1988</a:t>
                      </a: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166" marR="141665" marT="28333" marB="212498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3200" b="1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objeto de estudo da didática é o processo de ensino-aprendizagem. Toda proposta didática está impregnada, implícita ou explicitamente, de uma concepção do processo de ensino-aprendizagem.</a:t>
                      </a: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166" marR="141665" marT="28333" marB="212498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19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567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9D1CC71-A95F-955A-4A34-0CBD914FD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644109"/>
              </p:ext>
            </p:extLst>
          </p:nvPr>
        </p:nvGraphicFramePr>
        <p:xfrm>
          <a:off x="490361" y="643467"/>
          <a:ext cx="8163278" cy="8276629"/>
        </p:xfrm>
        <a:graphic>
          <a:graphicData uri="http://schemas.openxmlformats.org/drawingml/2006/table">
            <a:tbl>
              <a:tblPr firstRow="1" bandRow="1">
                <a:noFill/>
                <a:tableStyleId>{7DF18680-E054-41AD-8BC1-D1AEF772440D}</a:tableStyleId>
              </a:tblPr>
              <a:tblGrid>
                <a:gridCol w="2083948">
                  <a:extLst>
                    <a:ext uri="{9D8B030D-6E8A-4147-A177-3AD203B41FA5}">
                      <a16:colId xmlns:a16="http://schemas.microsoft.com/office/drawing/2014/main" val="1641661302"/>
                    </a:ext>
                  </a:extLst>
                </a:gridCol>
                <a:gridCol w="6079330">
                  <a:extLst>
                    <a:ext uri="{9D8B030D-6E8A-4147-A177-3AD203B41FA5}">
                      <a16:colId xmlns:a16="http://schemas.microsoft.com/office/drawing/2014/main" val="2685207886"/>
                    </a:ext>
                  </a:extLst>
                </a:gridCol>
              </a:tblGrid>
              <a:tr h="5296267">
                <a:tc>
                  <a:txBody>
                    <a:bodyPr/>
                    <a:lstStyle/>
                    <a:p>
                      <a:pPr algn="just"/>
                      <a:endParaRPr lang="pt-BR" sz="28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28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pt-BR" sz="2800" b="1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LIBÂNEO, 1998</a:t>
                      </a: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4669" marR="135241" marT="27048" marB="202861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3200" b="1" cap="none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Didática é uma disciplina pedagógica. Tem como objeto o ensino como mediação da relação ativa dos alunos com o saber sistemático. Preocupa-se com os processos de ensino e aprendizagem em sua relação com as finalidades educacionais.</a:t>
                      </a: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3200" b="1" cap="none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4669" marR="135241" marT="27048" marB="202861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09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652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766797B-330D-1394-7FBC-F52C4AAC7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13127"/>
              </p:ext>
            </p:extLst>
          </p:nvPr>
        </p:nvGraphicFramePr>
        <p:xfrm>
          <a:off x="490362" y="643467"/>
          <a:ext cx="8042078" cy="5391943"/>
        </p:xfrm>
        <a:graphic>
          <a:graphicData uri="http://schemas.openxmlformats.org/drawingml/2006/table">
            <a:tbl>
              <a:tblPr firstRow="1" bandRow="1">
                <a:noFill/>
                <a:tableStyleId>{7DF18680-E054-41AD-8BC1-D1AEF772440D}</a:tableStyleId>
              </a:tblPr>
              <a:tblGrid>
                <a:gridCol w="2243167">
                  <a:extLst>
                    <a:ext uri="{9D8B030D-6E8A-4147-A177-3AD203B41FA5}">
                      <a16:colId xmlns:a16="http://schemas.microsoft.com/office/drawing/2014/main" val="4268054042"/>
                    </a:ext>
                  </a:extLst>
                </a:gridCol>
                <a:gridCol w="5798911">
                  <a:extLst>
                    <a:ext uri="{9D8B030D-6E8A-4147-A177-3AD203B41FA5}">
                      <a16:colId xmlns:a16="http://schemas.microsoft.com/office/drawing/2014/main" val="1899975475"/>
                    </a:ext>
                  </a:extLst>
                </a:gridCol>
              </a:tblGrid>
              <a:tr h="5391943">
                <a:tc>
                  <a:txBody>
                    <a:bodyPr/>
                    <a:lstStyle/>
                    <a:p>
                      <a:pPr algn="just"/>
                      <a:endParaRPr lang="pt-BR" sz="23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23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PIMENTA, 2008</a:t>
                      </a:r>
                    </a:p>
                  </a:txBody>
                  <a:tcPr marL="293022" marR="175813" marT="175813" marB="17581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Sendo uma área da Pedagogia, a didática tem no ensino seu objeto de investigação. O ensino é uma prática social complexa. Considerá-lo como uma prática educacional em situações historicamente situadas significa examiná-lo nos contextos sociais nos quais se efetiva. </a:t>
                      </a:r>
                    </a:p>
                  </a:txBody>
                  <a:tcPr marL="293022" marR="175813" marT="175813" marB="17581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115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064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45D0E18-6368-C3FC-BC7A-ED05A7979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pt-BR" sz="2800" b="1">
                <a:solidFill>
                  <a:schemeClr val="bg1"/>
                </a:solidFill>
              </a:rPr>
              <a:t>DIDÁTICA DAS CIENCIAS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pt-BR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8542483-C9B1-C363-5A14-D54AE4E4B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4310" y="0"/>
            <a:ext cx="6099689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Didática direcionada ao 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Ensino de Ciências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surge recentemente como uma didática especial ou “transvestida” de metodologia de ensino, em virtude de demandas e especificidades relativas às matérias científicas que a Didática, de forma mais geral, não dava conta de atender. </a:t>
            </a:r>
          </a:p>
        </p:txBody>
      </p:sp>
    </p:spTree>
    <p:extLst>
      <p:ext uri="{BB962C8B-B14F-4D97-AF65-F5344CB8AC3E}">
        <p14:creationId xmlns:p14="http://schemas.microsoft.com/office/powerpoint/2010/main" val="107225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á cem anos, nascia Paulo Freire: conheça a trajetória do | Geral">
            <a:extLst>
              <a:ext uri="{FF2B5EF4-FFF2-40B4-BE49-F238E27FC236}">
                <a16:creationId xmlns:a16="http://schemas.microsoft.com/office/drawing/2014/main" id="{0A3FB2D9-ECE4-1B13-9330-D8100A3CAD0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24" r="28380" b="-1"/>
          <a:stretch/>
        </p:blipFill>
        <p:spPr bwMode="auto">
          <a:xfrm>
            <a:off x="5827164" y="1681544"/>
            <a:ext cx="3132429" cy="44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E6E0C341-8BD3-A1CD-4B17-B3D57EAC9D1F}"/>
              </a:ext>
            </a:extLst>
          </p:cNvPr>
          <p:cNvSpPr/>
          <p:nvPr/>
        </p:nvSpPr>
        <p:spPr>
          <a:xfrm>
            <a:off x="323528" y="449812"/>
            <a:ext cx="5397795" cy="59583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trabalho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ensinar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Freire (1996),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exige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- entre outros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aspectos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rigorosidade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metódica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pesquisa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criticidade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respeito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aos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saberes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educandos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querer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alunos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71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414AAB-1C97-867F-3249-E4FD69E1B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188640"/>
            <a:ext cx="7272808" cy="6336704"/>
          </a:xfr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Denominada de Nova Didática,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Didática das Ciências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origina-se em meio a concepções e tradições, vinculando o fazer pedagógico à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idéia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de ensino como tarefa simples, em que bastaria apenas dominar o conteúdo teórico, ter alguma prática docente e alguns conhecimentos ‘pedagógicos’ de caráter geral para ensinar e aprender Ciências. </a:t>
            </a:r>
          </a:p>
        </p:txBody>
      </p:sp>
    </p:spTree>
    <p:extLst>
      <p:ext uri="{BB962C8B-B14F-4D97-AF65-F5344CB8AC3E}">
        <p14:creationId xmlns:p14="http://schemas.microsoft.com/office/powerpoint/2010/main" val="2435428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591154-35E7-525A-B31D-68790121B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88640"/>
            <a:ext cx="7848872" cy="5988323"/>
          </a:xfr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Devido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democratização do acesso á escola e ao fracasso escolar, iniciam-se movimentos específicos direcionados para a educação em Ciências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visando à formação de recursos humanos para o ensino e a alfabetização científica e tecnológica, iniciada no século passado. </a:t>
            </a:r>
          </a:p>
        </p:txBody>
      </p:sp>
    </p:spTree>
    <p:extLst>
      <p:ext uri="{BB962C8B-B14F-4D97-AF65-F5344CB8AC3E}">
        <p14:creationId xmlns:p14="http://schemas.microsoft.com/office/powerpoint/2010/main" val="2951489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C3035F-7C5D-085E-E460-105316BDC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404664"/>
            <a:ext cx="8208911" cy="550655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anos 70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a pesquisa volta-se para a busca de uma linha teórica unificadora, que desse coerência e respaldo ao ensino e à aprendizagem de Ciências, levando à importação de modelos de aprendizagem da </a:t>
            </a: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Psicologia Cognitivista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81246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3D0AFA-3314-2859-D86F-CDEDEB6BF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9" y="260648"/>
            <a:ext cx="7416824" cy="56505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anos 80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Klopfer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(1983) apud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Cachapuz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et al. (2001, p. 162) “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constatou que a Didática das Ciências ainda se encontrava num período </a:t>
            </a:r>
            <a:r>
              <a:rPr lang="pt-B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pré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 paradigmático ou pré-teórico, no qual as investigações tinham um caráter pontual, não integrando um corpo coerente de conhecimentos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55543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A72C86-A536-DDB1-A0E2-EDCFBAD9B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116632"/>
            <a:ext cx="7488832" cy="6120680"/>
          </a:xfr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final dos anos 80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já se podia falar em uma nova disciplina: a Didática das Ciências. Seu surgimento ocorreu devido à consolidação de uma comunidade científica especializada. </a:t>
            </a:r>
          </a:p>
        </p:txBody>
      </p:sp>
    </p:spTree>
    <p:extLst>
      <p:ext uri="{BB962C8B-B14F-4D97-AF65-F5344CB8AC3E}">
        <p14:creationId xmlns:p14="http://schemas.microsoft.com/office/powerpoint/2010/main" val="3447521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7E8515-73F9-8ED0-3CAF-C0B926C74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48680"/>
            <a:ext cx="7886700" cy="5628283"/>
          </a:xfr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 Brasil, surge a Área de Ensino de Ciências e Matemática (Área 46), na CAPES/MEC, com sua criação em setembro de 2000, impulsionando as pesquisas. Documentos normativos e a formação de professores também são influenciados pela nova área, rompendo com as concepções adotadas até então.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cursos de formação docente passam a ressignificar a relação teoria-prática, valorizando a epistemologia própria do Ensino de Ciências e buscando a identidade docente por meio da perspectiva do professor pesquisador</a:t>
            </a:r>
          </a:p>
        </p:txBody>
      </p:sp>
    </p:spTree>
    <p:extLst>
      <p:ext uri="{BB962C8B-B14F-4D97-AF65-F5344CB8AC3E}">
        <p14:creationId xmlns:p14="http://schemas.microsoft.com/office/powerpoint/2010/main" val="2831462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2BD0D3-38C5-759B-3B80-5F427C601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7" y="2133600"/>
            <a:ext cx="7058744" cy="37776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 ADISCIPLINAR (década de 50): </a:t>
            </a:r>
          </a:p>
          <a:p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ETAPA TECNOLÓGICA (anos 50-60): </a:t>
            </a:r>
          </a:p>
          <a:p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 PROTODISCIPLINAR (década de 70):</a:t>
            </a:r>
          </a:p>
          <a:p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 EMERGENTE (década de 80):</a:t>
            </a:r>
          </a:p>
          <a:p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 CONSOLIDADA (década de 90 em diante)</a:t>
            </a:r>
          </a:p>
          <a:p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B71D7B8-F0F9-FC8B-3AFA-F369463300FB}"/>
              </a:ext>
            </a:extLst>
          </p:cNvPr>
          <p:cNvSpPr/>
          <p:nvPr/>
        </p:nvSpPr>
        <p:spPr>
          <a:xfrm>
            <a:off x="1043608" y="260648"/>
            <a:ext cx="7992887" cy="16561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Segundo, Adúriz Bravo &amp; Aymerich (2002) apud Adúriz-Bravo (1999-2000), o processo evolutivo, caracterizam cinco etapas pelas quais a Didática das Ciências passou:</a:t>
            </a:r>
            <a:endParaRPr lang="pt-BR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117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DB83CB-4F93-01D6-66F5-30C0A1EFF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332656"/>
            <a:ext cx="8280920" cy="6264696"/>
          </a:xfr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Atualmente a Didática das Ciências sofisticou-se e possui referenciais com qualidade comparável a outras áreas do conhecimento científico. Mesmo tendo surgido da Didática Geral e relacionar-se com outros campos do conhecimento científico, </a:t>
            </a:r>
            <a:r>
              <a:rPr lang="pt-BR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Didática das Ciências produz um conhecimento único, original e singular, com um consistente referencial epistemológico que garante sua consolidação na área/campo de Educação em Ciências.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Porém, seu status acadêmico ainda não foi conquistado, pois ainda há dúvidas em relação à natureza do conhecimento produzido pela Didática das Ciências.</a:t>
            </a:r>
          </a:p>
        </p:txBody>
      </p:sp>
    </p:spTree>
    <p:extLst>
      <p:ext uri="{BB962C8B-B14F-4D97-AF65-F5344CB8AC3E}">
        <p14:creationId xmlns:p14="http://schemas.microsoft.com/office/powerpoint/2010/main" val="36912467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C12E5-D709-E8EE-66D0-9BEBB77EB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365127"/>
            <a:ext cx="6895678" cy="759618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ABEB23-00F7-D598-3DE9-B9C1EEFD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64187"/>
          </a:xfr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CAMBI, F. História da pedagogia. São Paulo: UNESP, 1999. CANDAU, V. M. (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org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A didática em questão. Petrópolis: Vozes, 1988.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CASTRO, A; CARVALHO, A. M. P. (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Orgs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.). Ensinar a ensinar: didática para a escola fundamental e média. São Paulo: Pioneira, 2001.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COMÊNIO, J. A. Didática Magna. Lisboa: Fundação Calouste Gulbenkian, 1976.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FREIRE, P. Pedagogia da autonomia: saberes necessários à prática educativa. São Paulo: Paz e Terra, 1996.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GASPARIN, J. L.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Comênio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ou da arte de ensinar tudo a todos. Campinas: Papirus, 1994.</a:t>
            </a:r>
          </a:p>
          <a:p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VEIGA, I. P. A. Ensinar: uma atividade complexa e laboriosa. In: VEIGA, I. P. A (org.). Lições de Didática. Campinas: Papirus, 2006.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89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E35AC-D66A-7899-3F4B-B06E8BFFF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93118"/>
            <a:ext cx="7886700" cy="831626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DIDÁTICA, O QUE SIGNIFICA?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4308244-0A8C-6AF6-3E83-69B1B5E3C130}"/>
              </a:ext>
            </a:extLst>
          </p:cNvPr>
          <p:cNvSpPr/>
          <p:nvPr/>
        </p:nvSpPr>
        <p:spPr>
          <a:xfrm>
            <a:off x="107504" y="1124744"/>
            <a:ext cx="8928992" cy="5733256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palavra didática deriva da expressão grega -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techné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didaktiké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-, que se traduz por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 ou técnica de ensinar.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A expressão foi, entretanto, consagrada através de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Comênio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quando escreveu a Didática Tcheca, obra esta que foi traduzida para o latim (1633) com o título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Didactica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Magna: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tratado universal de ensinar tudo a todos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(publicada em 1657). (GASPARIN, 2004; OLIVEIRA, 1988)</a:t>
            </a:r>
          </a:p>
        </p:txBody>
      </p:sp>
    </p:spTree>
    <p:extLst>
      <p:ext uri="{BB962C8B-B14F-4D97-AF65-F5344CB8AC3E}">
        <p14:creationId xmlns:p14="http://schemas.microsoft.com/office/powerpoint/2010/main" val="402282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4A2BF7E0-85F6-F50C-1761-6A282AA24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1" y="404664"/>
            <a:ext cx="7202760" cy="932682"/>
          </a:xfr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BREVE HISTÓRICO DA DIDÁTICA DAS CIÊNCIAS 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2B8C82-2C38-62FE-DD5F-F1E27494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5040560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Ensinar e aprender faz parte da cultura da humanidade, porém a organização e o direcionamento da intencionalidade no ato educativo, por meio de conhecimentos didáticos, surgem com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Comênius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(1592-1670). </a:t>
            </a:r>
          </a:p>
          <a:p>
            <a:pPr marL="0" indent="0" algn="just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Em seu livro Didática Magna (1657), o primeiro a tratar sistematicamente de Pedagogia e Didática,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Comênius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contribui para a estruturação da Pedagogia como Ciência. </a:t>
            </a:r>
          </a:p>
        </p:txBody>
      </p:sp>
    </p:spTree>
    <p:extLst>
      <p:ext uri="{BB962C8B-B14F-4D97-AF65-F5344CB8AC3E}">
        <p14:creationId xmlns:p14="http://schemas.microsoft.com/office/powerpoint/2010/main" val="391111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CCE1F4-5580-31F5-FE90-9C1A5F237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8640"/>
            <a:ext cx="8352928" cy="6480720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Nós ousamos prometer uma Didática Magna, ou seja, uma arte universal de ensinar tudo a todos: de ensinar de modo certo, para obter resultados; de ensinar de modo fácil, portanto sem que os docentes e discentes se molestem ou enfadem, mas, ao contrário, tenham grande alegria; de ensinar de modo sólido, não superficialmente, de qualquer maneira, mas para conduzir à verdadeira cultura, aos bons costumes, a uma piedade mais profunda. (COMENIUS, 2006, p.13)</a:t>
            </a:r>
          </a:p>
        </p:txBody>
      </p:sp>
    </p:spTree>
    <p:extLst>
      <p:ext uri="{BB962C8B-B14F-4D97-AF65-F5344CB8AC3E}">
        <p14:creationId xmlns:p14="http://schemas.microsoft.com/office/powerpoint/2010/main" val="127636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dática Magna - João Amos Comênio - Traça Livraria e Sebo">
            <a:extLst>
              <a:ext uri="{FF2B5EF4-FFF2-40B4-BE49-F238E27FC236}">
                <a16:creationId xmlns:a16="http://schemas.microsoft.com/office/drawing/2014/main" id="{96777C5F-34FF-3BF6-B057-449444B06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" r="7881" b="-1"/>
          <a:stretch/>
        </p:blipFill>
        <p:spPr bwMode="auto">
          <a:xfrm>
            <a:off x="21" y="-2"/>
            <a:ext cx="38519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F458A1A-02F3-72FB-67C3-C1F1084B3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1921" y="0"/>
            <a:ext cx="5292059" cy="6858000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Esta obra é considerada um marco significativo no processo de sistematização da Didática. O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qualificativo Magna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expressa o caráter universal das conquistas do homem no início da Idade Moderna. Já o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 tratado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refere-se a um conjunto de princípios que orientariam o novo ensino.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36360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A086A-F72C-8B84-8210-173399E20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548680"/>
            <a:ext cx="7886700" cy="68761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t-BR" b="1" dirty="0"/>
              <a:t>PEDAGOGIA E DIDÁTICA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E9C195-EC1E-53AE-B5C9-1945D0028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  <a:ln w="762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Inicialmente, a Didática não se diferenciava claramente da Pedagogia;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Lacombe (1968) apud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Astolfi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Develay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(1994), descreve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Didática salientando que ela não é nem uma disciplina, nem uma subdisciplina, muito menos um feixe de disciplinas, mas uma atitude, um modo de analisar os fenômenos do ensino. </a:t>
            </a:r>
          </a:p>
        </p:txBody>
      </p:sp>
    </p:spTree>
    <p:extLst>
      <p:ext uri="{BB962C8B-B14F-4D97-AF65-F5344CB8AC3E}">
        <p14:creationId xmlns:p14="http://schemas.microsoft.com/office/powerpoint/2010/main" val="658918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11150D9-B731-3CC0-0519-D3D271BA5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632"/>
            <a:ext cx="8407846" cy="6624736"/>
          </a:xfr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Pedagogia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é o estudo sistemático da educação. [...]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Didática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é uma seção ou ramo específico da Pedagogia e se refere aos conteúdos do ensino e aos processos próprios para a construção do conhecimento. Enquanto a Pedagogia pode ser conceituada como a ciência e a arte da educação, a Didática é definida como a ciência e a arte do ensino. (HAYDT, 1997, p. 13)</a:t>
            </a:r>
          </a:p>
        </p:txBody>
      </p:sp>
    </p:spTree>
    <p:extLst>
      <p:ext uri="{BB962C8B-B14F-4D97-AF65-F5344CB8AC3E}">
        <p14:creationId xmlns:p14="http://schemas.microsoft.com/office/powerpoint/2010/main" val="694894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807321-F70E-18FB-E978-190E88BB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191822" cy="1119658"/>
          </a:xfr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 Didática em suas origens: concepções e pressupostos teóricos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1D848D0-74E9-0CD5-F980-4D039B8C1C70}"/>
              </a:ext>
            </a:extLst>
          </p:cNvPr>
          <p:cNvSpPr/>
          <p:nvPr/>
        </p:nvSpPr>
        <p:spPr>
          <a:xfrm>
            <a:off x="395536" y="1772816"/>
            <a:ext cx="8424936" cy="4968552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Classicamente, a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Didática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um campo de estudo, uma disciplina de natureza pedagógica aplicada, orientada para as finalidades educativas e comprometida com as questões concretas da docência, com as expectativas e os interesses dos alunos.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4649199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1226</TotalTime>
  <Words>1691</Words>
  <Application>Microsoft Office PowerPoint</Application>
  <PresentationFormat>Apresentação na tela (4:3)</PresentationFormat>
  <Paragraphs>88</Paragraphs>
  <Slides>28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3" baseType="lpstr">
      <vt:lpstr>Aptos</vt:lpstr>
      <vt:lpstr>Arial</vt:lpstr>
      <vt:lpstr>Century Gothic</vt:lpstr>
      <vt:lpstr>Wingdings 3</vt:lpstr>
      <vt:lpstr>Cacho</vt:lpstr>
      <vt:lpstr>Apresentação do PowerPoint</vt:lpstr>
      <vt:lpstr>Apresentação do PowerPoint</vt:lpstr>
      <vt:lpstr>DIDÁTICA, O QUE SIGNIFICA?</vt:lpstr>
      <vt:lpstr>BREVE HISTÓRICO DA DIDÁTICA DAS CIÊNCIAS </vt:lpstr>
      <vt:lpstr>Apresentação do PowerPoint</vt:lpstr>
      <vt:lpstr>Apresentação do PowerPoint</vt:lpstr>
      <vt:lpstr>PEDAGOGIA E DIDÁTICA</vt:lpstr>
      <vt:lpstr>Apresentação do PowerPoint</vt:lpstr>
      <vt:lpstr>A Didática em suas origens: concepções e pressupostos teóricos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Algumas referências importantes em relação ao conceito de Didática, na ótica dos autores e pesquisadores da área:</vt:lpstr>
      <vt:lpstr>Apresentação do PowerPoint</vt:lpstr>
      <vt:lpstr>Apresentação do PowerPoint</vt:lpstr>
      <vt:lpstr>Apresentação do PowerPoint</vt:lpstr>
      <vt:lpstr>DIDÁTICA DAS CIENCIAS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Ensinar: Uma Atividade Complexa e Laboriosa</dc:title>
  <dc:creator>Maria Carolina</dc:creator>
  <cp:lastModifiedBy>Maria Carolina Fortes</cp:lastModifiedBy>
  <cp:revision>13</cp:revision>
  <dcterms:created xsi:type="dcterms:W3CDTF">2013-04-18T16:48:54Z</dcterms:created>
  <dcterms:modified xsi:type="dcterms:W3CDTF">2025-02-28T00:56:52Z</dcterms:modified>
</cp:coreProperties>
</file>