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notesMasterIdLst>
    <p:notesMasterId r:id="rId9"/>
  </p:notesMasterIdLst>
  <p:sldIdLst>
    <p:sldId id="256" r:id="rId2"/>
    <p:sldId id="320" r:id="rId3"/>
    <p:sldId id="321" r:id="rId4"/>
    <p:sldId id="323" r:id="rId5"/>
    <p:sldId id="324" r:id="rId6"/>
    <p:sldId id="325" r:id="rId7"/>
    <p:sldId id="30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641"/>
    <a:srgbClr val="349A46"/>
    <a:srgbClr val="347C36"/>
    <a:srgbClr val="076A89"/>
    <a:srgbClr val="01B2F9"/>
    <a:srgbClr val="0189C0"/>
    <a:srgbClr val="429B45"/>
    <a:srgbClr val="079B45"/>
    <a:srgbClr val="F15E41"/>
    <a:srgbClr val="F58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Estilo com Tema 1 - Ênfas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38E4C5-4D62-4895-BF2A-F6285B0BECB7}" type="datetimeFigureOut">
              <a:rPr lang="pt-BR" smtClean="0"/>
              <a:t>11/10/2023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8294-28A5-4B44-A596-9AB8182149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095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2341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475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1483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6685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0045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8294-28A5-4B44-A596-9AB8182149B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13955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AE35E-26F5-4784-ACB4-EA1F9C5DA0AC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99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3392-3819-4C58-BA88-F7A08AF25EAD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565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ACFA8-280D-4F36-80CF-EC94F2807989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1009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1B5BD-F109-4537-A94C-B132C374CDD8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34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CB886-FD19-477B-B6A1-FFD069ED5CD8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488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8F694-882F-43AB-82E6-E1C687BE3C15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486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DCF77-050D-43CC-861F-8A25F16E0547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674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8A5E4-80B5-4000-A8B8-F95AA5BE7AA1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216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13AA2-3988-4A16-B59A-13EED14A0A00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232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DA241-C0F1-4275-98A8-B1B37BCA6ED1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37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A2700-0837-4394-8E91-0E4E961AB72E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969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B2173-6489-4A57-ABD7-F8EB3CE86049}" type="datetime1">
              <a:rPr lang="en-US" smtClean="0"/>
              <a:t>10/11/2023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Instituto Federal Sul-rio-grandense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125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1524" y="1"/>
            <a:ext cx="1084332" cy="2508069"/>
          </a:xfrm>
          <a:prstGeom prst="rect">
            <a:avLst/>
          </a:prstGeom>
        </p:spPr>
      </p:pic>
      <p:sp>
        <p:nvSpPr>
          <p:cNvPr id="18" name="Retângulo 17"/>
          <p:cNvSpPr/>
          <p:nvPr/>
        </p:nvSpPr>
        <p:spPr>
          <a:xfrm>
            <a:off x="2264229" y="3497963"/>
            <a:ext cx="751352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pt-BR" altLang="pt-BR" dirty="0">
                <a:latin typeface="Trebuchet MS" panose="020B0603020202020204" pitchFamily="34" charset="0"/>
              </a:rPr>
            </a:br>
            <a:r>
              <a:rPr lang="pt-BR" altLang="pt-BR" sz="4400" b="1" dirty="0">
                <a:solidFill>
                  <a:srgbClr val="8DC641"/>
                </a:solidFill>
                <a:latin typeface="Trebuchet MS" panose="020B0603020202020204" pitchFamily="34" charset="0"/>
              </a:rPr>
              <a:t>DEFESA DE ESTÁGIO OBRIGATÓRIO</a:t>
            </a:r>
          </a:p>
          <a:p>
            <a:pPr algn="ctr"/>
            <a:r>
              <a:rPr lang="pt-BR" altLang="pt-BR" dirty="0">
                <a:solidFill>
                  <a:srgbClr val="347C36"/>
                </a:solidFill>
                <a:latin typeface="Trebuchet MS" panose="020B0603020202020204" pitchFamily="34" charset="0"/>
              </a:rPr>
              <a:t>Curso Superior em Engenharia Civil</a:t>
            </a:r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>
            <a:off x="4975672" y="6101547"/>
            <a:ext cx="209063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altLang="pt-BR" sz="1400" b="1" dirty="0">
                <a:solidFill>
                  <a:srgbClr val="8DC641"/>
                </a:solidFill>
                <a:latin typeface="Trebuchet MS" panose="020B0603020202020204" pitchFamily="34" charset="0"/>
              </a:rPr>
              <a:t>Nome do apresentador</a:t>
            </a:r>
            <a:endParaRPr lang="pt-BR" sz="1400" b="1" dirty="0">
              <a:solidFill>
                <a:srgbClr val="8DC641"/>
              </a:solidFill>
            </a:endParaRPr>
          </a:p>
        </p:txBody>
      </p:sp>
      <p:pic>
        <p:nvPicPr>
          <p:cNvPr id="29" name="Imagem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42" y="573950"/>
            <a:ext cx="5752147" cy="1360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867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751352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>
                <a:solidFill>
                  <a:schemeClr val="bg1"/>
                </a:solidFill>
                <a:latin typeface="Trebuchet MS" panose="020B0603020202020204" pitchFamily="34" charset="0"/>
              </a:rPr>
              <a:t>Apresentação da Empresa</a:t>
            </a: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>
                <a:solidFill>
                  <a:srgbClr val="8DC641"/>
                </a:solidFill>
              </a:rPr>
              <a:t>câmpus</a:t>
            </a:r>
            <a:r>
              <a:rPr lang="pt-BR" dirty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16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39933" y="396372"/>
            <a:ext cx="829457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>
                <a:solidFill>
                  <a:schemeClr val="bg1"/>
                </a:solidFill>
                <a:latin typeface="Trebuchet MS" panose="020B0603020202020204" pitchFamily="34" charset="0"/>
              </a:rPr>
              <a:t>Área(s) de atuação da empresa</a:t>
            </a: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>
                <a:solidFill>
                  <a:srgbClr val="8DC641"/>
                </a:solidFill>
              </a:rPr>
              <a:t>câmpus</a:t>
            </a:r>
            <a:r>
              <a:rPr lang="pt-BR" dirty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658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471624" y="196317"/>
            <a:ext cx="1045026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>
                <a:solidFill>
                  <a:schemeClr val="bg1"/>
                </a:solidFill>
                <a:latin typeface="Trebuchet MS" panose="020B0603020202020204" pitchFamily="34" charset="0"/>
              </a:rPr>
              <a:t>Relação de todas as atividades desenvolvidas</a:t>
            </a: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>
                <a:solidFill>
                  <a:srgbClr val="8DC641"/>
                </a:solidFill>
              </a:rPr>
              <a:t>câmpus</a:t>
            </a:r>
            <a:r>
              <a:rPr lang="pt-BR" dirty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D6528CF-F274-C913-548B-DE1816797EBE}"/>
              </a:ext>
            </a:extLst>
          </p:cNvPr>
          <p:cNvSpPr txBox="1"/>
          <p:nvPr/>
        </p:nvSpPr>
        <p:spPr>
          <a:xfrm>
            <a:off x="471624" y="2602523"/>
            <a:ext cx="76454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- Citar o tipo e o porte das obras/projetos/atividades onde atuou</a:t>
            </a:r>
          </a:p>
          <a:p>
            <a:r>
              <a:rPr lang="pt-BR" dirty="0"/>
              <a:t>- Citar o período de duração do estágio</a:t>
            </a:r>
          </a:p>
          <a:p>
            <a:r>
              <a:rPr lang="pt-BR" dirty="0"/>
              <a:t>- Relacionar todas as atividades que foram desenvolvidas pelo estagiário no período de estágio</a:t>
            </a:r>
          </a:p>
        </p:txBody>
      </p:sp>
    </p:spTree>
    <p:extLst>
      <p:ext uri="{BB962C8B-B14F-4D97-AF65-F5344CB8AC3E}">
        <p14:creationId xmlns:p14="http://schemas.microsoft.com/office/powerpoint/2010/main" val="3984451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471624" y="196317"/>
            <a:ext cx="1045026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>
                <a:solidFill>
                  <a:schemeClr val="bg1"/>
                </a:solidFill>
                <a:latin typeface="Trebuchet MS" panose="020B0603020202020204" pitchFamily="34" charset="0"/>
              </a:rPr>
              <a:t>Detalhamento de uma das obras/atividades </a:t>
            </a: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>
                <a:solidFill>
                  <a:srgbClr val="8DC641"/>
                </a:solidFill>
              </a:rPr>
              <a:t>câmpus</a:t>
            </a:r>
            <a:r>
              <a:rPr lang="pt-BR" dirty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D6528CF-F274-C913-548B-DE1816797EBE}"/>
              </a:ext>
            </a:extLst>
          </p:cNvPr>
          <p:cNvSpPr txBox="1"/>
          <p:nvPr/>
        </p:nvSpPr>
        <p:spPr>
          <a:xfrm>
            <a:off x="471624" y="2602523"/>
            <a:ext cx="76454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- Dar ênfase a uma das experiências do estágio, podendo inserir aqui as etapas nas quais o estagiário participou, a relação de atividades desenvolvidas, desafios e aprendizados, imagens, </a:t>
            </a:r>
            <a:r>
              <a:rPr lang="pt-BR" dirty="0" err="1"/>
              <a:t>etc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4365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24516">
            <a:off x="-50151" y="-363538"/>
            <a:ext cx="2787461" cy="3758848"/>
          </a:xfrm>
          <a:prstGeom prst="rect">
            <a:avLst/>
          </a:prstGeom>
        </p:spPr>
      </p:pic>
      <p:sp>
        <p:nvSpPr>
          <p:cNvPr id="15" name="Retângulo 14"/>
          <p:cNvSpPr/>
          <p:nvPr/>
        </p:nvSpPr>
        <p:spPr>
          <a:xfrm>
            <a:off x="0" y="1"/>
            <a:ext cx="12192000" cy="2116182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rgbClr val="347C36"/>
              </a:solidFill>
            </a:endParaRPr>
          </a:p>
        </p:txBody>
      </p:sp>
      <p:pic>
        <p:nvPicPr>
          <p:cNvPr id="16" name="Imagem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0201" y="5503818"/>
            <a:ext cx="732032" cy="1362888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471624" y="196317"/>
            <a:ext cx="10450268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4400" b="1" dirty="0">
                <a:solidFill>
                  <a:schemeClr val="bg1"/>
                </a:solidFill>
                <a:latin typeface="Trebuchet MS" panose="020B0603020202020204" pitchFamily="34" charset="0"/>
              </a:rPr>
              <a:t>Considerações finais</a:t>
            </a:r>
          </a:p>
        </p:txBody>
      </p:sp>
      <p:sp>
        <p:nvSpPr>
          <p:cNvPr id="8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917768" y="6346734"/>
            <a:ext cx="4356464" cy="365125"/>
          </a:xfrm>
        </p:spPr>
        <p:txBody>
          <a:bodyPr/>
          <a:lstStyle/>
          <a:p>
            <a:r>
              <a:rPr lang="pt-BR" dirty="0">
                <a:solidFill>
                  <a:srgbClr val="8DC641"/>
                </a:solidFill>
              </a:rPr>
              <a:t>Instituto Federal Sul-rio-grandense | </a:t>
            </a:r>
            <a:r>
              <a:rPr lang="pt-BR" dirty="0" err="1">
                <a:solidFill>
                  <a:srgbClr val="8DC641"/>
                </a:solidFill>
              </a:rPr>
              <a:t>câmpus</a:t>
            </a:r>
            <a:r>
              <a:rPr lang="pt-BR" dirty="0">
                <a:solidFill>
                  <a:srgbClr val="8DC641"/>
                </a:solidFill>
              </a:rPr>
              <a:t> Passo Fundo</a:t>
            </a:r>
            <a:endParaRPr lang="en-US" dirty="0">
              <a:solidFill>
                <a:srgbClr val="8DC641"/>
              </a:solidFill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D6528CF-F274-C913-548B-DE1816797EBE}"/>
              </a:ext>
            </a:extLst>
          </p:cNvPr>
          <p:cNvSpPr txBox="1"/>
          <p:nvPr/>
        </p:nvSpPr>
        <p:spPr>
          <a:xfrm>
            <a:off x="471624" y="2602523"/>
            <a:ext cx="76454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- Escrever quais as principais contribuições do estágio no processo formativo do aluno</a:t>
            </a:r>
          </a:p>
        </p:txBody>
      </p:sp>
    </p:spTree>
    <p:extLst>
      <p:ext uri="{BB962C8B-B14F-4D97-AF65-F5344CB8AC3E}">
        <p14:creationId xmlns:p14="http://schemas.microsoft.com/office/powerpoint/2010/main" val="558861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0"/>
            <a:ext cx="12192000" cy="4606050"/>
          </a:xfrm>
          <a:prstGeom prst="rect">
            <a:avLst/>
          </a:prstGeom>
          <a:solidFill>
            <a:srgbClr val="347C3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7666" y="1369218"/>
            <a:ext cx="8596668" cy="2371288"/>
          </a:xfrm>
        </p:spPr>
        <p:txBody>
          <a:bodyPr>
            <a:normAutofit fontScale="90000"/>
          </a:bodyPr>
          <a:lstStyle/>
          <a:p>
            <a:pPr algn="ctr"/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b="1" dirty="0">
                <a:solidFill>
                  <a:srgbClr val="92D050"/>
                </a:solidFill>
                <a:latin typeface="Trebuchet MS" panose="020B0603020202020204" pitchFamily="34" charset="0"/>
              </a:rPr>
              <a:t>MUITO</a:t>
            </a:r>
            <a:br>
              <a:rPr lang="pt-BR" altLang="pt-BR" dirty="0">
                <a:solidFill>
                  <a:schemeClr val="bg1"/>
                </a:solidFill>
                <a:latin typeface="Trebuchet MS" panose="020B0603020202020204" pitchFamily="34" charset="0"/>
              </a:rPr>
            </a:br>
            <a:r>
              <a:rPr lang="pt-BR" altLang="pt-BR" sz="10700" b="1" dirty="0">
                <a:solidFill>
                  <a:schemeClr val="bg1"/>
                </a:solidFill>
                <a:latin typeface="Trebuchet MS" panose="020B0603020202020204" pitchFamily="34" charset="0"/>
              </a:rPr>
              <a:t>OBRIGADO</a:t>
            </a:r>
            <a:br>
              <a:rPr lang="pt-BR" altLang="pt-BR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endParaRPr lang="pt-BR" sz="8000" dirty="0">
              <a:solidFill>
                <a:srgbClr val="92D05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3048000" y="5246250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altLang="pt-BR" dirty="0">
                <a:solidFill>
                  <a:srgbClr val="92D050"/>
                </a:solidFill>
                <a:latin typeface="Trebuchet MS" panose="020B0603020202020204" pitchFamily="34" charset="0"/>
              </a:rPr>
              <a:t>E-mail de contato</a:t>
            </a:r>
            <a:br>
              <a:rPr lang="pt-BR" altLang="pt-BR" sz="2400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r>
              <a:rPr lang="pt-BR" altLang="pt-BR" sz="2400" dirty="0">
                <a:solidFill>
                  <a:srgbClr val="92D050"/>
                </a:solidFill>
                <a:latin typeface="Trebuchet MS" panose="020B0603020202020204" pitchFamily="34" charset="0"/>
              </a:rPr>
              <a:t> </a:t>
            </a:r>
            <a:r>
              <a:rPr lang="pt-BR" altLang="pt-BR" sz="2300" dirty="0">
                <a:solidFill>
                  <a:srgbClr val="92D050"/>
                </a:solidFill>
                <a:latin typeface="Trebuchet MS" panose="020B0603020202020204" pitchFamily="34" charset="0"/>
              </a:rPr>
              <a:t>TELEFONE DE CONTATO</a:t>
            </a:r>
            <a:br>
              <a:rPr lang="pt-BR" altLang="pt-BR" sz="6600" dirty="0">
                <a:solidFill>
                  <a:srgbClr val="92D050"/>
                </a:solidFill>
                <a:latin typeface="Trebuchet MS" panose="020B0603020202020204" pitchFamily="34" charset="0"/>
              </a:rPr>
            </a:br>
            <a:endParaRPr lang="pt-BR" dirty="0"/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2973630" y="3157551"/>
            <a:ext cx="6366658" cy="582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pt-BR" altLang="pt-BR" sz="2000" dirty="0">
                <a:solidFill>
                  <a:srgbClr val="92D050"/>
                </a:solidFill>
              </a:rPr>
              <a:t>Nome do apresentador</a:t>
            </a:r>
            <a:endParaRPr lang="pt-BR" altLang="pt-BR" sz="2000" b="1" dirty="0">
              <a:solidFill>
                <a:srgbClr val="92D050"/>
              </a:solidFill>
            </a:endParaRPr>
          </a:p>
          <a:p>
            <a:pPr>
              <a:lnSpc>
                <a:spcPct val="100000"/>
              </a:lnSpc>
            </a:pPr>
            <a:endParaRPr lang="pt-BR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396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ersonalizada 2">
      <a:dk1>
        <a:srgbClr val="454F59"/>
      </a:dk1>
      <a:lt1>
        <a:sysClr val="window" lastClr="FFFFFF"/>
      </a:lt1>
      <a:dk2>
        <a:srgbClr val="6A7887"/>
      </a:dk2>
      <a:lt2>
        <a:srgbClr val="E7E6E6"/>
      </a:lt2>
      <a:accent1>
        <a:srgbClr val="1D9A78"/>
      </a:accent1>
      <a:accent2>
        <a:srgbClr val="7BC68E"/>
      </a:accent2>
      <a:accent3>
        <a:srgbClr val="3F3F3F"/>
      </a:accent3>
      <a:accent4>
        <a:srgbClr val="3F3F3F"/>
      </a:accent4>
      <a:accent5>
        <a:srgbClr val="595959"/>
      </a:accent5>
      <a:accent6>
        <a:srgbClr val="595959"/>
      </a:accent6>
      <a:hlink>
        <a:srgbClr val="595959"/>
      </a:hlink>
      <a:folHlink>
        <a:srgbClr val="595959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1017</TotalTime>
  <Words>191</Words>
  <Application>Microsoft Office PowerPoint</Application>
  <PresentationFormat>Widescreen</PresentationFormat>
  <Paragraphs>32</Paragraphs>
  <Slides>7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Trebuchet MS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MUITO OBRIGADO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Cidadania e Diversidade na Rede Federal de EPT</dc:title>
  <dc:creator>Lisiane Correa Gomes Silveira</dc:creator>
  <cp:lastModifiedBy>Administrador</cp:lastModifiedBy>
  <cp:revision>97</cp:revision>
  <dcterms:created xsi:type="dcterms:W3CDTF">2015-05-22T17:18:56Z</dcterms:created>
  <dcterms:modified xsi:type="dcterms:W3CDTF">2023-10-11T20:46:04Z</dcterms:modified>
</cp:coreProperties>
</file>