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6" roundtripDataSignature="AMtx7mge5ciFO5Vu2PGzNxj+abcYFm79u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customschemas.google.com/relationships/presentationmetadata" Target="meta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3" name="Google Shape;8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6" name="Google Shape;136;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2" name="Google Shape;142;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7" name="Google Shape;147;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2" name="Google Shape;152;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p1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5" name="Google Shape;165;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0" name="Google Shape;170;p1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6" name="Google Shape;176;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7" name="Google Shape;187;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3" name="Google Shape;193;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1" name="Google Shape;91;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9" name="Google Shape;199;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7" name="Google Shape;97;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9" name="Google Shape;119;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4" name="Google Shape;12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2"/>
        <p:cNvGrpSpPr/>
        <p:nvPr/>
      </p:nvGrpSpPr>
      <p:grpSpPr>
        <a:xfrm>
          <a:off x="0" y="0"/>
          <a:ext cx="0" cy="0"/>
          <a:chOff x="0" y="0"/>
          <a:chExt cx="0" cy="0"/>
        </a:xfrm>
      </p:grpSpPr>
      <p:sp>
        <p:nvSpPr>
          <p:cNvPr id="13" name="Google Shape;13;p23"/>
          <p:cNvSpPr txBox="1">
            <a:spLocks noGrp="1"/>
          </p:cNvSpPr>
          <p:nvPr>
            <p:ph type="ctrTitle"/>
          </p:nvPr>
        </p:nvSpPr>
        <p:spPr>
          <a:xfrm>
            <a:off x="1756946" y="1104900"/>
            <a:ext cx="8376514" cy="3120504"/>
          </a:xfrm>
          <a:prstGeom prst="rect">
            <a:avLst/>
          </a:prstGeom>
          <a:noFill/>
          <a:ln>
            <a:noFill/>
          </a:ln>
        </p:spPr>
        <p:txBody>
          <a:bodyPr spcFirstLastPara="1" wrap="square" lIns="91425" tIns="45700" rIns="91425" bIns="45700" anchor="b" anchorCtr="0">
            <a:normAutofit/>
          </a:bodyPr>
          <a:lstStyle>
            <a:lvl1pPr lvl="0" algn="ctr">
              <a:lnSpc>
                <a:spcPct val="110000"/>
              </a:lnSpc>
              <a:spcBef>
                <a:spcPts val="0"/>
              </a:spcBef>
              <a:spcAft>
                <a:spcPts val="0"/>
              </a:spcAft>
              <a:buClr>
                <a:srgbClr val="262626"/>
              </a:buClr>
              <a:buSzPts val="2800"/>
              <a:buFont typeface="Arial"/>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3"/>
          <p:cNvSpPr txBox="1">
            <a:spLocks noGrp="1"/>
          </p:cNvSpPr>
          <p:nvPr>
            <p:ph type="subTitle" idx="1"/>
          </p:nvPr>
        </p:nvSpPr>
        <p:spPr>
          <a:xfrm>
            <a:off x="2908039" y="4442385"/>
            <a:ext cx="6074328" cy="984023"/>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1000"/>
              </a:spcBef>
              <a:spcAft>
                <a:spcPts val="0"/>
              </a:spcAft>
              <a:buClr>
                <a:srgbClr val="262626"/>
              </a:buClr>
              <a:buSzPts val="1600"/>
              <a:buNone/>
              <a:defRPr sz="2000" i="0"/>
            </a:lvl1pPr>
            <a:lvl2pPr lvl="1" algn="ctr">
              <a:lnSpc>
                <a:spcPct val="100000"/>
              </a:lnSpc>
              <a:spcBef>
                <a:spcPts val="500"/>
              </a:spcBef>
              <a:spcAft>
                <a:spcPts val="0"/>
              </a:spcAft>
              <a:buClr>
                <a:srgbClr val="262626"/>
              </a:buClr>
              <a:buSzPts val="2000"/>
              <a:buFont typeface="Arial"/>
              <a:buNone/>
              <a:defRPr sz="2000"/>
            </a:lvl2pPr>
            <a:lvl3pPr lvl="2" algn="ctr">
              <a:lnSpc>
                <a:spcPct val="100000"/>
              </a:lnSpc>
              <a:spcBef>
                <a:spcPts val="500"/>
              </a:spcBef>
              <a:spcAft>
                <a:spcPts val="0"/>
              </a:spcAft>
              <a:buClr>
                <a:srgbClr val="262626"/>
              </a:buClr>
              <a:buSzPts val="1440"/>
              <a:buNone/>
              <a:defRPr sz="1800"/>
            </a:lvl3pPr>
            <a:lvl4pPr lvl="3" algn="ctr">
              <a:lnSpc>
                <a:spcPct val="100000"/>
              </a:lnSpc>
              <a:spcBef>
                <a:spcPts val="500"/>
              </a:spcBef>
              <a:spcAft>
                <a:spcPts val="0"/>
              </a:spcAft>
              <a:buClr>
                <a:srgbClr val="262626"/>
              </a:buClr>
              <a:buSzPts val="1600"/>
              <a:buFont typeface="Arial"/>
              <a:buNone/>
              <a:defRPr sz="1600"/>
            </a:lvl4pPr>
            <a:lvl5pPr lvl="4" algn="ctr">
              <a:lnSpc>
                <a:spcPct val="100000"/>
              </a:lnSpc>
              <a:spcBef>
                <a:spcPts val="500"/>
              </a:spcBef>
              <a:spcAft>
                <a:spcPts val="0"/>
              </a:spcAft>
              <a:buClr>
                <a:srgbClr val="262626"/>
              </a:buClr>
              <a:buSzPts val="128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5" name="Google Shape;15;p23"/>
          <p:cNvSpPr txBox="1">
            <a:spLocks noGrp="1"/>
          </p:cNvSpPr>
          <p:nvPr>
            <p:ph type="dt" idx="10"/>
          </p:nvPr>
        </p:nvSpPr>
        <p:spPr>
          <a:xfrm rot="5400000">
            <a:off x="10509243" y="5071825"/>
            <a:ext cx="264766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3"/>
          <p:cNvSpPr txBox="1">
            <a:spLocks noGrp="1"/>
          </p:cNvSpPr>
          <p:nvPr>
            <p:ph type="ftr" idx="11"/>
          </p:nvPr>
        </p:nvSpPr>
        <p:spPr>
          <a:xfrm rot="5400000">
            <a:off x="10447827" y="1407402"/>
            <a:ext cx="27704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3"/>
          <p:cNvSpPr txBox="1">
            <a:spLocks noGrp="1"/>
          </p:cNvSpPr>
          <p:nvPr>
            <p:ph type="sldNum" idx="12"/>
          </p:nvPr>
        </p:nvSpPr>
        <p:spPr>
          <a:xfrm>
            <a:off x="11560121" y="3138985"/>
            <a:ext cx="545911" cy="580029"/>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p:cSld name="Title and Vertical Text">
    <p:spTree>
      <p:nvGrpSpPr>
        <p:cNvPr id="1" name="Shape 69"/>
        <p:cNvGrpSpPr/>
        <p:nvPr/>
      </p:nvGrpSpPr>
      <p:grpSpPr>
        <a:xfrm>
          <a:off x="0" y="0"/>
          <a:ext cx="0" cy="0"/>
          <a:chOff x="0" y="0"/>
          <a:chExt cx="0" cy="0"/>
        </a:xfrm>
      </p:grpSpPr>
      <p:sp>
        <p:nvSpPr>
          <p:cNvPr id="70" name="Google Shape;70;p32"/>
          <p:cNvSpPr txBox="1">
            <a:spLocks noGrp="1"/>
          </p:cNvSpPr>
          <p:nvPr>
            <p:ph type="body" idx="1"/>
          </p:nvPr>
        </p:nvSpPr>
        <p:spPr>
          <a:xfrm rot="5400000">
            <a:off x="3697833" y="-821329"/>
            <a:ext cx="4516696" cy="9810604"/>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Clr>
                <a:srgbClr val="262626"/>
              </a:buClr>
              <a:buSzPts val="1440"/>
              <a:buChar char="•"/>
              <a:defRPr/>
            </a:lvl1pPr>
            <a:lvl2pPr marL="914400" lvl="1" indent="-228600" algn="l">
              <a:lnSpc>
                <a:spcPct val="100000"/>
              </a:lnSpc>
              <a:spcBef>
                <a:spcPts val="500"/>
              </a:spcBef>
              <a:spcAft>
                <a:spcPts val="0"/>
              </a:spcAft>
              <a:buClr>
                <a:srgbClr val="262626"/>
              </a:buClr>
              <a:buSzPts val="1800"/>
              <a:buNone/>
              <a:defRPr/>
            </a:lvl2pPr>
            <a:lvl3pPr marL="1371600" lvl="2" indent="-320039" algn="l">
              <a:lnSpc>
                <a:spcPct val="100000"/>
              </a:lnSpc>
              <a:spcBef>
                <a:spcPts val="500"/>
              </a:spcBef>
              <a:spcAft>
                <a:spcPts val="0"/>
              </a:spcAft>
              <a:buClr>
                <a:srgbClr val="262626"/>
              </a:buClr>
              <a:buSzPts val="1440"/>
              <a:buChar char="•"/>
              <a:defRPr/>
            </a:lvl3pPr>
            <a:lvl4pPr marL="1828800" lvl="3" indent="-228600" algn="l">
              <a:lnSpc>
                <a:spcPct val="100000"/>
              </a:lnSpc>
              <a:spcBef>
                <a:spcPts val="500"/>
              </a:spcBef>
              <a:spcAft>
                <a:spcPts val="0"/>
              </a:spcAft>
              <a:buClr>
                <a:srgbClr val="262626"/>
              </a:buClr>
              <a:buSzPts val="1800"/>
              <a:buNone/>
              <a:defRPr/>
            </a:lvl4pPr>
            <a:lvl5pPr marL="2286000" lvl="4" indent="-320039" algn="l">
              <a:lnSpc>
                <a:spcPct val="100000"/>
              </a:lnSpc>
              <a:spcBef>
                <a:spcPts val="500"/>
              </a:spcBef>
              <a:spcAft>
                <a:spcPts val="0"/>
              </a:spcAft>
              <a:buClr>
                <a:srgbClr val="262626"/>
              </a:buClr>
              <a:buSzPts val="144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32"/>
          <p:cNvSpPr txBox="1">
            <a:spLocks noGrp="1"/>
          </p:cNvSpPr>
          <p:nvPr>
            <p:ph type="dt" idx="10"/>
          </p:nvPr>
        </p:nvSpPr>
        <p:spPr>
          <a:xfrm rot="5400000">
            <a:off x="10509243" y="5071825"/>
            <a:ext cx="264766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32"/>
          <p:cNvSpPr txBox="1">
            <a:spLocks noGrp="1"/>
          </p:cNvSpPr>
          <p:nvPr>
            <p:ph type="ftr" idx="11"/>
          </p:nvPr>
        </p:nvSpPr>
        <p:spPr>
          <a:xfrm rot="5400000">
            <a:off x="10447827" y="1407402"/>
            <a:ext cx="27704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32"/>
          <p:cNvSpPr txBox="1">
            <a:spLocks noGrp="1"/>
          </p:cNvSpPr>
          <p:nvPr>
            <p:ph type="sldNum" idx="12"/>
          </p:nvPr>
        </p:nvSpPr>
        <p:spPr>
          <a:xfrm>
            <a:off x="11560121" y="3138985"/>
            <a:ext cx="545911" cy="580029"/>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
        <p:nvSpPr>
          <p:cNvPr id="74" name="Google Shape;74;p32"/>
          <p:cNvSpPr txBox="1">
            <a:spLocks noGrp="1"/>
          </p:cNvSpPr>
          <p:nvPr>
            <p:ph type="title"/>
          </p:nvPr>
        </p:nvSpPr>
        <p:spPr>
          <a:xfrm>
            <a:off x="1050879" y="609601"/>
            <a:ext cx="9810604" cy="1216024"/>
          </a:xfrm>
          <a:prstGeom prst="rect">
            <a:avLst/>
          </a:prstGeom>
          <a:noFill/>
          <a:ln>
            <a:noFill/>
          </a:ln>
        </p:spPr>
        <p:txBody>
          <a:bodyPr spcFirstLastPara="1" wrap="square" lIns="91425" tIns="45700" rIns="91425" bIns="45700" anchor="ctr" anchorCtr="0">
            <a:normAutofit/>
          </a:bodyPr>
          <a:lstStyle>
            <a:lvl1pPr lvl="0" algn="l">
              <a:lnSpc>
                <a:spcPct val="11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5"/>
        <p:cNvGrpSpPr/>
        <p:nvPr/>
      </p:nvGrpSpPr>
      <p:grpSpPr>
        <a:xfrm>
          <a:off x="0" y="0"/>
          <a:ext cx="0" cy="0"/>
          <a:chOff x="0" y="0"/>
          <a:chExt cx="0" cy="0"/>
        </a:xfrm>
      </p:grpSpPr>
      <p:sp>
        <p:nvSpPr>
          <p:cNvPr id="76" name="Google Shape;76;p33"/>
          <p:cNvSpPr txBox="1">
            <a:spLocks noGrp="1"/>
          </p:cNvSpPr>
          <p:nvPr>
            <p:ph type="title"/>
          </p:nvPr>
        </p:nvSpPr>
        <p:spPr>
          <a:xfrm rot="5400000">
            <a:off x="6905522" y="2283404"/>
            <a:ext cx="5800298" cy="2161540"/>
          </a:xfrm>
          <a:prstGeom prst="rect">
            <a:avLst/>
          </a:prstGeom>
          <a:noFill/>
          <a:ln>
            <a:noFill/>
          </a:ln>
        </p:spPr>
        <p:txBody>
          <a:bodyPr spcFirstLastPara="1" wrap="square" lIns="91425" tIns="45700" rIns="91425" bIns="45700" anchor="ctr" anchorCtr="0">
            <a:normAutofit/>
          </a:bodyPr>
          <a:lstStyle>
            <a:lvl1pPr lvl="0" algn="l">
              <a:lnSpc>
                <a:spcPct val="11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7" name="Google Shape;77;p33"/>
          <p:cNvSpPr txBox="1">
            <a:spLocks noGrp="1"/>
          </p:cNvSpPr>
          <p:nvPr>
            <p:ph type="body" idx="1"/>
          </p:nvPr>
        </p:nvSpPr>
        <p:spPr>
          <a:xfrm rot="5400000">
            <a:off x="1881400" y="-579178"/>
            <a:ext cx="5800299" cy="7886700"/>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Clr>
                <a:srgbClr val="262626"/>
              </a:buClr>
              <a:buSzPts val="1440"/>
              <a:buChar char="•"/>
              <a:defRPr/>
            </a:lvl1pPr>
            <a:lvl2pPr marL="914400" lvl="1" indent="-228600" algn="l">
              <a:lnSpc>
                <a:spcPct val="100000"/>
              </a:lnSpc>
              <a:spcBef>
                <a:spcPts val="500"/>
              </a:spcBef>
              <a:spcAft>
                <a:spcPts val="0"/>
              </a:spcAft>
              <a:buClr>
                <a:srgbClr val="262626"/>
              </a:buClr>
              <a:buSzPts val="1800"/>
              <a:buNone/>
              <a:defRPr/>
            </a:lvl2pPr>
            <a:lvl3pPr marL="1371600" lvl="2" indent="-320039" algn="l">
              <a:lnSpc>
                <a:spcPct val="100000"/>
              </a:lnSpc>
              <a:spcBef>
                <a:spcPts val="500"/>
              </a:spcBef>
              <a:spcAft>
                <a:spcPts val="0"/>
              </a:spcAft>
              <a:buClr>
                <a:srgbClr val="262626"/>
              </a:buClr>
              <a:buSzPts val="1440"/>
              <a:buChar char="•"/>
              <a:defRPr/>
            </a:lvl3pPr>
            <a:lvl4pPr marL="1828800" lvl="3" indent="-228600" algn="l">
              <a:lnSpc>
                <a:spcPct val="100000"/>
              </a:lnSpc>
              <a:spcBef>
                <a:spcPts val="500"/>
              </a:spcBef>
              <a:spcAft>
                <a:spcPts val="0"/>
              </a:spcAft>
              <a:buClr>
                <a:srgbClr val="262626"/>
              </a:buClr>
              <a:buSzPts val="1800"/>
              <a:buNone/>
              <a:defRPr/>
            </a:lvl4pPr>
            <a:lvl5pPr marL="2286000" lvl="4" indent="-320039" algn="l">
              <a:lnSpc>
                <a:spcPct val="100000"/>
              </a:lnSpc>
              <a:spcBef>
                <a:spcPts val="500"/>
              </a:spcBef>
              <a:spcAft>
                <a:spcPts val="0"/>
              </a:spcAft>
              <a:buClr>
                <a:srgbClr val="262626"/>
              </a:buClr>
              <a:buSzPts val="144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 name="Google Shape;78;p33"/>
          <p:cNvSpPr txBox="1">
            <a:spLocks noGrp="1"/>
          </p:cNvSpPr>
          <p:nvPr>
            <p:ph type="dt" idx="10"/>
          </p:nvPr>
        </p:nvSpPr>
        <p:spPr>
          <a:xfrm rot="5400000">
            <a:off x="10509243" y="5071825"/>
            <a:ext cx="264766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33"/>
          <p:cNvSpPr txBox="1">
            <a:spLocks noGrp="1"/>
          </p:cNvSpPr>
          <p:nvPr>
            <p:ph type="ftr" idx="11"/>
          </p:nvPr>
        </p:nvSpPr>
        <p:spPr>
          <a:xfrm rot="5400000">
            <a:off x="10447827" y="1407402"/>
            <a:ext cx="27704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33"/>
          <p:cNvSpPr txBox="1">
            <a:spLocks noGrp="1"/>
          </p:cNvSpPr>
          <p:nvPr>
            <p:ph type="sldNum" idx="12"/>
          </p:nvPr>
        </p:nvSpPr>
        <p:spPr>
          <a:xfrm>
            <a:off x="11560121" y="3138985"/>
            <a:ext cx="545911" cy="580029"/>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8"/>
        <p:cNvGrpSpPr/>
        <p:nvPr/>
      </p:nvGrpSpPr>
      <p:grpSpPr>
        <a:xfrm>
          <a:off x="0" y="0"/>
          <a:ext cx="0" cy="0"/>
          <a:chOff x="0" y="0"/>
          <a:chExt cx="0" cy="0"/>
        </a:xfrm>
      </p:grpSpPr>
      <p:sp>
        <p:nvSpPr>
          <p:cNvPr id="19" name="Google Shape;19;p24"/>
          <p:cNvSpPr txBox="1">
            <a:spLocks noGrp="1"/>
          </p:cNvSpPr>
          <p:nvPr>
            <p:ph type="title"/>
          </p:nvPr>
        </p:nvSpPr>
        <p:spPr>
          <a:xfrm>
            <a:off x="1050879" y="609601"/>
            <a:ext cx="9810604" cy="1216024"/>
          </a:xfrm>
          <a:prstGeom prst="rect">
            <a:avLst/>
          </a:prstGeom>
          <a:noFill/>
          <a:ln>
            <a:noFill/>
          </a:ln>
        </p:spPr>
        <p:txBody>
          <a:bodyPr spcFirstLastPara="1" wrap="square" lIns="91425" tIns="45700" rIns="91425" bIns="45700" anchor="ctr" anchorCtr="0">
            <a:normAutofit/>
          </a:bodyPr>
          <a:lstStyle>
            <a:lvl1pPr lvl="0" algn="l">
              <a:lnSpc>
                <a:spcPct val="11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24"/>
          <p:cNvSpPr txBox="1">
            <a:spLocks noGrp="1"/>
          </p:cNvSpPr>
          <p:nvPr>
            <p:ph type="body" idx="1"/>
          </p:nvPr>
        </p:nvSpPr>
        <p:spPr>
          <a:xfrm>
            <a:off x="1050879" y="1825624"/>
            <a:ext cx="9810604" cy="4428753"/>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Clr>
                <a:srgbClr val="262626"/>
              </a:buClr>
              <a:buSzPts val="1440"/>
              <a:buChar char="•"/>
              <a:defRPr/>
            </a:lvl1pPr>
            <a:lvl2pPr marL="914400" lvl="1" indent="-228600" algn="l">
              <a:lnSpc>
                <a:spcPct val="100000"/>
              </a:lnSpc>
              <a:spcBef>
                <a:spcPts val="500"/>
              </a:spcBef>
              <a:spcAft>
                <a:spcPts val="0"/>
              </a:spcAft>
              <a:buClr>
                <a:srgbClr val="262626"/>
              </a:buClr>
              <a:buSzPts val="1800"/>
              <a:buNone/>
              <a:defRPr/>
            </a:lvl2pPr>
            <a:lvl3pPr marL="1371600" lvl="2" indent="-320039" algn="l">
              <a:lnSpc>
                <a:spcPct val="100000"/>
              </a:lnSpc>
              <a:spcBef>
                <a:spcPts val="500"/>
              </a:spcBef>
              <a:spcAft>
                <a:spcPts val="0"/>
              </a:spcAft>
              <a:buClr>
                <a:srgbClr val="262626"/>
              </a:buClr>
              <a:buSzPts val="1440"/>
              <a:buChar char="•"/>
              <a:defRPr/>
            </a:lvl3pPr>
            <a:lvl4pPr marL="1828800" lvl="3" indent="-228600" algn="l">
              <a:lnSpc>
                <a:spcPct val="100000"/>
              </a:lnSpc>
              <a:spcBef>
                <a:spcPts val="500"/>
              </a:spcBef>
              <a:spcAft>
                <a:spcPts val="0"/>
              </a:spcAft>
              <a:buClr>
                <a:srgbClr val="262626"/>
              </a:buClr>
              <a:buSzPts val="1800"/>
              <a:buNone/>
              <a:defRPr/>
            </a:lvl4pPr>
            <a:lvl5pPr marL="2286000" lvl="4" indent="-320039" algn="l">
              <a:lnSpc>
                <a:spcPct val="100000"/>
              </a:lnSpc>
              <a:spcBef>
                <a:spcPts val="500"/>
              </a:spcBef>
              <a:spcAft>
                <a:spcPts val="0"/>
              </a:spcAft>
              <a:buClr>
                <a:srgbClr val="262626"/>
              </a:buClr>
              <a:buSzPts val="144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 name="Google Shape;21;p24"/>
          <p:cNvSpPr txBox="1">
            <a:spLocks noGrp="1"/>
          </p:cNvSpPr>
          <p:nvPr>
            <p:ph type="dt" idx="10"/>
          </p:nvPr>
        </p:nvSpPr>
        <p:spPr>
          <a:xfrm rot="5400000">
            <a:off x="10506456" y="5074920"/>
            <a:ext cx="264766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24"/>
          <p:cNvSpPr txBox="1">
            <a:spLocks noGrp="1"/>
          </p:cNvSpPr>
          <p:nvPr>
            <p:ph type="ftr" idx="11"/>
          </p:nvPr>
        </p:nvSpPr>
        <p:spPr>
          <a:xfrm rot="5400000">
            <a:off x="10451592" y="1408176"/>
            <a:ext cx="27704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24"/>
          <p:cNvSpPr txBox="1">
            <a:spLocks noGrp="1"/>
          </p:cNvSpPr>
          <p:nvPr>
            <p:ph type="sldNum" idx="12"/>
          </p:nvPr>
        </p:nvSpPr>
        <p:spPr>
          <a:xfrm>
            <a:off x="11558016" y="3136392"/>
            <a:ext cx="545911" cy="580029"/>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4"/>
        <p:cNvGrpSpPr/>
        <p:nvPr/>
      </p:nvGrpSpPr>
      <p:grpSpPr>
        <a:xfrm>
          <a:off x="0" y="0"/>
          <a:ext cx="0" cy="0"/>
          <a:chOff x="0" y="0"/>
          <a:chExt cx="0" cy="0"/>
        </a:xfrm>
      </p:grpSpPr>
      <p:sp>
        <p:nvSpPr>
          <p:cNvPr id="25" name="Google Shape;25;p25"/>
          <p:cNvSpPr txBox="1">
            <a:spLocks noGrp="1"/>
          </p:cNvSpPr>
          <p:nvPr>
            <p:ph type="title"/>
          </p:nvPr>
        </p:nvSpPr>
        <p:spPr>
          <a:xfrm>
            <a:off x="1052513" y="1709738"/>
            <a:ext cx="9087774" cy="3438524"/>
          </a:xfrm>
          <a:prstGeom prst="rect">
            <a:avLst/>
          </a:prstGeom>
          <a:noFill/>
          <a:ln>
            <a:noFill/>
          </a:ln>
        </p:spPr>
        <p:txBody>
          <a:bodyPr spcFirstLastPara="1" wrap="square" lIns="91425" tIns="45700" rIns="91425" bIns="45700" anchor="b" anchorCtr="0">
            <a:normAutofit/>
          </a:bodyPr>
          <a:lstStyle>
            <a:lvl1pPr lvl="0" algn="l">
              <a:lnSpc>
                <a:spcPct val="110000"/>
              </a:lnSpc>
              <a:spcBef>
                <a:spcPts val="0"/>
              </a:spcBef>
              <a:spcAft>
                <a:spcPts val="0"/>
              </a:spcAft>
              <a:buClr>
                <a:srgbClr val="262626"/>
              </a:buClr>
              <a:buSzPts val="4000"/>
              <a:buFont typeface="Arial"/>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25"/>
          <p:cNvSpPr txBox="1">
            <a:spLocks noGrp="1"/>
          </p:cNvSpPr>
          <p:nvPr>
            <p:ph type="body" idx="1"/>
          </p:nvPr>
        </p:nvSpPr>
        <p:spPr>
          <a:xfrm>
            <a:off x="1052513" y="5148262"/>
            <a:ext cx="8844522" cy="1138238"/>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Clr>
                <a:srgbClr val="888888"/>
              </a:buClr>
              <a:buSzPts val="1600"/>
              <a:buNone/>
              <a:defRPr sz="2000">
                <a:solidFill>
                  <a:srgbClr val="888888"/>
                </a:solidFill>
              </a:defRPr>
            </a:lvl1pPr>
            <a:lvl2pPr marL="914400" lvl="1" indent="-228600" algn="l">
              <a:lnSpc>
                <a:spcPct val="100000"/>
              </a:lnSpc>
              <a:spcBef>
                <a:spcPts val="500"/>
              </a:spcBef>
              <a:spcAft>
                <a:spcPts val="0"/>
              </a:spcAft>
              <a:buClr>
                <a:srgbClr val="888888"/>
              </a:buClr>
              <a:buSzPts val="2000"/>
              <a:buFont typeface="Arial"/>
              <a:buNone/>
              <a:defRPr sz="2000">
                <a:solidFill>
                  <a:srgbClr val="888888"/>
                </a:solidFill>
              </a:defRPr>
            </a:lvl2pPr>
            <a:lvl3pPr marL="1371600" lvl="2" indent="-228600" algn="l">
              <a:lnSpc>
                <a:spcPct val="100000"/>
              </a:lnSpc>
              <a:spcBef>
                <a:spcPts val="500"/>
              </a:spcBef>
              <a:spcAft>
                <a:spcPts val="0"/>
              </a:spcAft>
              <a:buClr>
                <a:srgbClr val="888888"/>
              </a:buClr>
              <a:buSzPts val="1440"/>
              <a:buNone/>
              <a:defRPr sz="1800">
                <a:solidFill>
                  <a:srgbClr val="888888"/>
                </a:solidFill>
              </a:defRPr>
            </a:lvl3pPr>
            <a:lvl4pPr marL="1828800" lvl="3" indent="-228600" algn="l">
              <a:lnSpc>
                <a:spcPct val="100000"/>
              </a:lnSpc>
              <a:spcBef>
                <a:spcPts val="500"/>
              </a:spcBef>
              <a:spcAft>
                <a:spcPts val="0"/>
              </a:spcAft>
              <a:buClr>
                <a:srgbClr val="888888"/>
              </a:buClr>
              <a:buSzPts val="1600"/>
              <a:buFont typeface="Arial"/>
              <a:buNone/>
              <a:defRPr sz="1600">
                <a:solidFill>
                  <a:srgbClr val="888888"/>
                </a:solidFill>
              </a:defRPr>
            </a:lvl4pPr>
            <a:lvl5pPr marL="2286000" lvl="4" indent="-228600" algn="l">
              <a:lnSpc>
                <a:spcPct val="100000"/>
              </a:lnSpc>
              <a:spcBef>
                <a:spcPts val="500"/>
              </a:spcBef>
              <a:spcAft>
                <a:spcPts val="0"/>
              </a:spcAft>
              <a:buClr>
                <a:srgbClr val="888888"/>
              </a:buClr>
              <a:buSzPts val="128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7" name="Google Shape;27;p25"/>
          <p:cNvSpPr txBox="1">
            <a:spLocks noGrp="1"/>
          </p:cNvSpPr>
          <p:nvPr>
            <p:ph type="dt" idx="10"/>
          </p:nvPr>
        </p:nvSpPr>
        <p:spPr>
          <a:xfrm rot="5400000">
            <a:off x="10509243" y="5071825"/>
            <a:ext cx="264766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25"/>
          <p:cNvSpPr txBox="1">
            <a:spLocks noGrp="1"/>
          </p:cNvSpPr>
          <p:nvPr>
            <p:ph type="ftr" idx="11"/>
          </p:nvPr>
        </p:nvSpPr>
        <p:spPr>
          <a:xfrm rot="5400000">
            <a:off x="10447827" y="1407402"/>
            <a:ext cx="27704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25"/>
          <p:cNvSpPr txBox="1">
            <a:spLocks noGrp="1"/>
          </p:cNvSpPr>
          <p:nvPr>
            <p:ph type="sldNum" idx="12"/>
          </p:nvPr>
        </p:nvSpPr>
        <p:spPr>
          <a:xfrm>
            <a:off x="11560121" y="3138985"/>
            <a:ext cx="545911" cy="580029"/>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0"/>
        <p:cNvGrpSpPr/>
        <p:nvPr/>
      </p:nvGrpSpPr>
      <p:grpSpPr>
        <a:xfrm>
          <a:off x="0" y="0"/>
          <a:ext cx="0" cy="0"/>
          <a:chOff x="0" y="0"/>
          <a:chExt cx="0" cy="0"/>
        </a:xfrm>
      </p:grpSpPr>
      <p:sp>
        <p:nvSpPr>
          <p:cNvPr id="31" name="Google Shape;31;p26"/>
          <p:cNvSpPr txBox="1">
            <a:spLocks noGrp="1"/>
          </p:cNvSpPr>
          <p:nvPr>
            <p:ph type="title"/>
          </p:nvPr>
        </p:nvSpPr>
        <p:spPr>
          <a:xfrm>
            <a:off x="1050879" y="609601"/>
            <a:ext cx="9810604" cy="1216024"/>
          </a:xfrm>
          <a:prstGeom prst="rect">
            <a:avLst/>
          </a:prstGeom>
          <a:noFill/>
          <a:ln>
            <a:noFill/>
          </a:ln>
        </p:spPr>
        <p:txBody>
          <a:bodyPr spcFirstLastPara="1" wrap="square" lIns="91425" tIns="45700" rIns="91425" bIns="45700" anchor="ctr" anchorCtr="0">
            <a:normAutofit/>
          </a:bodyPr>
          <a:lstStyle>
            <a:lvl1pPr lvl="0" algn="l">
              <a:lnSpc>
                <a:spcPct val="11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26"/>
          <p:cNvSpPr txBox="1">
            <a:spLocks noGrp="1"/>
          </p:cNvSpPr>
          <p:nvPr>
            <p:ph type="body" idx="1"/>
          </p:nvPr>
        </p:nvSpPr>
        <p:spPr>
          <a:xfrm>
            <a:off x="1050878" y="1825624"/>
            <a:ext cx="4473622" cy="4460875"/>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Clr>
                <a:srgbClr val="262626"/>
              </a:buClr>
              <a:buSzPts val="1440"/>
              <a:buChar char="•"/>
              <a:defRPr/>
            </a:lvl1pPr>
            <a:lvl2pPr marL="914400" lvl="1" indent="-228600" algn="l">
              <a:lnSpc>
                <a:spcPct val="100000"/>
              </a:lnSpc>
              <a:spcBef>
                <a:spcPts val="500"/>
              </a:spcBef>
              <a:spcAft>
                <a:spcPts val="0"/>
              </a:spcAft>
              <a:buClr>
                <a:srgbClr val="262626"/>
              </a:buClr>
              <a:buSzPts val="1800"/>
              <a:buFont typeface="Arial"/>
              <a:buNone/>
              <a:defRPr/>
            </a:lvl2pPr>
            <a:lvl3pPr marL="1371600" lvl="2" indent="-309880" algn="l">
              <a:lnSpc>
                <a:spcPct val="100000"/>
              </a:lnSpc>
              <a:spcBef>
                <a:spcPts val="500"/>
              </a:spcBef>
              <a:spcAft>
                <a:spcPts val="0"/>
              </a:spcAft>
              <a:buClr>
                <a:srgbClr val="262626"/>
              </a:buClr>
              <a:buSzPts val="1280"/>
              <a:buChar char="•"/>
              <a:defRPr/>
            </a:lvl3pPr>
            <a:lvl4pPr marL="1828800" lvl="3" indent="-228600" algn="l">
              <a:lnSpc>
                <a:spcPct val="100000"/>
              </a:lnSpc>
              <a:spcBef>
                <a:spcPts val="500"/>
              </a:spcBef>
              <a:spcAft>
                <a:spcPts val="0"/>
              </a:spcAft>
              <a:buClr>
                <a:srgbClr val="262626"/>
              </a:buClr>
              <a:buSzPts val="1400"/>
              <a:buFont typeface="Arial"/>
              <a:buNone/>
              <a:defRPr/>
            </a:lvl4pPr>
            <a:lvl5pPr marL="2286000" lvl="4" indent="-299720" algn="l">
              <a:lnSpc>
                <a:spcPct val="100000"/>
              </a:lnSpc>
              <a:spcBef>
                <a:spcPts val="500"/>
              </a:spcBef>
              <a:spcAft>
                <a:spcPts val="0"/>
              </a:spcAft>
              <a:buClr>
                <a:srgbClr val="262626"/>
              </a:buClr>
              <a:buSzPts val="112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26"/>
          <p:cNvSpPr txBox="1">
            <a:spLocks noGrp="1"/>
          </p:cNvSpPr>
          <p:nvPr>
            <p:ph type="body" idx="2"/>
          </p:nvPr>
        </p:nvSpPr>
        <p:spPr>
          <a:xfrm>
            <a:off x="5844540" y="1825624"/>
            <a:ext cx="5016943" cy="4460875"/>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Clr>
                <a:srgbClr val="262626"/>
              </a:buClr>
              <a:buSzPts val="1440"/>
              <a:buChar char="•"/>
              <a:defRPr/>
            </a:lvl1pPr>
            <a:lvl2pPr marL="914400" lvl="1" indent="-228600" algn="l">
              <a:lnSpc>
                <a:spcPct val="100000"/>
              </a:lnSpc>
              <a:spcBef>
                <a:spcPts val="500"/>
              </a:spcBef>
              <a:spcAft>
                <a:spcPts val="0"/>
              </a:spcAft>
              <a:buClr>
                <a:srgbClr val="262626"/>
              </a:buClr>
              <a:buSzPts val="1800"/>
              <a:buNone/>
              <a:defRPr/>
            </a:lvl2pPr>
            <a:lvl3pPr marL="1371600" lvl="2" indent="-320039" algn="l">
              <a:lnSpc>
                <a:spcPct val="100000"/>
              </a:lnSpc>
              <a:spcBef>
                <a:spcPts val="500"/>
              </a:spcBef>
              <a:spcAft>
                <a:spcPts val="0"/>
              </a:spcAft>
              <a:buClr>
                <a:srgbClr val="262626"/>
              </a:buClr>
              <a:buSzPts val="1440"/>
              <a:buChar char="•"/>
              <a:defRPr/>
            </a:lvl3pPr>
            <a:lvl4pPr marL="1828800" lvl="3" indent="-228600" algn="l">
              <a:lnSpc>
                <a:spcPct val="100000"/>
              </a:lnSpc>
              <a:spcBef>
                <a:spcPts val="500"/>
              </a:spcBef>
              <a:spcAft>
                <a:spcPts val="0"/>
              </a:spcAft>
              <a:buClr>
                <a:srgbClr val="262626"/>
              </a:buClr>
              <a:buSzPts val="1800"/>
              <a:buNone/>
              <a:defRPr/>
            </a:lvl4pPr>
            <a:lvl5pPr marL="2286000" lvl="4" indent="-320039" algn="l">
              <a:lnSpc>
                <a:spcPct val="100000"/>
              </a:lnSpc>
              <a:spcBef>
                <a:spcPts val="500"/>
              </a:spcBef>
              <a:spcAft>
                <a:spcPts val="0"/>
              </a:spcAft>
              <a:buClr>
                <a:srgbClr val="262626"/>
              </a:buClr>
              <a:buSzPts val="144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4" name="Google Shape;34;p26"/>
          <p:cNvSpPr txBox="1">
            <a:spLocks noGrp="1"/>
          </p:cNvSpPr>
          <p:nvPr>
            <p:ph type="dt" idx="10"/>
          </p:nvPr>
        </p:nvSpPr>
        <p:spPr>
          <a:xfrm rot="5400000">
            <a:off x="10509243" y="5071825"/>
            <a:ext cx="264766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6"/>
          <p:cNvSpPr txBox="1">
            <a:spLocks noGrp="1"/>
          </p:cNvSpPr>
          <p:nvPr>
            <p:ph type="ftr" idx="11"/>
          </p:nvPr>
        </p:nvSpPr>
        <p:spPr>
          <a:xfrm rot="5400000">
            <a:off x="10447827" y="1407402"/>
            <a:ext cx="27704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26"/>
          <p:cNvSpPr txBox="1">
            <a:spLocks noGrp="1"/>
          </p:cNvSpPr>
          <p:nvPr>
            <p:ph type="sldNum" idx="12"/>
          </p:nvPr>
        </p:nvSpPr>
        <p:spPr>
          <a:xfrm>
            <a:off x="11560121" y="3138985"/>
            <a:ext cx="545911" cy="580029"/>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7"/>
        <p:cNvGrpSpPr/>
        <p:nvPr/>
      </p:nvGrpSpPr>
      <p:grpSpPr>
        <a:xfrm>
          <a:off x="0" y="0"/>
          <a:ext cx="0" cy="0"/>
          <a:chOff x="0" y="0"/>
          <a:chExt cx="0" cy="0"/>
        </a:xfrm>
      </p:grpSpPr>
      <p:sp>
        <p:nvSpPr>
          <p:cNvPr id="38" name="Google Shape;38;p27"/>
          <p:cNvSpPr txBox="1">
            <a:spLocks noGrp="1"/>
          </p:cNvSpPr>
          <p:nvPr>
            <p:ph type="body" idx="1"/>
          </p:nvPr>
        </p:nvSpPr>
        <p:spPr>
          <a:xfrm>
            <a:off x="1071563" y="1835219"/>
            <a:ext cx="445293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1000"/>
              </a:spcBef>
              <a:spcAft>
                <a:spcPts val="0"/>
              </a:spcAft>
              <a:buClr>
                <a:srgbClr val="262626"/>
              </a:buClr>
              <a:buSzPts val="1600"/>
              <a:buNone/>
              <a:defRPr sz="2000" b="1" i="0" cap="none"/>
            </a:lvl1pPr>
            <a:lvl2pPr marL="914400" lvl="1" indent="-228600" algn="l">
              <a:lnSpc>
                <a:spcPct val="100000"/>
              </a:lnSpc>
              <a:spcBef>
                <a:spcPts val="500"/>
              </a:spcBef>
              <a:spcAft>
                <a:spcPts val="0"/>
              </a:spcAft>
              <a:buClr>
                <a:srgbClr val="262626"/>
              </a:buClr>
              <a:buSzPts val="2000"/>
              <a:buFont typeface="Arial"/>
              <a:buNone/>
              <a:defRPr sz="2000" b="1"/>
            </a:lvl2pPr>
            <a:lvl3pPr marL="1371600" lvl="2" indent="-228600" algn="l">
              <a:lnSpc>
                <a:spcPct val="100000"/>
              </a:lnSpc>
              <a:spcBef>
                <a:spcPts val="500"/>
              </a:spcBef>
              <a:spcAft>
                <a:spcPts val="0"/>
              </a:spcAft>
              <a:buClr>
                <a:srgbClr val="262626"/>
              </a:buClr>
              <a:buSzPts val="1440"/>
              <a:buNone/>
              <a:defRPr sz="1800" b="1"/>
            </a:lvl3pPr>
            <a:lvl4pPr marL="1828800" lvl="3" indent="-228600" algn="l">
              <a:lnSpc>
                <a:spcPct val="100000"/>
              </a:lnSpc>
              <a:spcBef>
                <a:spcPts val="500"/>
              </a:spcBef>
              <a:spcAft>
                <a:spcPts val="0"/>
              </a:spcAft>
              <a:buClr>
                <a:srgbClr val="262626"/>
              </a:buClr>
              <a:buSzPts val="1600"/>
              <a:buFont typeface="Arial"/>
              <a:buNone/>
              <a:defRPr sz="1600" b="1"/>
            </a:lvl4pPr>
            <a:lvl5pPr marL="2286000" lvl="4" indent="-228600" algn="l">
              <a:lnSpc>
                <a:spcPct val="100000"/>
              </a:lnSpc>
              <a:spcBef>
                <a:spcPts val="500"/>
              </a:spcBef>
              <a:spcAft>
                <a:spcPts val="0"/>
              </a:spcAft>
              <a:buClr>
                <a:srgbClr val="262626"/>
              </a:buClr>
              <a:buSzPts val="128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27"/>
          <p:cNvSpPr txBox="1">
            <a:spLocks noGrp="1"/>
          </p:cNvSpPr>
          <p:nvPr>
            <p:ph type="body" idx="2"/>
          </p:nvPr>
        </p:nvSpPr>
        <p:spPr>
          <a:xfrm>
            <a:off x="1071562" y="2717801"/>
            <a:ext cx="4452938" cy="3559452"/>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Clr>
                <a:srgbClr val="262626"/>
              </a:buClr>
              <a:buSzPts val="1440"/>
              <a:buChar char="•"/>
              <a:defRPr/>
            </a:lvl1pPr>
            <a:lvl2pPr marL="914400" lvl="1" indent="-228600" algn="l">
              <a:lnSpc>
                <a:spcPct val="100000"/>
              </a:lnSpc>
              <a:spcBef>
                <a:spcPts val="500"/>
              </a:spcBef>
              <a:spcAft>
                <a:spcPts val="0"/>
              </a:spcAft>
              <a:buClr>
                <a:srgbClr val="262626"/>
              </a:buClr>
              <a:buSzPts val="1800"/>
              <a:buFont typeface="Arial"/>
              <a:buNone/>
              <a:defRPr/>
            </a:lvl2pPr>
            <a:lvl3pPr marL="1371600" lvl="2" indent="-309880" algn="l">
              <a:lnSpc>
                <a:spcPct val="100000"/>
              </a:lnSpc>
              <a:spcBef>
                <a:spcPts val="500"/>
              </a:spcBef>
              <a:spcAft>
                <a:spcPts val="0"/>
              </a:spcAft>
              <a:buClr>
                <a:srgbClr val="262626"/>
              </a:buClr>
              <a:buSzPts val="1280"/>
              <a:buChar char="•"/>
              <a:defRPr/>
            </a:lvl3pPr>
            <a:lvl4pPr marL="1828800" lvl="3" indent="-228600" algn="l">
              <a:lnSpc>
                <a:spcPct val="100000"/>
              </a:lnSpc>
              <a:spcBef>
                <a:spcPts val="500"/>
              </a:spcBef>
              <a:spcAft>
                <a:spcPts val="0"/>
              </a:spcAft>
              <a:buClr>
                <a:srgbClr val="262626"/>
              </a:buClr>
              <a:buSzPts val="1400"/>
              <a:buFont typeface="Arial"/>
              <a:buNone/>
              <a:defRPr/>
            </a:lvl4pPr>
            <a:lvl5pPr marL="2286000" lvl="4" indent="-299720" algn="l">
              <a:lnSpc>
                <a:spcPct val="100000"/>
              </a:lnSpc>
              <a:spcBef>
                <a:spcPts val="500"/>
              </a:spcBef>
              <a:spcAft>
                <a:spcPts val="0"/>
              </a:spcAft>
              <a:buClr>
                <a:srgbClr val="262626"/>
              </a:buClr>
              <a:buSzPts val="112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27"/>
          <p:cNvSpPr txBox="1">
            <a:spLocks noGrp="1"/>
          </p:cNvSpPr>
          <p:nvPr>
            <p:ph type="body" idx="3"/>
          </p:nvPr>
        </p:nvSpPr>
        <p:spPr>
          <a:xfrm>
            <a:off x="5844540" y="1835219"/>
            <a:ext cx="5016943" cy="82391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1000"/>
              </a:spcBef>
              <a:spcAft>
                <a:spcPts val="0"/>
              </a:spcAft>
              <a:buClr>
                <a:srgbClr val="262626"/>
              </a:buClr>
              <a:buSzPts val="1600"/>
              <a:buNone/>
              <a:defRPr sz="2000" b="1" i="0" cap="none"/>
            </a:lvl1pPr>
            <a:lvl2pPr marL="914400" lvl="1" indent="-228600" algn="l">
              <a:lnSpc>
                <a:spcPct val="100000"/>
              </a:lnSpc>
              <a:spcBef>
                <a:spcPts val="500"/>
              </a:spcBef>
              <a:spcAft>
                <a:spcPts val="0"/>
              </a:spcAft>
              <a:buClr>
                <a:srgbClr val="262626"/>
              </a:buClr>
              <a:buSzPts val="2000"/>
              <a:buFont typeface="Arial"/>
              <a:buNone/>
              <a:defRPr sz="2000" b="1"/>
            </a:lvl2pPr>
            <a:lvl3pPr marL="1371600" lvl="2" indent="-228600" algn="l">
              <a:lnSpc>
                <a:spcPct val="100000"/>
              </a:lnSpc>
              <a:spcBef>
                <a:spcPts val="500"/>
              </a:spcBef>
              <a:spcAft>
                <a:spcPts val="0"/>
              </a:spcAft>
              <a:buClr>
                <a:srgbClr val="262626"/>
              </a:buClr>
              <a:buSzPts val="1440"/>
              <a:buNone/>
              <a:defRPr sz="1800" b="1"/>
            </a:lvl3pPr>
            <a:lvl4pPr marL="1828800" lvl="3" indent="-228600" algn="l">
              <a:lnSpc>
                <a:spcPct val="100000"/>
              </a:lnSpc>
              <a:spcBef>
                <a:spcPts val="500"/>
              </a:spcBef>
              <a:spcAft>
                <a:spcPts val="0"/>
              </a:spcAft>
              <a:buClr>
                <a:srgbClr val="262626"/>
              </a:buClr>
              <a:buSzPts val="1600"/>
              <a:buFont typeface="Arial"/>
              <a:buNone/>
              <a:defRPr sz="1600" b="1"/>
            </a:lvl4pPr>
            <a:lvl5pPr marL="2286000" lvl="4" indent="-228600" algn="l">
              <a:lnSpc>
                <a:spcPct val="100000"/>
              </a:lnSpc>
              <a:spcBef>
                <a:spcPts val="500"/>
              </a:spcBef>
              <a:spcAft>
                <a:spcPts val="0"/>
              </a:spcAft>
              <a:buClr>
                <a:srgbClr val="262626"/>
              </a:buClr>
              <a:buSzPts val="128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27"/>
          <p:cNvSpPr txBox="1">
            <a:spLocks noGrp="1"/>
          </p:cNvSpPr>
          <p:nvPr>
            <p:ph type="body" idx="4"/>
          </p:nvPr>
        </p:nvSpPr>
        <p:spPr>
          <a:xfrm>
            <a:off x="5844540" y="2717800"/>
            <a:ext cx="5016943" cy="3559453"/>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Clr>
                <a:srgbClr val="262626"/>
              </a:buClr>
              <a:buSzPts val="1440"/>
              <a:buChar char="•"/>
              <a:defRPr/>
            </a:lvl1pPr>
            <a:lvl2pPr marL="914400" lvl="1" indent="-228600" algn="l">
              <a:lnSpc>
                <a:spcPct val="100000"/>
              </a:lnSpc>
              <a:spcBef>
                <a:spcPts val="500"/>
              </a:spcBef>
              <a:spcAft>
                <a:spcPts val="0"/>
              </a:spcAft>
              <a:buClr>
                <a:srgbClr val="262626"/>
              </a:buClr>
              <a:buSzPts val="1800"/>
              <a:buFont typeface="Arial"/>
              <a:buNone/>
              <a:defRPr/>
            </a:lvl2pPr>
            <a:lvl3pPr marL="1371600" lvl="2" indent="-309880" algn="l">
              <a:lnSpc>
                <a:spcPct val="100000"/>
              </a:lnSpc>
              <a:spcBef>
                <a:spcPts val="500"/>
              </a:spcBef>
              <a:spcAft>
                <a:spcPts val="0"/>
              </a:spcAft>
              <a:buClr>
                <a:srgbClr val="262626"/>
              </a:buClr>
              <a:buSzPts val="1280"/>
              <a:buChar char="•"/>
              <a:defRPr/>
            </a:lvl3pPr>
            <a:lvl4pPr marL="1828800" lvl="3" indent="-228600" algn="l">
              <a:lnSpc>
                <a:spcPct val="100000"/>
              </a:lnSpc>
              <a:spcBef>
                <a:spcPts val="500"/>
              </a:spcBef>
              <a:spcAft>
                <a:spcPts val="0"/>
              </a:spcAft>
              <a:buClr>
                <a:srgbClr val="262626"/>
              </a:buClr>
              <a:buSzPts val="1400"/>
              <a:buFont typeface="Arial"/>
              <a:buNone/>
              <a:defRPr/>
            </a:lvl4pPr>
            <a:lvl5pPr marL="2286000" lvl="4" indent="-299720" algn="l">
              <a:lnSpc>
                <a:spcPct val="100000"/>
              </a:lnSpc>
              <a:spcBef>
                <a:spcPts val="500"/>
              </a:spcBef>
              <a:spcAft>
                <a:spcPts val="0"/>
              </a:spcAft>
              <a:buClr>
                <a:srgbClr val="262626"/>
              </a:buClr>
              <a:buSzPts val="112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27"/>
          <p:cNvSpPr txBox="1">
            <a:spLocks noGrp="1"/>
          </p:cNvSpPr>
          <p:nvPr>
            <p:ph type="dt" idx="10"/>
          </p:nvPr>
        </p:nvSpPr>
        <p:spPr>
          <a:xfrm rot="5400000">
            <a:off x="10509243" y="5071825"/>
            <a:ext cx="264766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27"/>
          <p:cNvSpPr txBox="1">
            <a:spLocks noGrp="1"/>
          </p:cNvSpPr>
          <p:nvPr>
            <p:ph type="ftr" idx="11"/>
          </p:nvPr>
        </p:nvSpPr>
        <p:spPr>
          <a:xfrm rot="5400000">
            <a:off x="10447827" y="1407402"/>
            <a:ext cx="27704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7"/>
          <p:cNvSpPr txBox="1">
            <a:spLocks noGrp="1"/>
          </p:cNvSpPr>
          <p:nvPr>
            <p:ph type="sldNum" idx="12"/>
          </p:nvPr>
        </p:nvSpPr>
        <p:spPr>
          <a:xfrm>
            <a:off x="11560121" y="3138985"/>
            <a:ext cx="545911" cy="580029"/>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
        <p:nvSpPr>
          <p:cNvPr id="45" name="Google Shape;45;p27"/>
          <p:cNvSpPr txBox="1">
            <a:spLocks noGrp="1"/>
          </p:cNvSpPr>
          <p:nvPr>
            <p:ph type="title"/>
          </p:nvPr>
        </p:nvSpPr>
        <p:spPr>
          <a:xfrm>
            <a:off x="1050879" y="609601"/>
            <a:ext cx="9810604" cy="1216024"/>
          </a:xfrm>
          <a:prstGeom prst="rect">
            <a:avLst/>
          </a:prstGeom>
          <a:noFill/>
          <a:ln>
            <a:noFill/>
          </a:ln>
        </p:spPr>
        <p:txBody>
          <a:bodyPr spcFirstLastPara="1" wrap="square" lIns="91425" tIns="45700" rIns="91425" bIns="45700" anchor="ctr" anchorCtr="0">
            <a:normAutofit/>
          </a:bodyPr>
          <a:lstStyle>
            <a:lvl1pPr lvl="0" algn="l">
              <a:lnSpc>
                <a:spcPct val="11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6"/>
        <p:cNvGrpSpPr/>
        <p:nvPr/>
      </p:nvGrpSpPr>
      <p:grpSpPr>
        <a:xfrm>
          <a:off x="0" y="0"/>
          <a:ext cx="0" cy="0"/>
          <a:chOff x="0" y="0"/>
          <a:chExt cx="0" cy="0"/>
        </a:xfrm>
      </p:grpSpPr>
      <p:sp>
        <p:nvSpPr>
          <p:cNvPr id="47" name="Google Shape;47;p28"/>
          <p:cNvSpPr txBox="1">
            <a:spLocks noGrp="1"/>
          </p:cNvSpPr>
          <p:nvPr>
            <p:ph type="dt" idx="10"/>
          </p:nvPr>
        </p:nvSpPr>
        <p:spPr>
          <a:xfrm rot="5400000">
            <a:off x="10509243" y="5071825"/>
            <a:ext cx="264766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8"/>
          <p:cNvSpPr txBox="1">
            <a:spLocks noGrp="1"/>
          </p:cNvSpPr>
          <p:nvPr>
            <p:ph type="ftr" idx="11"/>
          </p:nvPr>
        </p:nvSpPr>
        <p:spPr>
          <a:xfrm rot="5400000">
            <a:off x="10447827" y="1407402"/>
            <a:ext cx="27704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8"/>
          <p:cNvSpPr txBox="1">
            <a:spLocks noGrp="1"/>
          </p:cNvSpPr>
          <p:nvPr>
            <p:ph type="sldNum" idx="12"/>
          </p:nvPr>
        </p:nvSpPr>
        <p:spPr>
          <a:xfrm>
            <a:off x="11560121" y="3138985"/>
            <a:ext cx="545911" cy="580029"/>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
        <p:nvSpPr>
          <p:cNvPr id="50" name="Google Shape;50;p28"/>
          <p:cNvSpPr txBox="1">
            <a:spLocks noGrp="1"/>
          </p:cNvSpPr>
          <p:nvPr>
            <p:ph type="title"/>
          </p:nvPr>
        </p:nvSpPr>
        <p:spPr>
          <a:xfrm>
            <a:off x="1050879" y="609601"/>
            <a:ext cx="9810604" cy="1216024"/>
          </a:xfrm>
          <a:prstGeom prst="rect">
            <a:avLst/>
          </a:prstGeom>
          <a:noFill/>
          <a:ln>
            <a:noFill/>
          </a:ln>
        </p:spPr>
        <p:txBody>
          <a:bodyPr spcFirstLastPara="1" wrap="square" lIns="91425" tIns="45700" rIns="91425" bIns="45700" anchor="ctr" anchorCtr="0">
            <a:normAutofit/>
          </a:bodyPr>
          <a:lstStyle>
            <a:lvl1pPr lvl="0" algn="l">
              <a:lnSpc>
                <a:spcPct val="11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1"/>
        <p:cNvGrpSpPr/>
        <p:nvPr/>
      </p:nvGrpSpPr>
      <p:grpSpPr>
        <a:xfrm>
          <a:off x="0" y="0"/>
          <a:ext cx="0" cy="0"/>
          <a:chOff x="0" y="0"/>
          <a:chExt cx="0" cy="0"/>
        </a:xfrm>
      </p:grpSpPr>
      <p:sp>
        <p:nvSpPr>
          <p:cNvPr id="52" name="Google Shape;52;p29"/>
          <p:cNvSpPr txBox="1">
            <a:spLocks noGrp="1"/>
          </p:cNvSpPr>
          <p:nvPr>
            <p:ph type="dt" idx="10"/>
          </p:nvPr>
        </p:nvSpPr>
        <p:spPr>
          <a:xfrm rot="5400000">
            <a:off x="10509243" y="5071825"/>
            <a:ext cx="264766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9"/>
          <p:cNvSpPr txBox="1">
            <a:spLocks noGrp="1"/>
          </p:cNvSpPr>
          <p:nvPr>
            <p:ph type="ftr" idx="11"/>
          </p:nvPr>
        </p:nvSpPr>
        <p:spPr>
          <a:xfrm rot="5400000">
            <a:off x="10447827" y="1407402"/>
            <a:ext cx="27704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29"/>
          <p:cNvSpPr txBox="1">
            <a:spLocks noGrp="1"/>
          </p:cNvSpPr>
          <p:nvPr>
            <p:ph type="sldNum" idx="12"/>
          </p:nvPr>
        </p:nvSpPr>
        <p:spPr>
          <a:xfrm>
            <a:off x="11560121" y="3138985"/>
            <a:ext cx="545911" cy="580029"/>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5"/>
        <p:cNvGrpSpPr/>
        <p:nvPr/>
      </p:nvGrpSpPr>
      <p:grpSpPr>
        <a:xfrm>
          <a:off x="0" y="0"/>
          <a:ext cx="0" cy="0"/>
          <a:chOff x="0" y="0"/>
          <a:chExt cx="0" cy="0"/>
        </a:xfrm>
      </p:grpSpPr>
      <p:sp>
        <p:nvSpPr>
          <p:cNvPr id="56" name="Google Shape;56;p30"/>
          <p:cNvSpPr txBox="1">
            <a:spLocks noGrp="1"/>
          </p:cNvSpPr>
          <p:nvPr>
            <p:ph type="title"/>
          </p:nvPr>
        </p:nvSpPr>
        <p:spPr>
          <a:xfrm>
            <a:off x="1063633" y="457200"/>
            <a:ext cx="4170355" cy="1917509"/>
          </a:xfrm>
          <a:prstGeom prst="rect">
            <a:avLst/>
          </a:prstGeom>
          <a:noFill/>
          <a:ln>
            <a:noFill/>
          </a:ln>
        </p:spPr>
        <p:txBody>
          <a:bodyPr spcFirstLastPara="1" wrap="square" lIns="91425" tIns="45700" rIns="91425" bIns="45700" anchor="b" anchorCtr="0">
            <a:normAutofit/>
          </a:bodyPr>
          <a:lstStyle>
            <a:lvl1pPr lvl="0" algn="l">
              <a:lnSpc>
                <a:spcPct val="110000"/>
              </a:lnSpc>
              <a:spcBef>
                <a:spcPts val="0"/>
              </a:spcBef>
              <a:spcAft>
                <a:spcPts val="0"/>
              </a:spcAft>
              <a:buClr>
                <a:srgbClr val="262626"/>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30"/>
          <p:cNvSpPr txBox="1">
            <a:spLocks noGrp="1"/>
          </p:cNvSpPr>
          <p:nvPr>
            <p:ph type="body" idx="1"/>
          </p:nvPr>
        </p:nvSpPr>
        <p:spPr>
          <a:xfrm>
            <a:off x="5481637" y="457200"/>
            <a:ext cx="5562601" cy="5943600"/>
          </a:xfrm>
          <a:prstGeom prst="rect">
            <a:avLst/>
          </a:prstGeom>
          <a:noFill/>
          <a:ln>
            <a:noFill/>
          </a:ln>
        </p:spPr>
        <p:txBody>
          <a:bodyPr spcFirstLastPara="1" wrap="square" lIns="91425" tIns="45700" rIns="91425" bIns="45700" anchor="t" anchorCtr="0">
            <a:normAutofit/>
          </a:bodyPr>
          <a:lstStyle>
            <a:lvl1pPr marL="457200" lvl="0" indent="-370840" algn="l">
              <a:lnSpc>
                <a:spcPct val="100000"/>
              </a:lnSpc>
              <a:spcBef>
                <a:spcPts val="1000"/>
              </a:spcBef>
              <a:spcAft>
                <a:spcPts val="0"/>
              </a:spcAft>
              <a:buClr>
                <a:srgbClr val="262626"/>
              </a:buClr>
              <a:buSzPts val="2240"/>
              <a:buChar char="•"/>
              <a:defRPr sz="2800"/>
            </a:lvl1pPr>
            <a:lvl2pPr marL="914400" lvl="1" indent="-228600" algn="l">
              <a:lnSpc>
                <a:spcPct val="100000"/>
              </a:lnSpc>
              <a:spcBef>
                <a:spcPts val="500"/>
              </a:spcBef>
              <a:spcAft>
                <a:spcPts val="0"/>
              </a:spcAft>
              <a:buClr>
                <a:srgbClr val="262626"/>
              </a:buClr>
              <a:buSzPts val="2400"/>
              <a:buFont typeface="Arial"/>
              <a:buNone/>
              <a:defRPr sz="2400"/>
            </a:lvl2pPr>
            <a:lvl3pPr marL="1371600" lvl="2" indent="-330200" algn="l">
              <a:lnSpc>
                <a:spcPct val="100000"/>
              </a:lnSpc>
              <a:spcBef>
                <a:spcPts val="500"/>
              </a:spcBef>
              <a:spcAft>
                <a:spcPts val="0"/>
              </a:spcAft>
              <a:buClr>
                <a:srgbClr val="262626"/>
              </a:buClr>
              <a:buSzPts val="1600"/>
              <a:buChar char="•"/>
              <a:defRPr sz="2000"/>
            </a:lvl3pPr>
            <a:lvl4pPr marL="1828800" lvl="3" indent="-228600" algn="l">
              <a:lnSpc>
                <a:spcPct val="100000"/>
              </a:lnSpc>
              <a:spcBef>
                <a:spcPts val="500"/>
              </a:spcBef>
              <a:spcAft>
                <a:spcPts val="0"/>
              </a:spcAft>
              <a:buClr>
                <a:srgbClr val="262626"/>
              </a:buClr>
              <a:buSzPts val="1800"/>
              <a:buFont typeface="Arial"/>
              <a:buNone/>
              <a:defRPr sz="1800"/>
            </a:lvl4pPr>
            <a:lvl5pPr marL="2286000" lvl="4" indent="-320039" algn="l">
              <a:lnSpc>
                <a:spcPct val="100000"/>
              </a:lnSpc>
              <a:spcBef>
                <a:spcPts val="500"/>
              </a:spcBef>
              <a:spcAft>
                <a:spcPts val="0"/>
              </a:spcAft>
              <a:buClr>
                <a:srgbClr val="262626"/>
              </a:buClr>
              <a:buSzPts val="1440"/>
              <a:buChar char="•"/>
              <a:defRPr sz="18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8" name="Google Shape;58;p30"/>
          <p:cNvSpPr txBox="1">
            <a:spLocks noGrp="1"/>
          </p:cNvSpPr>
          <p:nvPr>
            <p:ph type="body" idx="2"/>
          </p:nvPr>
        </p:nvSpPr>
        <p:spPr>
          <a:xfrm>
            <a:off x="1063633" y="2374708"/>
            <a:ext cx="4170355" cy="4026091"/>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Clr>
                <a:srgbClr val="262626"/>
              </a:buClr>
              <a:buSzPts val="1280"/>
              <a:buNone/>
              <a:defRPr sz="1600"/>
            </a:lvl1pPr>
            <a:lvl2pPr marL="914400" lvl="1" indent="-228600" algn="l">
              <a:lnSpc>
                <a:spcPct val="100000"/>
              </a:lnSpc>
              <a:spcBef>
                <a:spcPts val="500"/>
              </a:spcBef>
              <a:spcAft>
                <a:spcPts val="0"/>
              </a:spcAft>
              <a:buClr>
                <a:srgbClr val="262626"/>
              </a:buClr>
              <a:buSzPts val="1400"/>
              <a:buFont typeface="Arial"/>
              <a:buNone/>
              <a:defRPr sz="1400"/>
            </a:lvl2pPr>
            <a:lvl3pPr marL="1371600" lvl="2" indent="-228600" algn="l">
              <a:lnSpc>
                <a:spcPct val="100000"/>
              </a:lnSpc>
              <a:spcBef>
                <a:spcPts val="500"/>
              </a:spcBef>
              <a:spcAft>
                <a:spcPts val="0"/>
              </a:spcAft>
              <a:buClr>
                <a:srgbClr val="262626"/>
              </a:buClr>
              <a:buSzPts val="960"/>
              <a:buNone/>
              <a:defRPr sz="1200"/>
            </a:lvl3pPr>
            <a:lvl4pPr marL="1828800" lvl="3" indent="-228600" algn="l">
              <a:lnSpc>
                <a:spcPct val="100000"/>
              </a:lnSpc>
              <a:spcBef>
                <a:spcPts val="500"/>
              </a:spcBef>
              <a:spcAft>
                <a:spcPts val="0"/>
              </a:spcAft>
              <a:buClr>
                <a:srgbClr val="262626"/>
              </a:buClr>
              <a:buSzPts val="1000"/>
              <a:buFont typeface="Arial"/>
              <a:buNone/>
              <a:defRPr sz="1000"/>
            </a:lvl4pPr>
            <a:lvl5pPr marL="2286000" lvl="4" indent="-228600" algn="l">
              <a:lnSpc>
                <a:spcPct val="100000"/>
              </a:lnSpc>
              <a:spcBef>
                <a:spcPts val="500"/>
              </a:spcBef>
              <a:spcAft>
                <a:spcPts val="0"/>
              </a:spcAft>
              <a:buClr>
                <a:srgbClr val="262626"/>
              </a:buClr>
              <a:buSzPts val="8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9" name="Google Shape;59;p30"/>
          <p:cNvSpPr txBox="1">
            <a:spLocks noGrp="1"/>
          </p:cNvSpPr>
          <p:nvPr>
            <p:ph type="dt" idx="10"/>
          </p:nvPr>
        </p:nvSpPr>
        <p:spPr>
          <a:xfrm rot="5400000">
            <a:off x="10509243" y="5071825"/>
            <a:ext cx="264766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30"/>
          <p:cNvSpPr txBox="1">
            <a:spLocks noGrp="1"/>
          </p:cNvSpPr>
          <p:nvPr>
            <p:ph type="ftr" idx="11"/>
          </p:nvPr>
        </p:nvSpPr>
        <p:spPr>
          <a:xfrm rot="5400000">
            <a:off x="10447827" y="1407402"/>
            <a:ext cx="27704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30"/>
          <p:cNvSpPr txBox="1">
            <a:spLocks noGrp="1"/>
          </p:cNvSpPr>
          <p:nvPr>
            <p:ph type="sldNum" idx="12"/>
          </p:nvPr>
        </p:nvSpPr>
        <p:spPr>
          <a:xfrm>
            <a:off x="11560121" y="3138985"/>
            <a:ext cx="545911" cy="580029"/>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2"/>
        <p:cNvGrpSpPr/>
        <p:nvPr/>
      </p:nvGrpSpPr>
      <p:grpSpPr>
        <a:xfrm>
          <a:off x="0" y="0"/>
          <a:ext cx="0" cy="0"/>
          <a:chOff x="0" y="0"/>
          <a:chExt cx="0" cy="0"/>
        </a:xfrm>
      </p:grpSpPr>
      <p:sp>
        <p:nvSpPr>
          <p:cNvPr id="63" name="Google Shape;63;p31"/>
          <p:cNvSpPr txBox="1">
            <a:spLocks noGrp="1"/>
          </p:cNvSpPr>
          <p:nvPr>
            <p:ph type="title"/>
          </p:nvPr>
        </p:nvSpPr>
        <p:spPr>
          <a:xfrm>
            <a:off x="1062038" y="457199"/>
            <a:ext cx="3913241" cy="1928813"/>
          </a:xfrm>
          <a:prstGeom prst="rect">
            <a:avLst/>
          </a:prstGeom>
          <a:noFill/>
          <a:ln>
            <a:noFill/>
          </a:ln>
        </p:spPr>
        <p:txBody>
          <a:bodyPr spcFirstLastPara="1" wrap="square" lIns="91425" tIns="45700" rIns="91425" bIns="45700" anchor="b" anchorCtr="0">
            <a:normAutofit/>
          </a:bodyPr>
          <a:lstStyle>
            <a:lvl1pPr lvl="0" algn="l">
              <a:lnSpc>
                <a:spcPct val="110000"/>
              </a:lnSpc>
              <a:spcBef>
                <a:spcPts val="0"/>
              </a:spcBef>
              <a:spcAft>
                <a:spcPts val="0"/>
              </a:spcAft>
              <a:buClr>
                <a:srgbClr val="262626"/>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31"/>
          <p:cNvSpPr>
            <a:spLocks noGrp="1"/>
          </p:cNvSpPr>
          <p:nvPr>
            <p:ph type="pic" idx="2"/>
          </p:nvPr>
        </p:nvSpPr>
        <p:spPr>
          <a:xfrm>
            <a:off x="5257752" y="457200"/>
            <a:ext cx="6110288" cy="5943600"/>
          </a:xfrm>
          <a:prstGeom prst="rect">
            <a:avLst/>
          </a:prstGeom>
          <a:noFill/>
          <a:ln>
            <a:noFill/>
          </a:ln>
        </p:spPr>
      </p:sp>
      <p:sp>
        <p:nvSpPr>
          <p:cNvPr id="65" name="Google Shape;65;p31"/>
          <p:cNvSpPr txBox="1">
            <a:spLocks noGrp="1"/>
          </p:cNvSpPr>
          <p:nvPr>
            <p:ph type="body" idx="1"/>
          </p:nvPr>
        </p:nvSpPr>
        <p:spPr>
          <a:xfrm>
            <a:off x="1062038" y="2386013"/>
            <a:ext cx="3913241" cy="4014787"/>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Clr>
                <a:srgbClr val="262626"/>
              </a:buClr>
              <a:buSzPts val="1280"/>
              <a:buNone/>
              <a:defRPr sz="1600"/>
            </a:lvl1pPr>
            <a:lvl2pPr marL="914400" lvl="1" indent="-228600" algn="l">
              <a:lnSpc>
                <a:spcPct val="100000"/>
              </a:lnSpc>
              <a:spcBef>
                <a:spcPts val="500"/>
              </a:spcBef>
              <a:spcAft>
                <a:spcPts val="0"/>
              </a:spcAft>
              <a:buClr>
                <a:srgbClr val="262626"/>
              </a:buClr>
              <a:buSzPts val="1400"/>
              <a:buFont typeface="Arial"/>
              <a:buNone/>
              <a:defRPr sz="1400"/>
            </a:lvl2pPr>
            <a:lvl3pPr marL="1371600" lvl="2" indent="-228600" algn="l">
              <a:lnSpc>
                <a:spcPct val="100000"/>
              </a:lnSpc>
              <a:spcBef>
                <a:spcPts val="500"/>
              </a:spcBef>
              <a:spcAft>
                <a:spcPts val="0"/>
              </a:spcAft>
              <a:buClr>
                <a:srgbClr val="262626"/>
              </a:buClr>
              <a:buSzPts val="960"/>
              <a:buNone/>
              <a:defRPr sz="1200"/>
            </a:lvl3pPr>
            <a:lvl4pPr marL="1828800" lvl="3" indent="-228600" algn="l">
              <a:lnSpc>
                <a:spcPct val="100000"/>
              </a:lnSpc>
              <a:spcBef>
                <a:spcPts val="500"/>
              </a:spcBef>
              <a:spcAft>
                <a:spcPts val="0"/>
              </a:spcAft>
              <a:buClr>
                <a:srgbClr val="262626"/>
              </a:buClr>
              <a:buSzPts val="1000"/>
              <a:buFont typeface="Arial"/>
              <a:buNone/>
              <a:defRPr sz="1000"/>
            </a:lvl4pPr>
            <a:lvl5pPr marL="2286000" lvl="4" indent="-228600" algn="l">
              <a:lnSpc>
                <a:spcPct val="100000"/>
              </a:lnSpc>
              <a:spcBef>
                <a:spcPts val="500"/>
              </a:spcBef>
              <a:spcAft>
                <a:spcPts val="0"/>
              </a:spcAft>
              <a:buClr>
                <a:srgbClr val="262626"/>
              </a:buClr>
              <a:buSzPts val="8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6" name="Google Shape;66;p31"/>
          <p:cNvSpPr txBox="1">
            <a:spLocks noGrp="1"/>
          </p:cNvSpPr>
          <p:nvPr>
            <p:ph type="dt" idx="10"/>
          </p:nvPr>
        </p:nvSpPr>
        <p:spPr>
          <a:xfrm rot="5400000">
            <a:off x="10509243" y="5071825"/>
            <a:ext cx="264766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31"/>
          <p:cNvSpPr txBox="1">
            <a:spLocks noGrp="1"/>
          </p:cNvSpPr>
          <p:nvPr>
            <p:ph type="ftr" idx="11"/>
          </p:nvPr>
        </p:nvSpPr>
        <p:spPr>
          <a:xfrm rot="5400000">
            <a:off x="10447827" y="1407402"/>
            <a:ext cx="27704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31"/>
          <p:cNvSpPr txBox="1">
            <a:spLocks noGrp="1"/>
          </p:cNvSpPr>
          <p:nvPr>
            <p:ph type="sldNum" idx="12"/>
          </p:nvPr>
        </p:nvSpPr>
        <p:spPr>
          <a:xfrm>
            <a:off x="11560121" y="3138985"/>
            <a:ext cx="545911" cy="580029"/>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pic>
        <p:nvPicPr>
          <p:cNvPr id="6" name="Google Shape;6;p22" descr="A person in a dark room&#10;&#10;Description automatically generated"/>
          <p:cNvPicPr preferRelativeResize="0"/>
          <p:nvPr/>
        </p:nvPicPr>
        <p:blipFill rotWithShape="1">
          <a:blip r:embed="rId13">
            <a:alphaModFix/>
          </a:blip>
          <a:srcRect/>
          <a:stretch/>
        </p:blipFill>
        <p:spPr>
          <a:xfrm>
            <a:off x="10905744" y="0"/>
            <a:ext cx="1286256" cy="6858000"/>
          </a:xfrm>
          <a:prstGeom prst="rect">
            <a:avLst/>
          </a:prstGeom>
          <a:noFill/>
          <a:ln>
            <a:noFill/>
          </a:ln>
        </p:spPr>
      </p:pic>
      <p:sp>
        <p:nvSpPr>
          <p:cNvPr id="7" name="Google Shape;7;p22"/>
          <p:cNvSpPr txBox="1">
            <a:spLocks noGrp="1"/>
          </p:cNvSpPr>
          <p:nvPr>
            <p:ph type="title"/>
          </p:nvPr>
        </p:nvSpPr>
        <p:spPr>
          <a:xfrm>
            <a:off x="1050879" y="609601"/>
            <a:ext cx="9810604" cy="1216024"/>
          </a:xfrm>
          <a:prstGeom prst="rect">
            <a:avLst/>
          </a:prstGeom>
          <a:noFill/>
          <a:ln>
            <a:noFill/>
          </a:ln>
        </p:spPr>
        <p:txBody>
          <a:bodyPr spcFirstLastPara="1" wrap="square" lIns="91425" tIns="45700" rIns="91425" bIns="45700" anchor="ctr" anchorCtr="0">
            <a:normAutofit/>
          </a:bodyPr>
          <a:lstStyle>
            <a:lvl1pPr marR="0" lvl="0" algn="l" rtl="0">
              <a:lnSpc>
                <a:spcPct val="110000"/>
              </a:lnSpc>
              <a:spcBef>
                <a:spcPts val="0"/>
              </a:spcBef>
              <a:spcAft>
                <a:spcPts val="0"/>
              </a:spcAft>
              <a:buClr>
                <a:srgbClr val="262626"/>
              </a:buClr>
              <a:buSzPts val="2800"/>
              <a:buFont typeface="Arial"/>
              <a:buNone/>
              <a:defRPr sz="2800" b="0" i="0" u="none" strike="noStrike" cap="none">
                <a:solidFill>
                  <a:srgbClr val="262626"/>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 name="Google Shape;8;p22"/>
          <p:cNvSpPr txBox="1">
            <a:spLocks noGrp="1"/>
          </p:cNvSpPr>
          <p:nvPr>
            <p:ph type="body" idx="1"/>
          </p:nvPr>
        </p:nvSpPr>
        <p:spPr>
          <a:xfrm>
            <a:off x="1050879" y="1825624"/>
            <a:ext cx="9810604" cy="4428753"/>
          </a:xfrm>
          <a:prstGeom prst="rect">
            <a:avLst/>
          </a:prstGeom>
          <a:noFill/>
          <a:ln>
            <a:noFill/>
          </a:ln>
        </p:spPr>
        <p:txBody>
          <a:bodyPr spcFirstLastPara="1" wrap="square" lIns="91425" tIns="45700" rIns="91425" bIns="45700" anchor="t" anchorCtr="0">
            <a:normAutofit/>
          </a:bodyPr>
          <a:lstStyle>
            <a:lvl1pPr marL="457200" marR="0" lvl="0" indent="-330200" algn="l" rtl="0">
              <a:lnSpc>
                <a:spcPct val="100000"/>
              </a:lnSpc>
              <a:spcBef>
                <a:spcPts val="1000"/>
              </a:spcBef>
              <a:spcAft>
                <a:spcPts val="0"/>
              </a:spcAft>
              <a:buClr>
                <a:srgbClr val="262626"/>
              </a:buClr>
              <a:buSzPts val="1600"/>
              <a:buFont typeface="Arial"/>
              <a:buChar char="•"/>
              <a:defRPr sz="2000" b="0" i="0" u="none" strike="noStrike" cap="none">
                <a:solidFill>
                  <a:srgbClr val="262626"/>
                </a:solidFill>
                <a:latin typeface="Arial"/>
                <a:ea typeface="Arial"/>
                <a:cs typeface="Arial"/>
                <a:sym typeface="Arial"/>
              </a:defRPr>
            </a:lvl1pPr>
            <a:lvl2pPr marL="914400" marR="0" lvl="1" indent="-228600" algn="l" rtl="0">
              <a:lnSpc>
                <a:spcPct val="100000"/>
              </a:lnSpc>
              <a:spcBef>
                <a:spcPts val="500"/>
              </a:spcBef>
              <a:spcAft>
                <a:spcPts val="0"/>
              </a:spcAft>
              <a:buClr>
                <a:srgbClr val="262626"/>
              </a:buClr>
              <a:buSzPts val="1800"/>
              <a:buFont typeface="Arial"/>
              <a:buNone/>
              <a:defRPr sz="1800" b="0" i="0" u="none" strike="noStrike" cap="none">
                <a:solidFill>
                  <a:srgbClr val="262626"/>
                </a:solidFill>
                <a:latin typeface="Arial"/>
                <a:ea typeface="Arial"/>
                <a:cs typeface="Arial"/>
                <a:sym typeface="Arial"/>
              </a:defRPr>
            </a:lvl2pPr>
            <a:lvl3pPr marL="1371600" marR="0" lvl="2" indent="-309880" algn="l" rtl="0">
              <a:lnSpc>
                <a:spcPct val="100000"/>
              </a:lnSpc>
              <a:spcBef>
                <a:spcPts val="500"/>
              </a:spcBef>
              <a:spcAft>
                <a:spcPts val="0"/>
              </a:spcAft>
              <a:buClr>
                <a:srgbClr val="262626"/>
              </a:buClr>
              <a:buSzPts val="1280"/>
              <a:buFont typeface="Arial"/>
              <a:buChar char="•"/>
              <a:defRPr sz="1600" b="0" i="0" u="none" strike="noStrike" cap="none">
                <a:solidFill>
                  <a:srgbClr val="262626"/>
                </a:solidFill>
                <a:latin typeface="Arial"/>
                <a:ea typeface="Arial"/>
                <a:cs typeface="Arial"/>
                <a:sym typeface="Arial"/>
              </a:defRPr>
            </a:lvl3pPr>
            <a:lvl4pPr marL="1828800" marR="0" lvl="3" indent="-228600" algn="l" rtl="0">
              <a:lnSpc>
                <a:spcPct val="100000"/>
              </a:lnSpc>
              <a:spcBef>
                <a:spcPts val="500"/>
              </a:spcBef>
              <a:spcAft>
                <a:spcPts val="0"/>
              </a:spcAft>
              <a:buClr>
                <a:srgbClr val="262626"/>
              </a:buClr>
              <a:buSzPts val="1400"/>
              <a:buFont typeface="Arial"/>
              <a:buNone/>
              <a:defRPr sz="1400" b="0" i="0" u="none" strike="noStrike" cap="none">
                <a:solidFill>
                  <a:srgbClr val="262626"/>
                </a:solidFill>
                <a:latin typeface="Arial"/>
                <a:ea typeface="Arial"/>
                <a:cs typeface="Arial"/>
                <a:sym typeface="Arial"/>
              </a:defRPr>
            </a:lvl4pPr>
            <a:lvl5pPr marL="2286000" marR="0" lvl="4" indent="-299720" algn="l" rtl="0">
              <a:lnSpc>
                <a:spcPct val="100000"/>
              </a:lnSpc>
              <a:spcBef>
                <a:spcPts val="500"/>
              </a:spcBef>
              <a:spcAft>
                <a:spcPts val="0"/>
              </a:spcAft>
              <a:buClr>
                <a:srgbClr val="262626"/>
              </a:buClr>
              <a:buSzPts val="1120"/>
              <a:buFont typeface="Arial"/>
              <a:buChar char="•"/>
              <a:defRPr sz="1400" b="0" i="0" u="none" strike="noStrike" cap="none">
                <a:solidFill>
                  <a:srgbClr val="262626"/>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9" name="Google Shape;9;p22"/>
          <p:cNvSpPr txBox="1">
            <a:spLocks noGrp="1"/>
          </p:cNvSpPr>
          <p:nvPr>
            <p:ph type="dt" idx="10"/>
          </p:nvPr>
        </p:nvSpPr>
        <p:spPr>
          <a:xfrm rot="5400000">
            <a:off x="10509243" y="5071825"/>
            <a:ext cx="2647667"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262626"/>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22"/>
          <p:cNvSpPr txBox="1">
            <a:spLocks noGrp="1"/>
          </p:cNvSpPr>
          <p:nvPr>
            <p:ph type="ftr" idx="11"/>
          </p:nvPr>
        </p:nvSpPr>
        <p:spPr>
          <a:xfrm rot="5400000">
            <a:off x="10447827" y="1407402"/>
            <a:ext cx="2770499"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262626"/>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 name="Google Shape;11;p22"/>
          <p:cNvSpPr txBox="1">
            <a:spLocks noGrp="1"/>
          </p:cNvSpPr>
          <p:nvPr>
            <p:ph type="sldNum" idx="12"/>
          </p:nvPr>
        </p:nvSpPr>
        <p:spPr>
          <a:xfrm>
            <a:off x="11560121" y="3138985"/>
            <a:ext cx="545911" cy="580029"/>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buNone/>
              <a:defRPr sz="1600" b="0" i="0" u="none" strike="noStrike" cap="none">
                <a:solidFill>
                  <a:srgbClr val="262626"/>
                </a:solidFill>
                <a:latin typeface="Arial"/>
                <a:ea typeface="Arial"/>
                <a:cs typeface="Arial"/>
                <a:sym typeface="Arial"/>
              </a:defRPr>
            </a:lvl1pPr>
            <a:lvl2pPr marL="0" marR="0" lvl="1" indent="0" algn="ctr" rtl="0">
              <a:spcBef>
                <a:spcPts val="0"/>
              </a:spcBef>
              <a:buNone/>
              <a:defRPr sz="1600" b="0" i="0" u="none" strike="noStrike" cap="none">
                <a:solidFill>
                  <a:srgbClr val="262626"/>
                </a:solidFill>
                <a:latin typeface="Arial"/>
                <a:ea typeface="Arial"/>
                <a:cs typeface="Arial"/>
                <a:sym typeface="Arial"/>
              </a:defRPr>
            </a:lvl2pPr>
            <a:lvl3pPr marL="0" marR="0" lvl="2" indent="0" algn="ctr" rtl="0">
              <a:spcBef>
                <a:spcPts val="0"/>
              </a:spcBef>
              <a:buNone/>
              <a:defRPr sz="1600" b="0" i="0" u="none" strike="noStrike" cap="none">
                <a:solidFill>
                  <a:srgbClr val="262626"/>
                </a:solidFill>
                <a:latin typeface="Arial"/>
                <a:ea typeface="Arial"/>
                <a:cs typeface="Arial"/>
                <a:sym typeface="Arial"/>
              </a:defRPr>
            </a:lvl3pPr>
            <a:lvl4pPr marL="0" marR="0" lvl="3" indent="0" algn="ctr" rtl="0">
              <a:spcBef>
                <a:spcPts val="0"/>
              </a:spcBef>
              <a:buNone/>
              <a:defRPr sz="1600" b="0" i="0" u="none" strike="noStrike" cap="none">
                <a:solidFill>
                  <a:srgbClr val="262626"/>
                </a:solidFill>
                <a:latin typeface="Arial"/>
                <a:ea typeface="Arial"/>
                <a:cs typeface="Arial"/>
                <a:sym typeface="Arial"/>
              </a:defRPr>
            </a:lvl4pPr>
            <a:lvl5pPr marL="0" marR="0" lvl="4" indent="0" algn="ctr" rtl="0">
              <a:spcBef>
                <a:spcPts val="0"/>
              </a:spcBef>
              <a:buNone/>
              <a:defRPr sz="1600" b="0" i="0" u="none" strike="noStrike" cap="none">
                <a:solidFill>
                  <a:srgbClr val="262626"/>
                </a:solidFill>
                <a:latin typeface="Arial"/>
                <a:ea typeface="Arial"/>
                <a:cs typeface="Arial"/>
                <a:sym typeface="Arial"/>
              </a:defRPr>
            </a:lvl5pPr>
            <a:lvl6pPr marL="0" marR="0" lvl="5" indent="0" algn="ctr" rtl="0">
              <a:spcBef>
                <a:spcPts val="0"/>
              </a:spcBef>
              <a:buNone/>
              <a:defRPr sz="1600" b="0" i="0" u="none" strike="noStrike" cap="none">
                <a:solidFill>
                  <a:srgbClr val="262626"/>
                </a:solidFill>
                <a:latin typeface="Arial"/>
                <a:ea typeface="Arial"/>
                <a:cs typeface="Arial"/>
                <a:sym typeface="Arial"/>
              </a:defRPr>
            </a:lvl6pPr>
            <a:lvl7pPr marL="0" marR="0" lvl="6" indent="0" algn="ctr" rtl="0">
              <a:spcBef>
                <a:spcPts val="0"/>
              </a:spcBef>
              <a:buNone/>
              <a:defRPr sz="1600" b="0" i="0" u="none" strike="noStrike" cap="none">
                <a:solidFill>
                  <a:srgbClr val="262626"/>
                </a:solidFill>
                <a:latin typeface="Arial"/>
                <a:ea typeface="Arial"/>
                <a:cs typeface="Arial"/>
                <a:sym typeface="Arial"/>
              </a:defRPr>
            </a:lvl7pPr>
            <a:lvl8pPr marL="0" marR="0" lvl="7" indent="0" algn="ctr" rtl="0">
              <a:spcBef>
                <a:spcPts val="0"/>
              </a:spcBef>
              <a:buNone/>
              <a:defRPr sz="1600" b="0" i="0" u="none" strike="noStrike" cap="none">
                <a:solidFill>
                  <a:srgbClr val="262626"/>
                </a:solidFill>
                <a:latin typeface="Arial"/>
                <a:ea typeface="Arial"/>
                <a:cs typeface="Arial"/>
                <a:sym typeface="Arial"/>
              </a:defRPr>
            </a:lvl8pPr>
            <a:lvl9pPr marL="0" marR="0" lvl="8" indent="0" algn="ctr" rtl="0">
              <a:spcBef>
                <a:spcPts val="0"/>
              </a:spcBef>
              <a:buNone/>
              <a:defRPr sz="1600" b="0" i="0" u="none" strike="noStrike" cap="none">
                <a:solidFill>
                  <a:srgbClr val="262626"/>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4"/>
        <p:cNvGrpSpPr/>
        <p:nvPr/>
      </p:nvGrpSpPr>
      <p:grpSpPr>
        <a:xfrm>
          <a:off x="0" y="0"/>
          <a:ext cx="0" cy="0"/>
          <a:chOff x="0" y="0"/>
          <a:chExt cx="0" cy="0"/>
        </a:xfrm>
      </p:grpSpPr>
      <p:sp>
        <p:nvSpPr>
          <p:cNvPr id="85" name="Google Shape;85;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86" name="Google Shape;86;p1"/>
          <p:cNvSpPr/>
          <p:nvPr/>
        </p:nvSpPr>
        <p:spPr>
          <a:xfrm>
            <a:off x="0" y="0"/>
            <a:ext cx="5135971" cy="6871648"/>
          </a:xfrm>
          <a:prstGeom prst="rect">
            <a:avLst/>
          </a:prstGeom>
          <a:solidFill>
            <a:srgbClr val="82766A">
              <a:alpha val="14901"/>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pic>
        <p:nvPicPr>
          <p:cNvPr id="87" name="Google Shape;87;p1"/>
          <p:cNvPicPr preferRelativeResize="0"/>
          <p:nvPr/>
        </p:nvPicPr>
        <p:blipFill rotWithShape="1">
          <a:blip r:embed="rId3">
            <a:alphaModFix/>
          </a:blip>
          <a:srcRect l="5711" r="10676" b="2"/>
          <a:stretch/>
        </p:blipFill>
        <p:spPr>
          <a:xfrm>
            <a:off x="3584196" y="-1"/>
            <a:ext cx="8607807" cy="6871647"/>
          </a:xfrm>
          <a:custGeom>
            <a:avLst/>
            <a:gdLst/>
            <a:ahLst/>
            <a:cxnLst/>
            <a:rect l="l" t="t" r="r" b="b"/>
            <a:pathLst>
              <a:path w="8607807" h="6858000" extrusionOk="0">
                <a:moveTo>
                  <a:pt x="8607807" y="0"/>
                </a:moveTo>
                <a:lnTo>
                  <a:pt x="8607807" y="6858000"/>
                </a:lnTo>
                <a:lnTo>
                  <a:pt x="2049693" y="6858000"/>
                </a:lnTo>
                <a:lnTo>
                  <a:pt x="1546051" y="6858000"/>
                </a:lnTo>
                <a:lnTo>
                  <a:pt x="1535751" y="6815348"/>
                </a:lnTo>
                <a:cubicBezTo>
                  <a:pt x="1530460" y="6761684"/>
                  <a:pt x="1515370" y="6604898"/>
                  <a:pt x="1514301" y="6536022"/>
                </a:cubicBezTo>
                <a:cubicBezTo>
                  <a:pt x="1518045" y="6478504"/>
                  <a:pt x="1528503" y="6437797"/>
                  <a:pt x="1529339" y="6402088"/>
                </a:cubicBezTo>
                <a:cubicBezTo>
                  <a:pt x="1525062" y="6346650"/>
                  <a:pt x="1502062" y="6294623"/>
                  <a:pt x="1493941" y="6256398"/>
                </a:cubicBezTo>
                <a:cubicBezTo>
                  <a:pt x="1502669" y="6241770"/>
                  <a:pt x="1469920" y="6187857"/>
                  <a:pt x="1480613" y="6172741"/>
                </a:cubicBezTo>
                <a:cubicBezTo>
                  <a:pt x="1481020" y="6152279"/>
                  <a:pt x="1458164" y="6048753"/>
                  <a:pt x="1443364" y="6006407"/>
                </a:cubicBezTo>
                <a:cubicBezTo>
                  <a:pt x="1426694" y="5958900"/>
                  <a:pt x="1390307" y="5908317"/>
                  <a:pt x="1380584" y="5887691"/>
                </a:cubicBezTo>
                <a:cubicBezTo>
                  <a:pt x="1370860" y="5867065"/>
                  <a:pt x="1392244" y="5909118"/>
                  <a:pt x="1385023" y="5882650"/>
                </a:cubicBezTo>
                <a:cubicBezTo>
                  <a:pt x="1377800" y="5856181"/>
                  <a:pt x="1345702" y="5759038"/>
                  <a:pt x="1337254" y="5728879"/>
                </a:cubicBezTo>
                <a:cubicBezTo>
                  <a:pt x="1353956" y="5727462"/>
                  <a:pt x="1323673" y="5710676"/>
                  <a:pt x="1334321" y="5701696"/>
                </a:cubicBezTo>
                <a:cubicBezTo>
                  <a:pt x="1343675" y="5695367"/>
                  <a:pt x="1336672" y="5688797"/>
                  <a:pt x="1335877" y="5681564"/>
                </a:cubicBezTo>
                <a:cubicBezTo>
                  <a:pt x="1343201" y="5672524"/>
                  <a:pt x="1329617" y="5640839"/>
                  <a:pt x="1319978" y="5632219"/>
                </a:cubicBezTo>
                <a:cubicBezTo>
                  <a:pt x="1286551" y="5611011"/>
                  <a:pt x="1310947" y="5568721"/>
                  <a:pt x="1285321" y="5551224"/>
                </a:cubicBezTo>
                <a:cubicBezTo>
                  <a:pt x="1281540" y="5545203"/>
                  <a:pt x="1279983" y="5539432"/>
                  <a:pt x="1279815" y="5533855"/>
                </a:cubicBezTo>
                <a:lnTo>
                  <a:pt x="1282507" y="5518422"/>
                </a:lnTo>
                <a:lnTo>
                  <a:pt x="1289604" y="5514404"/>
                </a:lnTo>
                <a:lnTo>
                  <a:pt x="1287766" y="5504772"/>
                </a:lnTo>
                <a:lnTo>
                  <a:pt x="1288829" y="5502102"/>
                </a:lnTo>
                <a:cubicBezTo>
                  <a:pt x="1290896" y="5497007"/>
                  <a:pt x="1292688" y="5491968"/>
                  <a:pt x="1293373" y="5486914"/>
                </a:cubicBezTo>
                <a:cubicBezTo>
                  <a:pt x="1288690" y="5472938"/>
                  <a:pt x="1272696" y="5448436"/>
                  <a:pt x="1260736" y="5418245"/>
                </a:cubicBezTo>
                <a:cubicBezTo>
                  <a:pt x="1238579" y="5385699"/>
                  <a:pt x="1238884" y="5340972"/>
                  <a:pt x="1221610" y="5305770"/>
                </a:cubicBezTo>
                <a:lnTo>
                  <a:pt x="1216099" y="5298785"/>
                </a:lnTo>
                <a:lnTo>
                  <a:pt x="1217278" y="5268992"/>
                </a:lnTo>
                <a:cubicBezTo>
                  <a:pt x="1221588" y="5263843"/>
                  <a:pt x="1222716" y="5256480"/>
                  <a:pt x="1218469" y="5250149"/>
                </a:cubicBezTo>
                <a:lnTo>
                  <a:pt x="1206220" y="5142322"/>
                </a:lnTo>
                <a:cubicBezTo>
                  <a:pt x="1205294" y="5106716"/>
                  <a:pt x="1196908" y="5091595"/>
                  <a:pt x="1212921" y="5036513"/>
                </a:cubicBezTo>
                <a:cubicBezTo>
                  <a:pt x="1234138" y="4978012"/>
                  <a:pt x="1204801" y="4893378"/>
                  <a:pt x="1212183" y="4827738"/>
                </a:cubicBezTo>
                <a:cubicBezTo>
                  <a:pt x="1183151" y="4792886"/>
                  <a:pt x="1209228" y="4811487"/>
                  <a:pt x="1202048" y="4774693"/>
                </a:cubicBezTo>
                <a:cubicBezTo>
                  <a:pt x="1202483" y="4751423"/>
                  <a:pt x="1202919" y="4728152"/>
                  <a:pt x="1203354" y="4704882"/>
                </a:cubicBezTo>
                <a:lnTo>
                  <a:pt x="1201502" y="4691500"/>
                </a:lnTo>
                <a:lnTo>
                  <a:pt x="1194919" y="4687895"/>
                </a:lnTo>
                <a:lnTo>
                  <a:pt x="1187792" y="4667873"/>
                </a:lnTo>
                <a:cubicBezTo>
                  <a:pt x="1186060" y="4660351"/>
                  <a:pt x="1185291" y="4652220"/>
                  <a:pt x="1186080" y="4643189"/>
                </a:cubicBezTo>
                <a:cubicBezTo>
                  <a:pt x="1199189" y="4613276"/>
                  <a:pt x="1167081" y="4562691"/>
                  <a:pt x="1184722" y="4525834"/>
                </a:cubicBezTo>
                <a:cubicBezTo>
                  <a:pt x="1182407" y="4490142"/>
                  <a:pt x="1175424" y="4451369"/>
                  <a:pt x="1172188" y="4429037"/>
                </a:cubicBezTo>
                <a:cubicBezTo>
                  <a:pt x="1161331" y="4419671"/>
                  <a:pt x="1178123" y="4389539"/>
                  <a:pt x="1165306" y="4391841"/>
                </a:cubicBezTo>
                <a:cubicBezTo>
                  <a:pt x="1171061" y="4381101"/>
                  <a:pt x="1173552" y="4338138"/>
                  <a:pt x="1168602" y="4327040"/>
                </a:cubicBezTo>
                <a:lnTo>
                  <a:pt x="1178384" y="4271714"/>
                </a:lnTo>
                <a:lnTo>
                  <a:pt x="1177294" y="4266170"/>
                </a:lnTo>
                <a:cubicBezTo>
                  <a:pt x="1177138" y="4260404"/>
                  <a:pt x="1177520" y="4242660"/>
                  <a:pt x="1177448" y="4237120"/>
                </a:cubicBezTo>
                <a:cubicBezTo>
                  <a:pt x="1177252" y="4235726"/>
                  <a:pt x="1177058" y="4234331"/>
                  <a:pt x="1176863" y="4232937"/>
                </a:cubicBezTo>
                <a:lnTo>
                  <a:pt x="1162386" y="4198811"/>
                </a:lnTo>
                <a:cubicBezTo>
                  <a:pt x="1162950" y="4194190"/>
                  <a:pt x="1174655" y="4191224"/>
                  <a:pt x="1174343" y="4184054"/>
                </a:cubicBezTo>
                <a:lnTo>
                  <a:pt x="1160516" y="4155792"/>
                </a:lnTo>
                <a:lnTo>
                  <a:pt x="1161365" y="4150364"/>
                </a:lnTo>
                <a:lnTo>
                  <a:pt x="1144878" y="4068165"/>
                </a:lnTo>
                <a:lnTo>
                  <a:pt x="1123687" y="3997737"/>
                </a:lnTo>
                <a:lnTo>
                  <a:pt x="1096720" y="3746801"/>
                </a:lnTo>
                <a:cubicBezTo>
                  <a:pt x="1083618" y="3632695"/>
                  <a:pt x="1064313" y="3629437"/>
                  <a:pt x="1047682" y="3510652"/>
                </a:cubicBezTo>
                <a:cubicBezTo>
                  <a:pt x="1048550" y="3470281"/>
                  <a:pt x="1049418" y="3429910"/>
                  <a:pt x="1050285" y="3389539"/>
                </a:cubicBezTo>
                <a:lnTo>
                  <a:pt x="1030166" y="3314219"/>
                </a:lnTo>
                <a:lnTo>
                  <a:pt x="1034128" y="3253967"/>
                </a:lnTo>
                <a:lnTo>
                  <a:pt x="1007751" y="3192563"/>
                </a:lnTo>
                <a:cubicBezTo>
                  <a:pt x="1003323" y="3186732"/>
                  <a:pt x="1001150" y="3181063"/>
                  <a:pt x="1000384" y="3175520"/>
                </a:cubicBezTo>
                <a:cubicBezTo>
                  <a:pt x="1000734" y="3170366"/>
                  <a:pt x="1001085" y="3165212"/>
                  <a:pt x="1001435" y="3160058"/>
                </a:cubicBezTo>
                <a:lnTo>
                  <a:pt x="968918" y="3106456"/>
                </a:lnTo>
                <a:cubicBezTo>
                  <a:pt x="957125" y="3086347"/>
                  <a:pt x="955617" y="3059144"/>
                  <a:pt x="934483" y="3025607"/>
                </a:cubicBezTo>
                <a:cubicBezTo>
                  <a:pt x="914631" y="2991085"/>
                  <a:pt x="908933" y="2999692"/>
                  <a:pt x="879229" y="2942341"/>
                </a:cubicBezTo>
                <a:cubicBezTo>
                  <a:pt x="850845" y="2891400"/>
                  <a:pt x="820829" y="2801223"/>
                  <a:pt x="798666" y="2755714"/>
                </a:cubicBezTo>
                <a:cubicBezTo>
                  <a:pt x="773970" y="2709171"/>
                  <a:pt x="758278" y="2710053"/>
                  <a:pt x="746962" y="2689587"/>
                </a:cubicBezTo>
                <a:lnTo>
                  <a:pt x="712796" y="2609586"/>
                </a:lnTo>
                <a:lnTo>
                  <a:pt x="697701" y="2594856"/>
                </a:lnTo>
                <a:cubicBezTo>
                  <a:pt x="697743" y="2593626"/>
                  <a:pt x="697784" y="2592396"/>
                  <a:pt x="697823" y="2591165"/>
                </a:cubicBezTo>
                <a:lnTo>
                  <a:pt x="679645" y="2567493"/>
                </a:lnTo>
                <a:lnTo>
                  <a:pt x="680789" y="2566723"/>
                </a:lnTo>
                <a:cubicBezTo>
                  <a:pt x="682946" y="2564457"/>
                  <a:pt x="683757" y="2561765"/>
                  <a:pt x="681771" y="2558109"/>
                </a:cubicBezTo>
                <a:cubicBezTo>
                  <a:pt x="705290" y="2557210"/>
                  <a:pt x="688388" y="2553357"/>
                  <a:pt x="680456" y="2542663"/>
                </a:cubicBezTo>
                <a:cubicBezTo>
                  <a:pt x="679482" y="2529115"/>
                  <a:pt x="677183" y="2488664"/>
                  <a:pt x="675922" y="2476820"/>
                </a:cubicBezTo>
                <a:lnTo>
                  <a:pt x="672894" y="2471591"/>
                </a:lnTo>
                <a:lnTo>
                  <a:pt x="673143" y="2471379"/>
                </a:lnTo>
                <a:cubicBezTo>
                  <a:pt x="673152" y="2470017"/>
                  <a:pt x="672405" y="2468214"/>
                  <a:pt x="670567" y="2465654"/>
                </a:cubicBezTo>
                <a:lnTo>
                  <a:pt x="667369" y="2462052"/>
                </a:lnTo>
                <a:lnTo>
                  <a:pt x="661495" y="2451906"/>
                </a:lnTo>
                <a:cubicBezTo>
                  <a:pt x="661510" y="2450510"/>
                  <a:pt x="661525" y="2449113"/>
                  <a:pt x="661540" y="2447717"/>
                </a:cubicBezTo>
                <a:lnTo>
                  <a:pt x="664540" y="2445047"/>
                </a:lnTo>
                <a:lnTo>
                  <a:pt x="663581" y="2444265"/>
                </a:lnTo>
                <a:cubicBezTo>
                  <a:pt x="653014" y="2439598"/>
                  <a:pt x="642406" y="2441014"/>
                  <a:pt x="663129" y="2421760"/>
                </a:cubicBezTo>
                <a:cubicBezTo>
                  <a:pt x="643271" y="2409372"/>
                  <a:pt x="657229" y="2399993"/>
                  <a:pt x="650205" y="2375201"/>
                </a:cubicBezTo>
                <a:cubicBezTo>
                  <a:pt x="634911" y="2369643"/>
                  <a:pt x="634260" y="2360648"/>
                  <a:pt x="638008" y="2350147"/>
                </a:cubicBezTo>
                <a:cubicBezTo>
                  <a:pt x="621083" y="2329939"/>
                  <a:pt x="620949" y="2305558"/>
                  <a:pt x="609851" y="2279762"/>
                </a:cubicBezTo>
                <a:lnTo>
                  <a:pt x="585585" y="2151458"/>
                </a:lnTo>
                <a:lnTo>
                  <a:pt x="581391" y="2148616"/>
                </a:lnTo>
                <a:cubicBezTo>
                  <a:pt x="578821" y="2146496"/>
                  <a:pt x="577525" y="2144881"/>
                  <a:pt x="577083" y="2143541"/>
                </a:cubicBezTo>
                <a:lnTo>
                  <a:pt x="577251" y="2143279"/>
                </a:lnTo>
                <a:lnTo>
                  <a:pt x="546845" y="2081459"/>
                </a:lnTo>
                <a:cubicBezTo>
                  <a:pt x="538270" y="2069798"/>
                  <a:pt x="486356" y="1952009"/>
                  <a:pt x="470837" y="1927526"/>
                </a:cubicBezTo>
                <a:lnTo>
                  <a:pt x="428154" y="1653876"/>
                </a:lnTo>
                <a:lnTo>
                  <a:pt x="392797" y="1507176"/>
                </a:lnTo>
                <a:cubicBezTo>
                  <a:pt x="380165" y="1501458"/>
                  <a:pt x="369910" y="1448213"/>
                  <a:pt x="372847" y="1437646"/>
                </a:cubicBezTo>
                <a:cubicBezTo>
                  <a:pt x="369015" y="1430935"/>
                  <a:pt x="338503" y="1373479"/>
                  <a:pt x="344479" y="1364974"/>
                </a:cubicBezTo>
                <a:cubicBezTo>
                  <a:pt x="332264" y="1339484"/>
                  <a:pt x="321736" y="1307918"/>
                  <a:pt x="299558" y="1284709"/>
                </a:cubicBezTo>
                <a:cubicBezTo>
                  <a:pt x="277380" y="1261500"/>
                  <a:pt x="259203" y="1267387"/>
                  <a:pt x="243216" y="1246922"/>
                </a:cubicBezTo>
                <a:cubicBezTo>
                  <a:pt x="227230" y="1226457"/>
                  <a:pt x="218454" y="1164523"/>
                  <a:pt x="203639" y="1161920"/>
                </a:cubicBezTo>
                <a:cubicBezTo>
                  <a:pt x="192352" y="1142649"/>
                  <a:pt x="198158" y="1131546"/>
                  <a:pt x="169195" y="1085737"/>
                </a:cubicBezTo>
                <a:cubicBezTo>
                  <a:pt x="139228" y="1000958"/>
                  <a:pt x="140891" y="967704"/>
                  <a:pt x="98775" y="908263"/>
                </a:cubicBezTo>
                <a:cubicBezTo>
                  <a:pt x="45025" y="829417"/>
                  <a:pt x="34038" y="815844"/>
                  <a:pt x="43820" y="711217"/>
                </a:cubicBezTo>
                <a:cubicBezTo>
                  <a:pt x="34816" y="658186"/>
                  <a:pt x="43273" y="612368"/>
                  <a:pt x="44748" y="590072"/>
                </a:cubicBezTo>
                <a:lnTo>
                  <a:pt x="36767" y="545639"/>
                </a:lnTo>
                <a:cubicBezTo>
                  <a:pt x="36093" y="527311"/>
                  <a:pt x="35418" y="508983"/>
                  <a:pt x="34744" y="490655"/>
                </a:cubicBezTo>
                <a:cubicBezTo>
                  <a:pt x="34670" y="457530"/>
                  <a:pt x="29296" y="472114"/>
                  <a:pt x="29222" y="438989"/>
                </a:cubicBezTo>
                <a:cubicBezTo>
                  <a:pt x="29152" y="438889"/>
                  <a:pt x="2578" y="396379"/>
                  <a:pt x="2507" y="396276"/>
                </a:cubicBezTo>
                <a:cubicBezTo>
                  <a:pt x="-7796" y="384713"/>
                  <a:pt x="17492" y="336163"/>
                  <a:pt x="9810" y="316602"/>
                </a:cubicBezTo>
                <a:lnTo>
                  <a:pt x="25323" y="268307"/>
                </a:lnTo>
                <a:cubicBezTo>
                  <a:pt x="20582" y="240926"/>
                  <a:pt x="55391" y="238035"/>
                  <a:pt x="50278" y="194719"/>
                </a:cubicBezTo>
                <a:cubicBezTo>
                  <a:pt x="49891" y="157325"/>
                  <a:pt x="41873" y="124589"/>
                  <a:pt x="47653" y="93227"/>
                </a:cubicBezTo>
                <a:cubicBezTo>
                  <a:pt x="41389" y="80085"/>
                  <a:pt x="38874" y="67855"/>
                  <a:pt x="48323" y="56555"/>
                </a:cubicBezTo>
                <a:cubicBezTo>
                  <a:pt x="46028" y="30289"/>
                  <a:pt x="37896" y="18621"/>
                  <a:pt x="38423" y="5312"/>
                </a:cubicBezTo>
                <a:lnTo>
                  <a:pt x="39875" y="1"/>
                </a:lnTo>
                <a:close/>
              </a:path>
            </a:pathLst>
          </a:custGeom>
          <a:noFill/>
          <a:ln>
            <a:noFill/>
          </a:ln>
        </p:spPr>
      </p:pic>
      <p:sp>
        <p:nvSpPr>
          <p:cNvPr id="88" name="Google Shape;88;p1"/>
          <p:cNvSpPr txBox="1">
            <a:spLocks noGrp="1"/>
          </p:cNvSpPr>
          <p:nvPr>
            <p:ph type="ctrTitle"/>
          </p:nvPr>
        </p:nvSpPr>
        <p:spPr>
          <a:xfrm>
            <a:off x="108855" y="1502227"/>
            <a:ext cx="4245429" cy="2166257"/>
          </a:xfrm>
          <a:prstGeom prst="rect">
            <a:avLst/>
          </a:prstGeom>
          <a:noFill/>
          <a:ln>
            <a:noFill/>
          </a:ln>
        </p:spPr>
        <p:txBody>
          <a:bodyPr spcFirstLastPara="1" wrap="square" lIns="91425" tIns="45700" rIns="91425" bIns="45700" anchor="b" anchorCtr="0">
            <a:normAutofit/>
          </a:bodyPr>
          <a:lstStyle/>
          <a:p>
            <a:pPr marL="0" lvl="0" indent="0" algn="ctr" rtl="0">
              <a:lnSpc>
                <a:spcPct val="110000"/>
              </a:lnSpc>
              <a:spcBef>
                <a:spcPts val="0"/>
              </a:spcBef>
              <a:spcAft>
                <a:spcPts val="0"/>
              </a:spcAft>
              <a:buClr>
                <a:srgbClr val="262626"/>
              </a:buClr>
              <a:buSzPts val="2800"/>
              <a:buFont typeface="Arial"/>
              <a:buNone/>
            </a:pPr>
            <a:r>
              <a:rPr lang="pt-BR" b="1" dirty="0">
                <a:latin typeface="Arial"/>
                <a:ea typeface="Arial"/>
                <a:cs typeface="Arial"/>
                <a:sym typeface="Arial"/>
              </a:rPr>
              <a:t>APRESENTAÇÃO GRÁFICA DO TRABALHO ACADÊMICO</a:t>
            </a:r>
            <a:endParaRPr dirty="0"/>
          </a:p>
        </p:txBody>
      </p:sp>
      <p:sp>
        <p:nvSpPr>
          <p:cNvPr id="2" name="Retângulo 1">
            <a:extLst>
              <a:ext uri="{FF2B5EF4-FFF2-40B4-BE49-F238E27FC236}">
                <a16:creationId xmlns:a16="http://schemas.microsoft.com/office/drawing/2014/main" id="{5B296904-8D26-B000-3CA7-F5D46997A6FA}"/>
              </a:ext>
            </a:extLst>
          </p:cNvPr>
          <p:cNvSpPr/>
          <p:nvPr/>
        </p:nvSpPr>
        <p:spPr>
          <a:xfrm>
            <a:off x="272143" y="4898571"/>
            <a:ext cx="4245429" cy="125185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pt-BR" sz="2400" b="1" dirty="0" err="1"/>
              <a:t>Profª</a:t>
            </a:r>
            <a:r>
              <a:rPr lang="pt-BR" sz="2400" b="1" dirty="0"/>
              <a:t> Maria Carolina Fortes</a:t>
            </a:r>
          </a:p>
          <a:p>
            <a:pPr algn="ctr"/>
            <a:r>
              <a:rPr lang="pt-BR" sz="2400" b="1" dirty="0" err="1"/>
              <a:t>Profª</a:t>
            </a:r>
            <a:r>
              <a:rPr lang="pt-BR" sz="2400" b="1" dirty="0"/>
              <a:t> </a:t>
            </a:r>
            <a:r>
              <a:rPr lang="pt-BR" sz="2400" b="1" dirty="0" err="1"/>
              <a:t>Rosimere</a:t>
            </a:r>
            <a:endParaRPr lang="pt-BR" sz="2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10"/>
          <p:cNvSpPr txBox="1">
            <a:spLocks noGrp="1"/>
          </p:cNvSpPr>
          <p:nvPr>
            <p:ph type="title"/>
          </p:nvPr>
        </p:nvSpPr>
        <p:spPr>
          <a:xfrm>
            <a:off x="740225" y="489857"/>
            <a:ext cx="11146974" cy="820618"/>
          </a:xfrm>
          <a:prstGeom prst="rect">
            <a:avLst/>
          </a:prstGeom>
          <a:ln w="76200"/>
        </p:spPr>
        <p:style>
          <a:lnRef idx="2">
            <a:schemeClr val="accent1"/>
          </a:lnRef>
          <a:fillRef idx="1">
            <a:schemeClr val="lt1"/>
          </a:fillRef>
          <a:effectRef idx="0">
            <a:schemeClr val="accent1"/>
          </a:effectRef>
          <a:fontRef idx="minor">
            <a:schemeClr val="dk1"/>
          </a:fontRef>
        </p:style>
        <p:txBody>
          <a:bodyPr spcFirstLastPara="1" wrap="square" lIns="91425" tIns="45700" rIns="91425" bIns="45700" anchor="ctr" anchorCtr="0">
            <a:normAutofit/>
          </a:bodyPr>
          <a:lstStyle/>
          <a:p>
            <a:pPr marL="0" lvl="0" indent="0" algn="ctr" rtl="0">
              <a:lnSpc>
                <a:spcPct val="110000"/>
              </a:lnSpc>
              <a:spcBef>
                <a:spcPts val="0"/>
              </a:spcBef>
              <a:spcAft>
                <a:spcPts val="0"/>
              </a:spcAft>
              <a:buClr>
                <a:srgbClr val="262626"/>
              </a:buClr>
              <a:buSzPct val="100000"/>
              <a:buFont typeface="Arial"/>
              <a:buNone/>
            </a:pPr>
            <a:r>
              <a:rPr lang="pt-BR" b="1" dirty="0"/>
              <a:t>EXEMPLO</a:t>
            </a:r>
            <a:endParaRPr b="1" dirty="0"/>
          </a:p>
        </p:txBody>
      </p:sp>
      <p:sp>
        <p:nvSpPr>
          <p:cNvPr id="139" name="Google Shape;139;p10"/>
          <p:cNvSpPr txBox="1">
            <a:spLocks noGrp="1"/>
          </p:cNvSpPr>
          <p:nvPr>
            <p:ph type="body" idx="1"/>
          </p:nvPr>
        </p:nvSpPr>
        <p:spPr>
          <a:xfrm>
            <a:off x="740224" y="1469571"/>
            <a:ext cx="11146975" cy="3761242"/>
          </a:xfrm>
          <a:prstGeom prst="rect">
            <a:avLst/>
          </a:prstGeom>
          <a:solidFill>
            <a:schemeClr val="lt1"/>
          </a:solidFill>
          <a:ln w="76200" cap="flat" cmpd="sng">
            <a:solidFill>
              <a:schemeClr val="accent1"/>
            </a:solidFill>
            <a:prstDash val="solid"/>
            <a:miter lim="800000"/>
            <a:headEnd type="none" w="sm" len="sm"/>
            <a:tailEnd type="none" w="sm" len="sm"/>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rgbClr val="FF0000"/>
              </a:buClr>
              <a:buSzPts val="2240"/>
              <a:buNone/>
            </a:pPr>
            <a:endParaRPr lang="pt-BR" sz="2800" b="1" dirty="0">
              <a:solidFill>
                <a:srgbClr val="FF0000"/>
              </a:solidFill>
              <a:latin typeface="Arial"/>
              <a:ea typeface="Arial"/>
              <a:cs typeface="Arial"/>
              <a:sym typeface="Arial"/>
            </a:endParaRPr>
          </a:p>
          <a:p>
            <a:pPr marL="0" lvl="0" indent="0" algn="just" rtl="0">
              <a:lnSpc>
                <a:spcPct val="100000"/>
              </a:lnSpc>
              <a:spcBef>
                <a:spcPts val="0"/>
              </a:spcBef>
              <a:spcAft>
                <a:spcPts val="0"/>
              </a:spcAft>
              <a:buClr>
                <a:srgbClr val="FF0000"/>
              </a:buClr>
              <a:buSzPts val="2240"/>
              <a:buNone/>
            </a:pPr>
            <a:r>
              <a:rPr lang="pt-BR" sz="2800" b="1" dirty="0">
                <a:solidFill>
                  <a:srgbClr val="FF0000"/>
                </a:solidFill>
                <a:latin typeface="Arial"/>
                <a:ea typeface="Arial"/>
                <a:cs typeface="Arial"/>
                <a:sym typeface="Arial"/>
              </a:rPr>
              <a:t>CITAÇÂO CURTA</a:t>
            </a:r>
            <a:endParaRPr dirty="0"/>
          </a:p>
          <a:p>
            <a:pPr marL="0" lvl="0" indent="0" algn="just" rtl="0">
              <a:lnSpc>
                <a:spcPct val="100000"/>
              </a:lnSpc>
              <a:spcBef>
                <a:spcPts val="1000"/>
              </a:spcBef>
              <a:spcAft>
                <a:spcPts val="0"/>
              </a:spcAft>
              <a:buClr>
                <a:srgbClr val="262626"/>
              </a:buClr>
              <a:buSzPts val="2240"/>
              <a:buNone/>
            </a:pPr>
            <a:endParaRPr sz="2800" b="1" dirty="0">
              <a:solidFill>
                <a:srgbClr val="FF0000"/>
              </a:solidFill>
              <a:latin typeface="Arial"/>
              <a:ea typeface="Arial"/>
              <a:cs typeface="Arial"/>
              <a:sym typeface="Arial"/>
            </a:endParaRPr>
          </a:p>
          <a:p>
            <a:pPr marL="0" lvl="0" indent="0" algn="just" rtl="0">
              <a:lnSpc>
                <a:spcPct val="100000"/>
              </a:lnSpc>
              <a:spcBef>
                <a:spcPts val="1000"/>
              </a:spcBef>
              <a:spcAft>
                <a:spcPts val="0"/>
              </a:spcAft>
              <a:buClr>
                <a:schemeClr val="dk1"/>
              </a:buClr>
              <a:buSzPts val="2240"/>
              <a:buNone/>
            </a:pPr>
            <a:r>
              <a:rPr lang="pt-BR" sz="2400" dirty="0">
                <a:solidFill>
                  <a:schemeClr val="dk1"/>
                </a:solidFill>
                <a:latin typeface="Arial"/>
                <a:ea typeface="Arial"/>
                <a:cs typeface="Arial"/>
                <a:sym typeface="Arial"/>
              </a:rPr>
              <a:t>“A beleza existe em todo lugar. Depende do nosso olhar, da nossa sensibilidade; depende da nossa consciência, do nosso trabalho e do nosso cuidado. A beleza existe porque o ser humano é capaz de sonhar” (Gadotti, 2011, p. 17).</a:t>
            </a:r>
            <a:endParaRP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11"/>
          <p:cNvSpPr txBox="1">
            <a:spLocks noGrp="1"/>
          </p:cNvSpPr>
          <p:nvPr>
            <p:ph type="body" idx="1"/>
          </p:nvPr>
        </p:nvSpPr>
        <p:spPr>
          <a:xfrm>
            <a:off x="653142" y="555172"/>
            <a:ext cx="10613571" cy="5699206"/>
          </a:xfrm>
          <a:prstGeom prst="rect">
            <a:avLst/>
          </a:prstGeom>
          <a:ln w="76200"/>
        </p:spPr>
        <p:style>
          <a:lnRef idx="2">
            <a:schemeClr val="accent1"/>
          </a:lnRef>
          <a:fillRef idx="1">
            <a:schemeClr val="lt1"/>
          </a:fillRef>
          <a:effectRef idx="0">
            <a:schemeClr val="accent1"/>
          </a:effectRef>
          <a:fontRef idx="minor">
            <a:schemeClr val="dk1"/>
          </a:fontRef>
        </p:style>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FF0000"/>
              </a:buClr>
              <a:buSzPts val="1920"/>
              <a:buNone/>
            </a:pPr>
            <a:r>
              <a:rPr lang="pt-BR" sz="2400" b="1" dirty="0">
                <a:solidFill>
                  <a:srgbClr val="FF0000"/>
                </a:solidFill>
                <a:latin typeface="Arial"/>
                <a:ea typeface="Arial"/>
                <a:cs typeface="Arial"/>
                <a:sym typeface="Arial"/>
              </a:rPr>
              <a:t>CITAÇÃO LONGA:</a:t>
            </a:r>
            <a:endParaRPr dirty="0"/>
          </a:p>
          <a:p>
            <a:pPr marL="0" lvl="0" indent="0" algn="just" rtl="0">
              <a:lnSpc>
                <a:spcPct val="100000"/>
              </a:lnSpc>
              <a:spcBef>
                <a:spcPts val="1000"/>
              </a:spcBef>
              <a:spcAft>
                <a:spcPts val="0"/>
              </a:spcAft>
              <a:buClr>
                <a:srgbClr val="262626"/>
              </a:buClr>
              <a:buSzPts val="2240"/>
              <a:buNone/>
            </a:pPr>
            <a:r>
              <a:rPr lang="pt-BR" sz="2800" dirty="0">
                <a:latin typeface="Arial"/>
                <a:ea typeface="Arial"/>
                <a:cs typeface="Arial"/>
                <a:sym typeface="Arial"/>
              </a:rPr>
              <a:t>A citação com </a:t>
            </a:r>
            <a:r>
              <a:rPr lang="pt-BR" sz="2800" b="1" dirty="0">
                <a:solidFill>
                  <a:schemeClr val="accent4"/>
                </a:solidFill>
                <a:latin typeface="Arial"/>
                <a:ea typeface="Arial"/>
                <a:cs typeface="Arial"/>
                <a:sym typeface="Arial"/>
              </a:rPr>
              <a:t>MAIS DE TRÊS LINHAS </a:t>
            </a:r>
            <a:r>
              <a:rPr lang="pt-BR" sz="2800" dirty="0">
                <a:latin typeface="Arial"/>
                <a:ea typeface="Arial"/>
                <a:cs typeface="Arial"/>
                <a:sym typeface="Arial"/>
              </a:rPr>
              <a:t>deve ser destacada com recuo de 4 cm da margem esquerda, com fonte tamanho 10, espaçamento entre linhas simples e sem aspas.</a:t>
            </a:r>
            <a:endParaRPr dirty="0"/>
          </a:p>
          <a:p>
            <a:pPr marL="0" lvl="0" indent="0" algn="just" rtl="0">
              <a:lnSpc>
                <a:spcPct val="100000"/>
              </a:lnSpc>
              <a:spcBef>
                <a:spcPts val="1000"/>
              </a:spcBef>
              <a:spcAft>
                <a:spcPts val="0"/>
              </a:spcAft>
              <a:buClr>
                <a:srgbClr val="262626"/>
              </a:buClr>
              <a:buSzPts val="2240"/>
              <a:buNone/>
            </a:pPr>
            <a:r>
              <a:rPr lang="pt-BR" sz="2800" b="1" dirty="0">
                <a:latin typeface="Arial"/>
                <a:ea typeface="Arial"/>
                <a:cs typeface="Arial"/>
                <a:sym typeface="Arial"/>
              </a:rPr>
              <a:t>Exemplo:</a:t>
            </a:r>
            <a:endParaRPr dirty="0"/>
          </a:p>
          <a:p>
            <a:pPr marL="2286000" lvl="5" indent="0" algn="just" rtl="0">
              <a:lnSpc>
                <a:spcPct val="90000"/>
              </a:lnSpc>
              <a:spcBef>
                <a:spcPts val="500"/>
              </a:spcBef>
              <a:spcAft>
                <a:spcPts val="0"/>
              </a:spcAft>
              <a:buClr>
                <a:schemeClr val="dk1"/>
              </a:buClr>
              <a:buSzPts val="2400"/>
              <a:buNone/>
            </a:pPr>
            <a:r>
              <a:rPr lang="pt-BR" sz="2400" dirty="0">
                <a:latin typeface="Arial"/>
                <a:ea typeface="Arial"/>
                <a:cs typeface="Arial"/>
                <a:sym typeface="Arial"/>
              </a:rPr>
              <a:t>Muitos de nossos alunos estão sem rumo, sem projeto de vida, sem capacidade de sonhar, sem esperança de que novas realidades possam ser construídas. Em que outro contexto, senão neste, faz-se, mais do que nunca, necessário o educador? E para fazer o quê? Contribuir para construir o sentido de muitas vidas. Tarefa difícil. Tarefa imprescindível </a:t>
            </a:r>
            <a:r>
              <a:rPr lang="pt-BR" sz="2400" dirty="0">
                <a:solidFill>
                  <a:schemeClr val="dk1"/>
                </a:solidFill>
                <a:latin typeface="Arial"/>
                <a:ea typeface="Arial"/>
                <a:cs typeface="Arial"/>
                <a:sym typeface="Arial"/>
              </a:rPr>
              <a:t>(Gadotti, 2011, p. 11).</a:t>
            </a:r>
            <a:r>
              <a:rPr lang="pt-BR" sz="2400" dirty="0">
                <a:latin typeface="Arial"/>
                <a:ea typeface="Arial"/>
                <a:cs typeface="Arial"/>
                <a:sym typeface="Arial"/>
              </a:rPr>
              <a:t> </a:t>
            </a:r>
            <a:endParaRPr dirty="0"/>
          </a:p>
          <a:p>
            <a:pPr marL="228600" lvl="0" indent="-127000" algn="l" rtl="0">
              <a:lnSpc>
                <a:spcPct val="100000"/>
              </a:lnSpc>
              <a:spcBef>
                <a:spcPts val="1000"/>
              </a:spcBef>
              <a:spcAft>
                <a:spcPts val="0"/>
              </a:spcAft>
              <a:buClr>
                <a:srgbClr val="262626"/>
              </a:buClr>
              <a:buSzPts val="1600"/>
              <a:buNone/>
            </a:pP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12"/>
          <p:cNvSpPr txBox="1">
            <a:spLocks noGrp="1"/>
          </p:cNvSpPr>
          <p:nvPr>
            <p:ph type="body" idx="1"/>
          </p:nvPr>
        </p:nvSpPr>
        <p:spPr>
          <a:xfrm>
            <a:off x="685800" y="838200"/>
            <a:ext cx="10667999" cy="5416177"/>
          </a:xfrm>
          <a:prstGeom prst="rect">
            <a:avLst/>
          </a:prstGeom>
          <a:solidFill>
            <a:schemeClr val="lt1"/>
          </a:solidFill>
          <a:ln w="76200" cap="flat" cmpd="sng">
            <a:solidFill>
              <a:schemeClr val="accent1"/>
            </a:solidFill>
            <a:prstDash val="solid"/>
            <a:miter lim="800000"/>
            <a:headEnd type="none" w="sm" len="sm"/>
            <a:tailEnd type="none" w="sm" len="sm"/>
          </a:ln>
        </p:spPr>
        <p:txBody>
          <a:bodyPr spcFirstLastPara="1" wrap="square" lIns="91425" tIns="45700" rIns="91425" bIns="45700" anchor="t" anchorCtr="0">
            <a:normAutofit/>
          </a:bodyPr>
          <a:lstStyle/>
          <a:p>
            <a:pPr marL="0" lvl="0" indent="0" algn="just" rtl="0">
              <a:lnSpc>
                <a:spcPct val="100000"/>
              </a:lnSpc>
              <a:spcBef>
                <a:spcPts val="0"/>
              </a:spcBef>
              <a:spcAft>
                <a:spcPts val="0"/>
              </a:spcAft>
              <a:buClr>
                <a:srgbClr val="FF0000"/>
              </a:buClr>
              <a:buSzPts val="2240"/>
              <a:buNone/>
            </a:pPr>
            <a:r>
              <a:rPr lang="pt-BR" sz="2800" b="1" dirty="0">
                <a:solidFill>
                  <a:srgbClr val="FF0000"/>
                </a:solidFill>
                <a:latin typeface="Arial"/>
                <a:ea typeface="Arial"/>
                <a:cs typeface="Arial"/>
                <a:sym typeface="Arial"/>
              </a:rPr>
              <a:t>Citação indireta </a:t>
            </a:r>
            <a:endParaRPr sz="2800" b="1" dirty="0">
              <a:solidFill>
                <a:srgbClr val="FF0000"/>
              </a:solidFill>
              <a:latin typeface="Arial"/>
              <a:ea typeface="Arial"/>
              <a:cs typeface="Arial"/>
              <a:sym typeface="Arial"/>
            </a:endParaRPr>
          </a:p>
          <a:p>
            <a:pPr marL="0" lvl="0" indent="0" algn="just" rtl="0">
              <a:lnSpc>
                <a:spcPct val="100000"/>
              </a:lnSpc>
              <a:spcBef>
                <a:spcPts val="0"/>
              </a:spcBef>
              <a:spcAft>
                <a:spcPts val="0"/>
              </a:spcAft>
              <a:buClr>
                <a:srgbClr val="FF0000"/>
              </a:buClr>
              <a:buSzPts val="2240"/>
              <a:buNone/>
            </a:pPr>
            <a:endParaRPr sz="2800" b="1" dirty="0">
              <a:solidFill>
                <a:srgbClr val="FF0000"/>
              </a:solidFill>
            </a:endParaRPr>
          </a:p>
          <a:p>
            <a:pPr marL="0" lvl="0" indent="0" algn="just" rtl="0">
              <a:lnSpc>
                <a:spcPct val="100000"/>
              </a:lnSpc>
              <a:spcBef>
                <a:spcPts val="1000"/>
              </a:spcBef>
              <a:spcAft>
                <a:spcPts val="0"/>
              </a:spcAft>
              <a:buClr>
                <a:schemeClr val="dk1"/>
              </a:buClr>
              <a:buSzPts val="2240"/>
              <a:buNone/>
            </a:pPr>
            <a:r>
              <a:rPr lang="pt-BR" sz="2800" dirty="0">
                <a:solidFill>
                  <a:schemeClr val="dk1"/>
                </a:solidFill>
                <a:latin typeface="Arial"/>
                <a:ea typeface="Arial"/>
                <a:cs typeface="Arial"/>
                <a:sym typeface="Arial"/>
              </a:rPr>
              <a:t>É a reprodução das ideias do autor, sem que haja transcrição literal das palavras. Para reproduzir as ideias do autor pode ser utilizada: </a:t>
            </a:r>
            <a:endParaRPr dirty="0"/>
          </a:p>
          <a:p>
            <a:pPr marL="228600" lvl="0" indent="-228600" algn="just" rtl="0">
              <a:lnSpc>
                <a:spcPct val="100000"/>
              </a:lnSpc>
              <a:spcBef>
                <a:spcPts val="1000"/>
              </a:spcBef>
              <a:spcAft>
                <a:spcPts val="0"/>
              </a:spcAft>
              <a:buClr>
                <a:srgbClr val="FF0000"/>
              </a:buClr>
              <a:buSzPts val="2240"/>
              <a:buFont typeface="Noto Sans Symbols"/>
              <a:buChar char="⮚"/>
            </a:pPr>
            <a:r>
              <a:rPr lang="pt-BR" sz="2800" b="1" dirty="0">
                <a:solidFill>
                  <a:srgbClr val="FF0000"/>
                </a:solidFill>
                <a:latin typeface="Arial"/>
                <a:ea typeface="Arial"/>
                <a:cs typeface="Arial"/>
                <a:sym typeface="Arial"/>
              </a:rPr>
              <a:t>Paráfrase: </a:t>
            </a:r>
            <a:r>
              <a:rPr lang="pt-BR" sz="2800" dirty="0">
                <a:solidFill>
                  <a:schemeClr val="dk1"/>
                </a:solidFill>
                <a:latin typeface="Arial"/>
                <a:ea typeface="Arial"/>
                <a:cs typeface="Arial"/>
                <a:sym typeface="Arial"/>
              </a:rPr>
              <a:t>é mantida a ideia do autor e o número aproximado de palavras utilizadas por este. </a:t>
            </a:r>
            <a:endParaRPr dirty="0"/>
          </a:p>
          <a:p>
            <a:pPr marL="228600" lvl="0" indent="-228600" algn="just" rtl="0">
              <a:lnSpc>
                <a:spcPct val="100000"/>
              </a:lnSpc>
              <a:spcBef>
                <a:spcPts val="1000"/>
              </a:spcBef>
              <a:spcAft>
                <a:spcPts val="0"/>
              </a:spcAft>
              <a:buClr>
                <a:srgbClr val="FF0000"/>
              </a:buClr>
              <a:buSzPts val="2240"/>
              <a:buFont typeface="Noto Sans Symbols"/>
              <a:buChar char="⮚"/>
            </a:pPr>
            <a:r>
              <a:rPr lang="pt-BR" sz="2800" b="1" dirty="0">
                <a:solidFill>
                  <a:srgbClr val="FF0000"/>
                </a:solidFill>
                <a:latin typeface="Arial"/>
                <a:ea typeface="Arial"/>
                <a:cs typeface="Arial"/>
                <a:sym typeface="Arial"/>
              </a:rPr>
              <a:t>Condensação: </a:t>
            </a:r>
            <a:r>
              <a:rPr lang="pt-BR" sz="2800" dirty="0">
                <a:solidFill>
                  <a:schemeClr val="dk1"/>
                </a:solidFill>
                <a:latin typeface="Arial"/>
                <a:ea typeface="Arial"/>
                <a:cs typeface="Arial"/>
                <a:sym typeface="Arial"/>
              </a:rPr>
              <a:t>é mantida a ideia do autor com um número de palavras bastante reduzido.</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13"/>
          <p:cNvSpPr txBox="1">
            <a:spLocks noGrp="1"/>
          </p:cNvSpPr>
          <p:nvPr>
            <p:ph type="title"/>
          </p:nvPr>
        </p:nvSpPr>
        <p:spPr>
          <a:xfrm>
            <a:off x="555171" y="215398"/>
            <a:ext cx="11049000" cy="1000501"/>
          </a:xfrm>
          <a:prstGeom prst="rect">
            <a:avLst/>
          </a:prstGeom>
          <a:ln w="76200"/>
        </p:spPr>
        <p:style>
          <a:lnRef idx="2">
            <a:schemeClr val="accent3"/>
          </a:lnRef>
          <a:fillRef idx="1">
            <a:schemeClr val="lt1"/>
          </a:fillRef>
          <a:effectRef idx="0">
            <a:schemeClr val="accent3"/>
          </a:effectRef>
          <a:fontRef idx="minor">
            <a:schemeClr val="dk1"/>
          </a:fontRef>
        </p:style>
        <p:txBody>
          <a:bodyPr spcFirstLastPara="1" wrap="square" lIns="91425" tIns="45700" rIns="91425" bIns="45700" anchor="ctr" anchorCtr="0">
            <a:normAutofit/>
          </a:bodyPr>
          <a:lstStyle/>
          <a:p>
            <a:pPr marL="0" lvl="0" indent="0" algn="ctr" rtl="0">
              <a:lnSpc>
                <a:spcPct val="110000"/>
              </a:lnSpc>
              <a:spcBef>
                <a:spcPts val="0"/>
              </a:spcBef>
              <a:spcAft>
                <a:spcPts val="0"/>
              </a:spcAft>
              <a:buClr>
                <a:srgbClr val="262626"/>
              </a:buClr>
              <a:buSzPts val="2800"/>
              <a:buFont typeface="Arial"/>
              <a:buNone/>
            </a:pPr>
            <a:r>
              <a:rPr lang="pt-BR" b="1" dirty="0">
                <a:solidFill>
                  <a:srgbClr val="FF0000"/>
                </a:solidFill>
              </a:rPr>
              <a:t>EXEMPLO DE PARÁFRASE</a:t>
            </a:r>
            <a:endParaRPr b="1" dirty="0">
              <a:solidFill>
                <a:srgbClr val="FF0000"/>
              </a:solidFill>
            </a:endParaRPr>
          </a:p>
        </p:txBody>
      </p:sp>
      <p:sp>
        <p:nvSpPr>
          <p:cNvPr id="155" name="Google Shape;155;p13"/>
          <p:cNvSpPr txBox="1">
            <a:spLocks noGrp="1"/>
          </p:cNvSpPr>
          <p:nvPr>
            <p:ph type="body" idx="1"/>
          </p:nvPr>
        </p:nvSpPr>
        <p:spPr>
          <a:xfrm>
            <a:off x="555171" y="1276307"/>
            <a:ext cx="11049000" cy="2424833"/>
          </a:xfrm>
          <a:prstGeom prst="rect">
            <a:avLst/>
          </a:prstGeom>
          <a:ln w="76200"/>
        </p:spPr>
        <p:style>
          <a:lnRef idx="2">
            <a:schemeClr val="accent3"/>
          </a:lnRef>
          <a:fillRef idx="1">
            <a:schemeClr val="lt1"/>
          </a:fillRef>
          <a:effectRef idx="0">
            <a:schemeClr val="accent3"/>
          </a:effectRef>
          <a:fontRef idx="minor">
            <a:schemeClr val="dk1"/>
          </a:fontRef>
        </p:style>
        <p:txBody>
          <a:bodyPr spcFirstLastPara="1" wrap="square" lIns="91425" tIns="45700" rIns="91425" bIns="45700" anchor="t" anchorCtr="0">
            <a:noAutofit/>
          </a:bodyPr>
          <a:lstStyle/>
          <a:p>
            <a:pPr marL="0" lvl="0" indent="0" algn="just" rtl="0">
              <a:lnSpc>
                <a:spcPct val="95000"/>
              </a:lnSpc>
              <a:spcBef>
                <a:spcPts val="1200"/>
              </a:spcBef>
              <a:spcAft>
                <a:spcPts val="0"/>
              </a:spcAft>
              <a:buClr>
                <a:schemeClr val="dk1"/>
              </a:buClr>
              <a:buSzPts val="770"/>
              <a:buFont typeface="Arial"/>
              <a:buNone/>
            </a:pPr>
            <a:r>
              <a:rPr lang="pt-BR" sz="2825" dirty="0">
                <a:solidFill>
                  <a:schemeClr val="dk1"/>
                </a:solidFill>
                <a:latin typeface="+mj-lt"/>
                <a:ea typeface="Times New Roman"/>
                <a:cs typeface="Times New Roman"/>
                <a:sym typeface="Times New Roman"/>
              </a:rPr>
              <a:t>Segundo Gadotti (2011, p.11), muitos de nossos estudantes encontram-se perdidos, sem metas definidas, sem perspectivas de futuro. Nesse cenário, a presença do educador torna-se crucial, uma vez que ele pode contribuir para dar significado às vidas de muitos. Apesar de desafiadora, tal tarefa é indispensável.</a:t>
            </a:r>
            <a:endParaRPr sz="2825" dirty="0">
              <a:solidFill>
                <a:schemeClr val="dk1"/>
              </a:solidFill>
              <a:latin typeface="+mj-lt"/>
              <a:ea typeface="Times New Roman"/>
              <a:cs typeface="Times New Roman"/>
              <a:sym typeface="Times New Roman"/>
            </a:endParaRPr>
          </a:p>
          <a:p>
            <a:pPr marL="101600" lvl="0" indent="0" algn="l" rtl="0">
              <a:lnSpc>
                <a:spcPct val="80000"/>
              </a:lnSpc>
              <a:spcBef>
                <a:spcPts val="500"/>
              </a:spcBef>
              <a:spcAft>
                <a:spcPts val="0"/>
              </a:spcAft>
              <a:buClr>
                <a:srgbClr val="262626"/>
              </a:buClr>
              <a:buSzPts val="1120"/>
              <a:buNone/>
            </a:pPr>
            <a:endParaRPr sz="1600" dirty="0">
              <a:latin typeface="+mj-lt"/>
            </a:endParaRPr>
          </a:p>
        </p:txBody>
      </p:sp>
      <p:sp>
        <p:nvSpPr>
          <p:cNvPr id="156" name="Google Shape;156;p13"/>
          <p:cNvSpPr txBox="1"/>
          <p:nvPr/>
        </p:nvSpPr>
        <p:spPr>
          <a:xfrm>
            <a:off x="555171" y="3864430"/>
            <a:ext cx="11049000" cy="608206"/>
          </a:xfrm>
          <a:prstGeom prst="rect">
            <a:avLst/>
          </a:prstGeom>
          <a:ln w="76200"/>
        </p:spPr>
        <p:style>
          <a:lnRef idx="2">
            <a:schemeClr val="accent6"/>
          </a:lnRef>
          <a:fillRef idx="1">
            <a:schemeClr val="lt1"/>
          </a:fillRef>
          <a:effectRef idx="0">
            <a:schemeClr val="accent6"/>
          </a:effectRef>
          <a:fontRef idx="minor">
            <a:schemeClr val="dk1"/>
          </a:fontRef>
        </p:style>
        <p:txBody>
          <a:bodyPr spcFirstLastPara="1" wrap="square" lIns="91425" tIns="91425" rIns="91425" bIns="91425" anchor="t" anchorCtr="0">
            <a:noAutofit/>
          </a:bodyPr>
          <a:lstStyle/>
          <a:p>
            <a:pPr marL="0" lvl="0" indent="0" algn="ctr" rtl="0">
              <a:lnSpc>
                <a:spcPct val="110000"/>
              </a:lnSpc>
              <a:spcBef>
                <a:spcPts val="0"/>
              </a:spcBef>
              <a:spcAft>
                <a:spcPts val="0"/>
              </a:spcAft>
              <a:buClr>
                <a:srgbClr val="262626"/>
              </a:buClr>
              <a:buSzPts val="2800"/>
              <a:buFont typeface="Arial"/>
              <a:buNone/>
            </a:pPr>
            <a:r>
              <a:rPr lang="pt-BR" sz="2800" b="1" dirty="0">
                <a:solidFill>
                  <a:srgbClr val="FF0000"/>
                </a:solidFill>
              </a:rPr>
              <a:t>EXEMPLO DE CONDENSAÇÃO</a:t>
            </a:r>
            <a:endParaRPr sz="2000" b="1" dirty="0">
              <a:solidFill>
                <a:srgbClr val="FF0000"/>
              </a:solidFill>
            </a:endParaRPr>
          </a:p>
        </p:txBody>
      </p:sp>
      <p:sp>
        <p:nvSpPr>
          <p:cNvPr id="157" name="Google Shape;157;p13"/>
          <p:cNvSpPr txBox="1"/>
          <p:nvPr/>
        </p:nvSpPr>
        <p:spPr>
          <a:xfrm>
            <a:off x="555171" y="4537275"/>
            <a:ext cx="11049000" cy="1959300"/>
          </a:xfrm>
          <a:prstGeom prst="rect">
            <a:avLst/>
          </a:prstGeom>
          <a:ln w="76200"/>
        </p:spPr>
        <p:style>
          <a:lnRef idx="2">
            <a:schemeClr val="accent6"/>
          </a:lnRef>
          <a:fillRef idx="1">
            <a:schemeClr val="lt1"/>
          </a:fillRef>
          <a:effectRef idx="0">
            <a:schemeClr val="accent6"/>
          </a:effectRef>
          <a:fontRef idx="minor">
            <a:schemeClr val="dk1"/>
          </a:fontRef>
        </p:style>
        <p:txBody>
          <a:bodyPr spcFirstLastPara="1" wrap="square" lIns="91425" tIns="91425" rIns="91425" bIns="91425" anchor="t" anchorCtr="0">
            <a:noAutofit/>
          </a:bodyPr>
          <a:lstStyle/>
          <a:p>
            <a:pPr marL="0" lvl="0" indent="0" algn="just" rtl="0">
              <a:lnSpc>
                <a:spcPct val="100000"/>
              </a:lnSpc>
              <a:spcBef>
                <a:spcPts val="1200"/>
              </a:spcBef>
              <a:spcAft>
                <a:spcPts val="500"/>
              </a:spcAft>
              <a:buClr>
                <a:schemeClr val="dk1"/>
              </a:buClr>
              <a:buSzPts val="1100"/>
              <a:buFont typeface="Arial"/>
              <a:buNone/>
            </a:pPr>
            <a:r>
              <a:rPr lang="pt-BR" sz="2800" dirty="0">
                <a:solidFill>
                  <a:schemeClr val="dk1"/>
                </a:solidFill>
                <a:latin typeface="Times New Roman"/>
                <a:ea typeface="Times New Roman"/>
                <a:cs typeface="Times New Roman"/>
                <a:sym typeface="Times New Roman"/>
              </a:rPr>
              <a:t>Para Gadotti (2011), nossos alunos enfrentam incertezas e falta de direção, o que torna a presença do professor ainda mais importante. Sua missão é dar sentido às vidas desses jovens, tarefa árdua, porém fundamental.</a:t>
            </a:r>
            <a:endParaRPr sz="2800" dirty="0">
              <a:solidFill>
                <a:schemeClr val="dk1"/>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14"/>
          <p:cNvSpPr txBox="1">
            <a:spLocks noGrp="1"/>
          </p:cNvSpPr>
          <p:nvPr>
            <p:ph type="body" idx="1"/>
          </p:nvPr>
        </p:nvSpPr>
        <p:spPr>
          <a:xfrm>
            <a:off x="326572" y="315686"/>
            <a:ext cx="11647714" cy="6291943"/>
          </a:xfrm>
          <a:prstGeom prst="rect">
            <a:avLst/>
          </a:prstGeom>
          <a:solidFill>
            <a:schemeClr val="lt1"/>
          </a:solidFill>
          <a:ln w="76200" cap="flat" cmpd="sng">
            <a:solidFill>
              <a:schemeClr val="accent3"/>
            </a:solidFill>
            <a:prstDash val="solid"/>
            <a:miter lim="800000"/>
            <a:headEnd type="none" w="sm" len="sm"/>
            <a:tailEnd type="none" w="sm" len="sm"/>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rgbClr val="FF0000"/>
              </a:buClr>
              <a:buSzPts val="2240"/>
              <a:buNone/>
            </a:pPr>
            <a:r>
              <a:rPr lang="pt-BR" sz="3000" b="1" dirty="0">
                <a:solidFill>
                  <a:srgbClr val="FF0000"/>
                </a:solidFill>
                <a:latin typeface="Arial"/>
                <a:ea typeface="Arial"/>
                <a:cs typeface="Arial"/>
                <a:sym typeface="Arial"/>
              </a:rPr>
              <a:t>Citação de citação </a:t>
            </a:r>
            <a:endParaRPr sz="2200" dirty="0"/>
          </a:p>
          <a:p>
            <a:pPr marL="228600" lvl="0" indent="-228600" algn="just" rtl="0">
              <a:lnSpc>
                <a:spcPct val="100000"/>
              </a:lnSpc>
              <a:spcBef>
                <a:spcPts val="1000"/>
              </a:spcBef>
              <a:spcAft>
                <a:spcPts val="0"/>
              </a:spcAft>
              <a:buClr>
                <a:schemeClr val="dk1"/>
              </a:buClr>
              <a:buSzPts val="2240"/>
              <a:buChar char="•"/>
            </a:pPr>
            <a:r>
              <a:rPr lang="pt-BR" sz="2800" dirty="0">
                <a:solidFill>
                  <a:schemeClr val="dk1"/>
                </a:solidFill>
                <a:latin typeface="Arial"/>
                <a:ea typeface="Arial"/>
                <a:cs typeface="Arial"/>
                <a:sym typeface="Arial"/>
              </a:rPr>
              <a:t>Pode-se fazer ainda citação de citação, ou seja, quando não se teve acesso ao documento original, pode ser citada a ideia de um autor que foi citada na obra de outro. </a:t>
            </a:r>
            <a:endParaRPr dirty="0"/>
          </a:p>
          <a:p>
            <a:pPr marL="228600" lvl="0" indent="-228600" algn="just" rtl="0">
              <a:lnSpc>
                <a:spcPct val="100000"/>
              </a:lnSpc>
              <a:spcBef>
                <a:spcPts val="1000"/>
              </a:spcBef>
              <a:spcAft>
                <a:spcPts val="0"/>
              </a:spcAft>
              <a:buClr>
                <a:schemeClr val="dk1"/>
              </a:buClr>
              <a:buSzPts val="2240"/>
              <a:buChar char="•"/>
            </a:pPr>
            <a:r>
              <a:rPr lang="pt-BR" sz="2800" dirty="0">
                <a:solidFill>
                  <a:schemeClr val="dk1"/>
                </a:solidFill>
                <a:latin typeface="Arial"/>
                <a:ea typeface="Arial"/>
                <a:cs typeface="Arial"/>
                <a:sym typeface="Arial"/>
              </a:rPr>
              <a:t>Neste caso, deve ser usada a expressão latina </a:t>
            </a:r>
            <a:r>
              <a:rPr lang="pt-BR" sz="2800" b="1" dirty="0">
                <a:solidFill>
                  <a:srgbClr val="FF0000"/>
                </a:solidFill>
                <a:latin typeface="Arial"/>
                <a:ea typeface="Arial"/>
                <a:cs typeface="Arial"/>
                <a:sym typeface="Arial"/>
              </a:rPr>
              <a:t>apud,</a:t>
            </a:r>
            <a:r>
              <a:rPr lang="pt-BR" sz="2800" dirty="0">
                <a:solidFill>
                  <a:schemeClr val="dk1"/>
                </a:solidFill>
                <a:latin typeface="Arial"/>
                <a:ea typeface="Arial"/>
                <a:cs typeface="Arial"/>
                <a:sym typeface="Arial"/>
              </a:rPr>
              <a:t> que significa citado por.</a:t>
            </a:r>
            <a:endParaRPr sz="2800" dirty="0">
              <a:solidFill>
                <a:schemeClr val="dk1"/>
              </a:solidFill>
              <a:latin typeface="Arial"/>
              <a:ea typeface="Arial"/>
              <a:cs typeface="Arial"/>
              <a:sym typeface="Arial"/>
            </a:endParaRPr>
          </a:p>
          <a:p>
            <a:pPr marL="228600" lvl="0" indent="0" algn="just" rtl="0">
              <a:lnSpc>
                <a:spcPct val="100000"/>
              </a:lnSpc>
              <a:spcBef>
                <a:spcPts val="1000"/>
              </a:spcBef>
              <a:spcAft>
                <a:spcPts val="0"/>
              </a:spcAft>
              <a:buNone/>
            </a:pPr>
            <a:endParaRPr sz="2800" dirty="0">
              <a:solidFill>
                <a:schemeClr val="dk1"/>
              </a:solidFill>
            </a:endParaRPr>
          </a:p>
          <a:p>
            <a:pPr marL="0" lvl="0" indent="0" algn="just" rtl="0">
              <a:lnSpc>
                <a:spcPct val="100000"/>
              </a:lnSpc>
              <a:spcBef>
                <a:spcPts val="1000"/>
              </a:spcBef>
              <a:spcAft>
                <a:spcPts val="0"/>
              </a:spcAft>
              <a:buClr>
                <a:srgbClr val="FF0000"/>
              </a:buClr>
              <a:buSzPts val="2240"/>
              <a:buNone/>
            </a:pPr>
            <a:r>
              <a:rPr lang="pt-BR" sz="2800" b="1" dirty="0">
                <a:solidFill>
                  <a:srgbClr val="FF0000"/>
                </a:solidFill>
                <a:latin typeface="Arial"/>
                <a:ea typeface="Arial"/>
                <a:cs typeface="Arial"/>
                <a:sym typeface="Arial"/>
              </a:rPr>
              <a:t>Exemplo: </a:t>
            </a:r>
            <a:endParaRPr sz="2800" b="1" dirty="0">
              <a:solidFill>
                <a:srgbClr val="FF0000"/>
              </a:solidFill>
            </a:endParaRPr>
          </a:p>
          <a:p>
            <a:pPr marL="0" lvl="0" indent="0" algn="just" rtl="0">
              <a:lnSpc>
                <a:spcPct val="100000"/>
              </a:lnSpc>
              <a:spcBef>
                <a:spcPts val="1000"/>
              </a:spcBef>
              <a:spcAft>
                <a:spcPts val="0"/>
              </a:spcAft>
              <a:buNone/>
            </a:pPr>
            <a:r>
              <a:rPr lang="pt-BR" sz="2800" dirty="0">
                <a:solidFill>
                  <a:schemeClr val="dk1"/>
                </a:solidFill>
              </a:rPr>
              <a:t>“ </a:t>
            </a:r>
            <a:r>
              <a:rPr lang="pt-BR" sz="2800" dirty="0">
                <a:solidFill>
                  <a:schemeClr val="dk1"/>
                </a:solidFill>
                <a:latin typeface="Arial"/>
                <a:ea typeface="Arial"/>
                <a:cs typeface="Arial"/>
                <a:sym typeface="Arial"/>
              </a:rPr>
              <a:t>[...] em lugar de visitar de vez em quando o amanhã, o futuro, pelo profundo engajamento com o hoje, com o aqui e com o agora, que em lugar desta viagem constante ao amanhã, se atrelem a um passado de exploração e de rotina</a:t>
            </a:r>
            <a:r>
              <a:rPr lang="pt-BR" sz="2800" dirty="0">
                <a:solidFill>
                  <a:schemeClr val="dk1"/>
                </a:solidFill>
              </a:rPr>
              <a:t>” </a:t>
            </a:r>
            <a:r>
              <a:rPr lang="pt-BR" sz="2800" dirty="0">
                <a:solidFill>
                  <a:schemeClr val="dk1"/>
                </a:solidFill>
                <a:latin typeface="Arial"/>
                <a:ea typeface="Arial"/>
                <a:cs typeface="Arial"/>
                <a:sym typeface="Arial"/>
              </a:rPr>
              <a:t>(Freire, 1977, </a:t>
            </a:r>
            <a:r>
              <a:rPr lang="pt-BR" sz="2800" i="1" dirty="0">
                <a:solidFill>
                  <a:schemeClr val="dk1"/>
                </a:solidFill>
                <a:latin typeface="Arial"/>
                <a:ea typeface="Arial"/>
                <a:cs typeface="Arial"/>
                <a:sym typeface="Arial"/>
              </a:rPr>
              <a:t>apud</a:t>
            </a:r>
            <a:r>
              <a:rPr lang="pt-BR" sz="2800" dirty="0">
                <a:solidFill>
                  <a:schemeClr val="dk1"/>
                </a:solidFill>
              </a:rPr>
              <a:t> </a:t>
            </a:r>
            <a:r>
              <a:rPr lang="pt-BR" sz="2800" dirty="0">
                <a:solidFill>
                  <a:schemeClr val="dk1"/>
                </a:solidFill>
                <a:latin typeface="Arial"/>
                <a:ea typeface="Arial"/>
                <a:cs typeface="Arial"/>
                <a:sym typeface="Arial"/>
              </a:rPr>
              <a:t>Brandão, 1982, p. 101).</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5"/>
          <p:cNvSpPr txBox="1">
            <a:spLocks noGrp="1"/>
          </p:cNvSpPr>
          <p:nvPr>
            <p:ph type="body" idx="1"/>
          </p:nvPr>
        </p:nvSpPr>
        <p:spPr>
          <a:xfrm>
            <a:off x="673975" y="631375"/>
            <a:ext cx="10651800" cy="5622900"/>
          </a:xfrm>
          <a:prstGeom prst="rect">
            <a:avLst/>
          </a:prstGeom>
          <a:ln w="76200"/>
        </p:spPr>
        <p:style>
          <a:lnRef idx="2">
            <a:schemeClr val="accent4"/>
          </a:lnRef>
          <a:fillRef idx="1">
            <a:schemeClr val="lt1"/>
          </a:fillRef>
          <a:effectRef idx="0">
            <a:schemeClr val="accent4"/>
          </a:effectRef>
          <a:fontRef idx="minor">
            <a:schemeClr val="dk1"/>
          </a:fontRef>
        </p:style>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FF0000"/>
              </a:buClr>
              <a:buSzPts val="2240"/>
              <a:buNone/>
            </a:pPr>
            <a:r>
              <a:rPr lang="pt-BR" sz="3200" b="1" dirty="0">
                <a:solidFill>
                  <a:srgbClr val="FF0000"/>
                </a:solidFill>
              </a:rPr>
              <a:t>  </a:t>
            </a:r>
            <a:r>
              <a:rPr lang="pt-BR" sz="3200" b="1" dirty="0">
                <a:solidFill>
                  <a:srgbClr val="FF0000"/>
                </a:solidFill>
                <a:latin typeface="Arial"/>
                <a:ea typeface="Arial"/>
                <a:cs typeface="Arial"/>
                <a:sym typeface="Arial"/>
              </a:rPr>
              <a:t>No final da sentença</a:t>
            </a:r>
            <a:endParaRPr sz="2400" dirty="0">
              <a:latin typeface="Arial"/>
              <a:ea typeface="Arial"/>
              <a:cs typeface="Arial"/>
              <a:sym typeface="Arial"/>
            </a:endParaRPr>
          </a:p>
          <a:p>
            <a:pPr marL="0" lvl="0" indent="0" algn="l" rtl="0">
              <a:lnSpc>
                <a:spcPct val="100000"/>
              </a:lnSpc>
              <a:spcBef>
                <a:spcPts val="0"/>
              </a:spcBef>
              <a:spcAft>
                <a:spcPts val="0"/>
              </a:spcAft>
              <a:buClr>
                <a:srgbClr val="FF0000"/>
              </a:buClr>
              <a:buSzPts val="2240"/>
              <a:buNone/>
            </a:pPr>
            <a:endParaRPr sz="2400" dirty="0"/>
          </a:p>
          <a:p>
            <a:pPr marL="228600" lvl="0" indent="0" algn="just" rtl="0">
              <a:lnSpc>
                <a:spcPct val="100000"/>
              </a:lnSpc>
              <a:spcBef>
                <a:spcPts val="1000"/>
              </a:spcBef>
              <a:spcAft>
                <a:spcPts val="0"/>
              </a:spcAft>
              <a:buNone/>
            </a:pPr>
            <a:r>
              <a:rPr lang="pt-BR" sz="2800" dirty="0">
                <a:latin typeface="Arial"/>
                <a:ea typeface="Arial"/>
                <a:cs typeface="Arial"/>
                <a:sym typeface="Arial"/>
              </a:rPr>
              <a:t>Além disso, o aspecto profissional tem sido descuidado por causa da confusão que é ainda frequentemente feita entre o papel de mãe e de professora, sobretudo na educação infantil (Freire,  1993 </a:t>
            </a:r>
            <a:r>
              <a:rPr lang="pt-BR" sz="2800" i="1" dirty="0">
                <a:latin typeface="Arial"/>
                <a:ea typeface="Arial"/>
                <a:cs typeface="Arial"/>
                <a:sym typeface="Arial"/>
              </a:rPr>
              <a:t>apud </a:t>
            </a:r>
            <a:r>
              <a:rPr lang="pt-BR" sz="2800" dirty="0">
                <a:latin typeface="Arial"/>
                <a:ea typeface="Arial"/>
                <a:cs typeface="Arial"/>
                <a:sym typeface="Arial"/>
              </a:rPr>
              <a:t>Gadotti, 2011).</a:t>
            </a:r>
            <a:endParaRPr sz="2400" dirty="0"/>
          </a:p>
          <a:p>
            <a:pPr marL="228600" lvl="0" indent="-127000" algn="l" rtl="0">
              <a:lnSpc>
                <a:spcPct val="100000"/>
              </a:lnSpc>
              <a:spcBef>
                <a:spcPts val="1000"/>
              </a:spcBef>
              <a:spcAft>
                <a:spcPts val="0"/>
              </a:spcAft>
              <a:buClr>
                <a:srgbClr val="262626"/>
              </a:buClr>
              <a:buSzPts val="1600"/>
              <a:buNone/>
            </a:pPr>
            <a:endParaRPr sz="2400" dirty="0">
              <a:latin typeface="Arial"/>
              <a:ea typeface="Arial"/>
              <a:cs typeface="Arial"/>
              <a:sym typeface="Arial"/>
            </a:endParaRPr>
          </a:p>
          <a:p>
            <a:pPr marL="228600" lvl="0" indent="0" algn="just" rtl="0">
              <a:lnSpc>
                <a:spcPct val="100000"/>
              </a:lnSpc>
              <a:spcBef>
                <a:spcPts val="1000"/>
              </a:spcBef>
              <a:spcAft>
                <a:spcPts val="0"/>
              </a:spcAft>
              <a:buNone/>
            </a:pPr>
            <a:r>
              <a:rPr lang="pt-BR" sz="2800" dirty="0">
                <a:latin typeface="Arial"/>
                <a:ea typeface="Arial"/>
                <a:cs typeface="Arial"/>
                <a:sym typeface="Arial"/>
              </a:rPr>
              <a:t>Os países desenvolvidos podem comprar créditos de carbono, com o objetivo de reduzir a emissão de gases</a:t>
            </a:r>
            <a:r>
              <a:rPr lang="pt-BR" sz="2800" dirty="0"/>
              <a:t> </a:t>
            </a:r>
            <a:r>
              <a:rPr lang="pt-BR" sz="2800" dirty="0">
                <a:latin typeface="Arial"/>
                <a:ea typeface="Arial"/>
                <a:cs typeface="Arial"/>
                <a:sym typeface="Arial"/>
              </a:rPr>
              <a:t>(G</a:t>
            </a:r>
            <a:r>
              <a:rPr lang="pt-BR" sz="2800" dirty="0"/>
              <a:t>onçalves,</a:t>
            </a:r>
            <a:r>
              <a:rPr lang="pt-BR" sz="2800" dirty="0">
                <a:latin typeface="Arial"/>
                <a:ea typeface="Arial"/>
                <a:cs typeface="Arial"/>
                <a:sym typeface="Arial"/>
              </a:rPr>
              <a:t> 2000 </a:t>
            </a:r>
            <a:r>
              <a:rPr lang="pt-BR" sz="2800" i="1" dirty="0">
                <a:latin typeface="Arial"/>
                <a:ea typeface="Arial"/>
                <a:cs typeface="Arial"/>
                <a:sym typeface="Arial"/>
              </a:rPr>
              <a:t>apud </a:t>
            </a:r>
            <a:r>
              <a:rPr lang="pt-BR" sz="2800" dirty="0">
                <a:latin typeface="Arial"/>
                <a:ea typeface="Arial"/>
                <a:cs typeface="Arial"/>
                <a:sym typeface="Arial"/>
              </a:rPr>
              <a:t>F</a:t>
            </a:r>
            <a:r>
              <a:rPr lang="pt-BR" sz="2800" dirty="0"/>
              <a:t>erreira</a:t>
            </a:r>
            <a:r>
              <a:rPr lang="pt-BR" sz="2800" dirty="0">
                <a:latin typeface="Arial"/>
                <a:ea typeface="Arial"/>
                <a:cs typeface="Arial"/>
                <a:sym typeface="Arial"/>
              </a:rPr>
              <a:t>, 2009).</a:t>
            </a:r>
            <a:endParaRPr sz="2400" dirty="0"/>
          </a:p>
          <a:p>
            <a:pPr marL="228600" lvl="0" indent="-127000" algn="l" rtl="0">
              <a:lnSpc>
                <a:spcPct val="100000"/>
              </a:lnSpc>
              <a:spcBef>
                <a:spcPts val="1000"/>
              </a:spcBef>
              <a:spcAft>
                <a:spcPts val="0"/>
              </a:spcAft>
              <a:buClr>
                <a:srgbClr val="262626"/>
              </a:buClr>
              <a:buSzPts val="1600"/>
              <a:buNone/>
            </a:pP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16"/>
          <p:cNvSpPr txBox="1">
            <a:spLocks noGrp="1"/>
          </p:cNvSpPr>
          <p:nvPr>
            <p:ph type="title"/>
          </p:nvPr>
        </p:nvSpPr>
        <p:spPr>
          <a:xfrm>
            <a:off x="1050879" y="609601"/>
            <a:ext cx="9810604" cy="1216024"/>
          </a:xfrm>
          <a:prstGeom prst="rect">
            <a:avLst/>
          </a:prstGeom>
          <a:noFill/>
          <a:ln>
            <a:noFill/>
          </a:ln>
        </p:spPr>
        <p:txBody>
          <a:bodyPr spcFirstLastPara="1" wrap="square" lIns="91425" tIns="45700" rIns="91425" bIns="45700" anchor="ctr" anchorCtr="0">
            <a:normAutofit/>
          </a:bodyPr>
          <a:lstStyle/>
          <a:p>
            <a:pPr marL="0" lvl="0" indent="0" algn="l" rtl="0">
              <a:lnSpc>
                <a:spcPct val="110000"/>
              </a:lnSpc>
              <a:spcBef>
                <a:spcPts val="0"/>
              </a:spcBef>
              <a:spcAft>
                <a:spcPts val="0"/>
              </a:spcAft>
              <a:buClr>
                <a:srgbClr val="262626"/>
              </a:buClr>
              <a:buSzPts val="2800"/>
              <a:buFont typeface="Arial"/>
              <a:buNone/>
            </a:pPr>
            <a:r>
              <a:rPr lang="pt-BR" b="1"/>
              <a:t>CITAÇÃO DE INFORMAÇÃO EXTRAÍDA DA INTERNET</a:t>
            </a:r>
            <a:endParaRPr/>
          </a:p>
        </p:txBody>
      </p:sp>
      <p:sp>
        <p:nvSpPr>
          <p:cNvPr id="173" name="Google Shape;173;p16"/>
          <p:cNvSpPr txBox="1">
            <a:spLocks noGrp="1"/>
          </p:cNvSpPr>
          <p:nvPr>
            <p:ph type="body" idx="1"/>
          </p:nvPr>
        </p:nvSpPr>
        <p:spPr>
          <a:xfrm>
            <a:off x="555172" y="1825624"/>
            <a:ext cx="11027228" cy="4428753"/>
          </a:xfrm>
          <a:prstGeom prst="rect">
            <a:avLst/>
          </a:prstGeom>
          <a:solidFill>
            <a:schemeClr val="lt1"/>
          </a:solidFill>
          <a:ln w="76200" cap="flat" cmpd="sng">
            <a:solidFill>
              <a:schemeClr val="accent1"/>
            </a:solidFill>
            <a:prstDash val="solid"/>
            <a:miter lim="800000"/>
            <a:headEnd type="none" w="sm" len="sm"/>
            <a:tailEnd type="none" w="sm" len="sm"/>
          </a:ln>
        </p:spPr>
        <p:txBody>
          <a:bodyPr spcFirstLastPara="1" wrap="square" lIns="91425" tIns="45700" rIns="91425" bIns="45700" anchor="t" anchorCtr="0">
            <a:normAutofit/>
          </a:bodyPr>
          <a:lstStyle/>
          <a:p>
            <a:pPr marL="228600" lvl="0" indent="-228600" algn="just" rtl="0">
              <a:lnSpc>
                <a:spcPct val="100000"/>
              </a:lnSpc>
              <a:spcBef>
                <a:spcPts val="0"/>
              </a:spcBef>
              <a:spcAft>
                <a:spcPts val="0"/>
              </a:spcAft>
              <a:buClr>
                <a:schemeClr val="dk1"/>
              </a:buClr>
              <a:buSzPts val="1920"/>
              <a:buChar char="•"/>
            </a:pPr>
            <a:r>
              <a:rPr lang="pt-BR" sz="2400">
                <a:solidFill>
                  <a:schemeClr val="dk1"/>
                </a:solidFill>
                <a:latin typeface="Arial"/>
                <a:ea typeface="Arial"/>
                <a:cs typeface="Arial"/>
                <a:sym typeface="Arial"/>
              </a:rPr>
              <a:t>É necessário analisar e avaliar a fidedignidade e o caráter científico das informações extraídas da internet. As entradas seguem as mesmas regras para documentos impressos, o que muda é a forma de apresentação da referência.</a:t>
            </a:r>
            <a:endParaRPr/>
          </a:p>
          <a:p>
            <a:pPr marL="228600" lvl="0" indent="-228600" algn="just" rtl="0">
              <a:lnSpc>
                <a:spcPct val="100000"/>
              </a:lnSpc>
              <a:spcBef>
                <a:spcPts val="1000"/>
              </a:spcBef>
              <a:spcAft>
                <a:spcPts val="0"/>
              </a:spcAft>
              <a:buClr>
                <a:srgbClr val="FF0000"/>
              </a:buClr>
              <a:buSzPts val="1920"/>
              <a:buChar char="•"/>
            </a:pPr>
            <a:r>
              <a:rPr lang="pt-BR" sz="2400" b="1">
                <a:solidFill>
                  <a:srgbClr val="FF0000"/>
                </a:solidFill>
                <a:latin typeface="Arial"/>
                <a:ea typeface="Arial"/>
                <a:cs typeface="Arial"/>
                <a:sym typeface="Arial"/>
              </a:rPr>
              <a:t>Exemplo: </a:t>
            </a:r>
            <a:endParaRPr/>
          </a:p>
          <a:p>
            <a:pPr marL="228600" lvl="0" indent="0" algn="just" rtl="0">
              <a:lnSpc>
                <a:spcPct val="100000"/>
              </a:lnSpc>
              <a:spcBef>
                <a:spcPts val="1000"/>
              </a:spcBef>
              <a:spcAft>
                <a:spcPts val="0"/>
              </a:spcAft>
              <a:buNone/>
            </a:pPr>
            <a:endParaRPr/>
          </a:p>
          <a:p>
            <a:pPr marL="228600" lvl="0" indent="0" algn="just" rtl="0">
              <a:lnSpc>
                <a:spcPct val="100000"/>
              </a:lnSpc>
              <a:spcBef>
                <a:spcPts val="1000"/>
              </a:spcBef>
              <a:spcAft>
                <a:spcPts val="0"/>
              </a:spcAft>
              <a:buNone/>
            </a:pPr>
            <a:r>
              <a:rPr lang="pt-BR" sz="2400">
                <a:solidFill>
                  <a:schemeClr val="dk1"/>
                </a:solidFill>
                <a:latin typeface="Arial"/>
                <a:ea typeface="Arial"/>
                <a:cs typeface="Arial"/>
                <a:sym typeface="Arial"/>
              </a:rPr>
              <a:t>De acordo com Machado (2009), os professores do ensino fundamental e médio podem diversificar as aulas, torná-las mais atrativas e conhecer o trabalho de outros colegas espalhados pelo país ao acessar o Portal do Professor.</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7"/>
          <p:cNvSpPr txBox="1">
            <a:spLocks noGrp="1"/>
          </p:cNvSpPr>
          <p:nvPr>
            <p:ph type="title"/>
          </p:nvPr>
        </p:nvSpPr>
        <p:spPr>
          <a:xfrm>
            <a:off x="569549" y="547075"/>
            <a:ext cx="10458600" cy="4464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10000"/>
              </a:lnSpc>
              <a:spcBef>
                <a:spcPts val="0"/>
              </a:spcBef>
              <a:spcAft>
                <a:spcPts val="0"/>
              </a:spcAft>
              <a:buClr>
                <a:srgbClr val="262626"/>
              </a:buClr>
              <a:buSzPct val="100000"/>
              <a:buFont typeface="Arial"/>
              <a:buNone/>
            </a:pPr>
            <a:r>
              <a:rPr lang="pt-BR" b="1" dirty="0">
                <a:solidFill>
                  <a:srgbClr val="FF0000"/>
                </a:solidFill>
              </a:rPr>
              <a:t>UM AUTOR</a:t>
            </a:r>
            <a:endParaRPr b="1" dirty="0">
              <a:solidFill>
                <a:srgbClr val="FF0000"/>
              </a:solidFill>
            </a:endParaRPr>
          </a:p>
        </p:txBody>
      </p:sp>
      <p:sp>
        <p:nvSpPr>
          <p:cNvPr id="179" name="Google Shape;179;p17"/>
          <p:cNvSpPr txBox="1">
            <a:spLocks noGrp="1"/>
          </p:cNvSpPr>
          <p:nvPr>
            <p:ph type="body" idx="1"/>
          </p:nvPr>
        </p:nvSpPr>
        <p:spPr>
          <a:xfrm>
            <a:off x="402771" y="1153886"/>
            <a:ext cx="11527971" cy="5421085"/>
          </a:xfrm>
          <a:prstGeom prst="rect">
            <a:avLst/>
          </a:prstGeom>
          <a:solidFill>
            <a:schemeClr val="lt1"/>
          </a:solidFill>
          <a:ln w="76200" cap="flat" cmpd="sng">
            <a:solidFill>
              <a:schemeClr val="accent3"/>
            </a:solidFill>
            <a:prstDash val="solid"/>
            <a:miter lim="800000"/>
            <a:headEnd type="none" w="sm" len="sm"/>
            <a:tailEnd type="none" w="sm" len="sm"/>
          </a:ln>
        </p:spPr>
        <p:txBody>
          <a:bodyPr spcFirstLastPara="1" wrap="square" lIns="91425" tIns="45700" rIns="91425" bIns="45700" anchor="t" anchorCtr="0">
            <a:noAutofit/>
          </a:bodyPr>
          <a:lstStyle/>
          <a:p>
            <a:pPr marL="228600" lvl="0" indent="-228600" algn="just" rtl="0">
              <a:lnSpc>
                <a:spcPct val="100000"/>
              </a:lnSpc>
              <a:spcBef>
                <a:spcPts val="0"/>
              </a:spcBef>
              <a:spcAft>
                <a:spcPts val="0"/>
              </a:spcAft>
              <a:buClr>
                <a:schemeClr val="dk1"/>
              </a:buClr>
              <a:buSzPts val="2240"/>
              <a:buChar char="•"/>
            </a:pPr>
            <a:r>
              <a:rPr lang="pt-BR" sz="2400" dirty="0">
                <a:solidFill>
                  <a:schemeClr val="dk1"/>
                </a:solidFill>
                <a:latin typeface="Arial" panose="020B0604020202020204" pitchFamily="34" charset="0"/>
                <a:cs typeface="Arial" panose="020B0604020202020204" pitchFamily="34" charset="0"/>
                <a:sym typeface="Arial"/>
              </a:rPr>
              <a:t>No sistema autor-data, a indicação do sobrenome pode ser na sentença, no final da sentença ou após a ideia do autor. As fontes utilizadas na produção textual devem ser indicadas: pelo sobrenome do autor ou nome da entidade responsável; pela data de publicação.</a:t>
            </a:r>
          </a:p>
          <a:p>
            <a:pPr marL="0" lvl="0" indent="0" algn="just" rtl="0">
              <a:lnSpc>
                <a:spcPct val="100000"/>
              </a:lnSpc>
              <a:spcBef>
                <a:spcPts val="0"/>
              </a:spcBef>
              <a:spcAft>
                <a:spcPts val="0"/>
              </a:spcAft>
              <a:buClr>
                <a:schemeClr val="dk1"/>
              </a:buClr>
              <a:buSzPts val="2240"/>
              <a:buNone/>
            </a:pPr>
            <a:endParaRPr lang="pt-BR" sz="2400" dirty="0">
              <a:solidFill>
                <a:schemeClr val="dk1"/>
              </a:solidFill>
              <a:latin typeface="Arial" panose="020B0604020202020204" pitchFamily="34" charset="0"/>
              <a:cs typeface="Arial" panose="020B0604020202020204" pitchFamily="34" charset="0"/>
              <a:sym typeface="Arial"/>
            </a:endParaRPr>
          </a:p>
          <a:p>
            <a:pPr marL="0" lvl="0" indent="0" algn="just" rtl="0">
              <a:lnSpc>
                <a:spcPct val="100000"/>
              </a:lnSpc>
              <a:spcBef>
                <a:spcPts val="0"/>
              </a:spcBef>
              <a:spcAft>
                <a:spcPts val="0"/>
              </a:spcAft>
              <a:buClr>
                <a:schemeClr val="dk1"/>
              </a:buClr>
              <a:buSzPts val="2240"/>
              <a:buNone/>
            </a:pPr>
            <a:r>
              <a:rPr lang="pt-BR" sz="2400" b="1" dirty="0">
                <a:solidFill>
                  <a:srgbClr val="FF0000"/>
                </a:solidFill>
                <a:latin typeface="Arial" panose="020B0604020202020204" pitchFamily="34" charset="0"/>
                <a:cs typeface="Arial" panose="020B0604020202020204" pitchFamily="34" charset="0"/>
                <a:sym typeface="Arial"/>
              </a:rPr>
              <a:t>Exemplos: </a:t>
            </a:r>
            <a:endParaRPr lang="pt-BR" sz="2400" b="1" dirty="0">
              <a:solidFill>
                <a:srgbClr val="FF0000"/>
              </a:solidFill>
              <a:latin typeface="Arial" panose="020B0604020202020204" pitchFamily="34" charset="0"/>
              <a:cs typeface="Arial" panose="020B0604020202020204" pitchFamily="34" charset="0"/>
            </a:endParaRPr>
          </a:p>
          <a:p>
            <a:pPr marL="342900" lvl="0" indent="-342900" algn="just" rtl="0">
              <a:lnSpc>
                <a:spcPct val="100000"/>
              </a:lnSpc>
              <a:spcBef>
                <a:spcPts val="1000"/>
              </a:spcBef>
              <a:spcAft>
                <a:spcPts val="0"/>
              </a:spcAft>
              <a:buClr>
                <a:schemeClr val="dk1"/>
              </a:buClr>
              <a:buSzPts val="2240"/>
              <a:buFont typeface="Wingdings" panose="05000000000000000000" pitchFamily="2" charset="2"/>
              <a:buChar char="Ø"/>
            </a:pPr>
            <a:r>
              <a:rPr lang="pt-BR" sz="2400" b="1" dirty="0">
                <a:solidFill>
                  <a:schemeClr val="dk1"/>
                </a:solidFill>
                <a:latin typeface="Arial" panose="020B0604020202020204" pitchFamily="34" charset="0"/>
                <a:cs typeface="Arial" panose="020B0604020202020204" pitchFamily="34" charset="0"/>
                <a:sym typeface="Arial"/>
              </a:rPr>
              <a:t>Na sentença: </a:t>
            </a:r>
            <a:endParaRPr lang="pt-BR" sz="2400" b="1" dirty="0">
              <a:latin typeface="Arial" panose="020B0604020202020204" pitchFamily="34" charset="0"/>
              <a:cs typeface="Arial" panose="020B0604020202020204" pitchFamily="34" charset="0"/>
            </a:endParaRPr>
          </a:p>
          <a:p>
            <a:pPr marL="228600" lvl="0" indent="-228600" algn="just" rtl="0">
              <a:lnSpc>
                <a:spcPct val="100000"/>
              </a:lnSpc>
              <a:spcBef>
                <a:spcPts val="1000"/>
              </a:spcBef>
              <a:spcAft>
                <a:spcPts val="0"/>
              </a:spcAft>
              <a:buClr>
                <a:schemeClr val="dk1"/>
              </a:buClr>
              <a:buSzPts val="2240"/>
              <a:buChar char="•"/>
            </a:pPr>
            <a:r>
              <a:rPr lang="pt-BR" sz="2400" dirty="0">
                <a:solidFill>
                  <a:schemeClr val="dk1"/>
                </a:solidFill>
                <a:latin typeface="Arial" panose="020B0604020202020204" pitchFamily="34" charset="0"/>
                <a:cs typeface="Arial" panose="020B0604020202020204" pitchFamily="34" charset="0"/>
                <a:sym typeface="Arial"/>
              </a:rPr>
              <a:t>Segundo Matus (1996, p.14) “negar o planejamento é negar a possibilidade de escolher o futuro, é aceitá-lo seja ele qual for”.</a:t>
            </a:r>
            <a:endParaRPr lang="pt-BR" sz="2400" dirty="0">
              <a:latin typeface="Arial" panose="020B0604020202020204" pitchFamily="34" charset="0"/>
              <a:cs typeface="Arial" panose="020B0604020202020204" pitchFamily="34" charset="0"/>
            </a:endParaRPr>
          </a:p>
          <a:p>
            <a:pPr marL="342900" lvl="0" indent="-342900" algn="just" rtl="0">
              <a:lnSpc>
                <a:spcPct val="100000"/>
              </a:lnSpc>
              <a:spcBef>
                <a:spcPts val="1000"/>
              </a:spcBef>
              <a:spcAft>
                <a:spcPts val="0"/>
              </a:spcAft>
              <a:buClr>
                <a:schemeClr val="dk1"/>
              </a:buClr>
              <a:buSzPts val="2240"/>
              <a:buFont typeface="Wingdings" panose="05000000000000000000" pitchFamily="2" charset="2"/>
              <a:buChar char="Ø"/>
            </a:pPr>
            <a:r>
              <a:rPr lang="pt-BR" sz="2400" dirty="0">
                <a:solidFill>
                  <a:schemeClr val="dk1"/>
                </a:solidFill>
                <a:latin typeface="Arial" panose="020B0604020202020204" pitchFamily="34" charset="0"/>
                <a:cs typeface="Arial" panose="020B0604020202020204" pitchFamily="34" charset="0"/>
                <a:sym typeface="Arial"/>
              </a:rPr>
              <a:t> </a:t>
            </a:r>
            <a:r>
              <a:rPr lang="pt-BR" sz="2400" b="1" dirty="0">
                <a:solidFill>
                  <a:schemeClr val="dk1"/>
                </a:solidFill>
                <a:latin typeface="Arial" panose="020B0604020202020204" pitchFamily="34" charset="0"/>
                <a:cs typeface="Arial" panose="020B0604020202020204" pitchFamily="34" charset="0"/>
                <a:sym typeface="Arial"/>
              </a:rPr>
              <a:t>No final da sentença: </a:t>
            </a:r>
            <a:endParaRPr lang="pt-BR" sz="2400" b="1" dirty="0">
              <a:latin typeface="Arial" panose="020B0604020202020204" pitchFamily="34" charset="0"/>
              <a:cs typeface="Arial" panose="020B0604020202020204" pitchFamily="34" charset="0"/>
            </a:endParaRPr>
          </a:p>
          <a:p>
            <a:pPr marL="228600" lvl="0" indent="-228600" algn="just" rtl="0">
              <a:lnSpc>
                <a:spcPct val="100000"/>
              </a:lnSpc>
              <a:spcBef>
                <a:spcPts val="1000"/>
              </a:spcBef>
              <a:spcAft>
                <a:spcPts val="0"/>
              </a:spcAft>
              <a:buClr>
                <a:schemeClr val="dk1"/>
              </a:buClr>
              <a:buSzPts val="2240"/>
              <a:buChar char="•"/>
            </a:pPr>
            <a:r>
              <a:rPr lang="pt-BR" sz="2400" dirty="0">
                <a:solidFill>
                  <a:schemeClr val="dk1"/>
                </a:solidFill>
                <a:latin typeface="Arial" panose="020B0604020202020204" pitchFamily="34" charset="0"/>
                <a:cs typeface="Arial" panose="020B0604020202020204" pitchFamily="34" charset="0"/>
                <a:sym typeface="Arial"/>
              </a:rPr>
              <a:t>“Negar o planejamento é negar a possibilidade de escolher o futuro, é aceitá-lo seja ele qual for” (M</a:t>
            </a:r>
            <a:r>
              <a:rPr lang="pt-BR" sz="2400" dirty="0">
                <a:solidFill>
                  <a:schemeClr val="dk1"/>
                </a:solidFill>
                <a:latin typeface="Arial" panose="020B0604020202020204" pitchFamily="34" charset="0"/>
                <a:cs typeface="Arial" panose="020B0604020202020204" pitchFamily="34" charset="0"/>
              </a:rPr>
              <a:t>atus</a:t>
            </a:r>
            <a:r>
              <a:rPr lang="pt-BR" sz="2400" dirty="0">
                <a:solidFill>
                  <a:schemeClr val="dk1"/>
                </a:solidFill>
                <a:latin typeface="Arial" panose="020B0604020202020204" pitchFamily="34" charset="0"/>
                <a:cs typeface="Arial" panose="020B0604020202020204" pitchFamily="34" charset="0"/>
                <a:sym typeface="Arial"/>
              </a:rPr>
              <a:t>, 1996, p.14).</a:t>
            </a:r>
            <a:endParaRPr lang="pt-BR" sz="2400" dirty="0">
              <a:latin typeface="Arial" panose="020B0604020202020204" pitchFamily="34" charset="0"/>
              <a:cs typeface="Arial" panose="020B0604020202020204" pitchFamily="34" charset="0"/>
            </a:endParaRPr>
          </a:p>
          <a:p>
            <a:pPr marL="228600" lvl="0" indent="-228600" algn="just" rtl="0">
              <a:lnSpc>
                <a:spcPct val="100000"/>
              </a:lnSpc>
              <a:spcBef>
                <a:spcPts val="0"/>
              </a:spcBef>
              <a:spcAft>
                <a:spcPts val="0"/>
              </a:spcAft>
              <a:buClr>
                <a:schemeClr val="dk1"/>
              </a:buClr>
              <a:buSzPts val="2240"/>
              <a:buChar char="•"/>
            </a:pPr>
            <a:endParaRPr lang="pt-BR" sz="2400" dirty="0">
              <a:latin typeface="Arial" panose="020B0604020202020204" pitchFamily="34" charset="0"/>
              <a:cs typeface="Arial" panose="020B0604020202020204" pitchFamily="34" charset="0"/>
            </a:endParaRPr>
          </a:p>
          <a:p>
            <a:pPr marL="0" lvl="0" indent="0" algn="just" rtl="0">
              <a:lnSpc>
                <a:spcPct val="100000"/>
              </a:lnSpc>
              <a:spcBef>
                <a:spcPts val="1000"/>
              </a:spcBef>
              <a:spcAft>
                <a:spcPts val="0"/>
              </a:spcAft>
              <a:buClr>
                <a:schemeClr val="dk1"/>
              </a:buClr>
              <a:buSzPts val="2240"/>
              <a:buNone/>
            </a:pPr>
            <a:endParaRPr lang="pt-BR" sz="2400" dirty="0">
              <a:highlight>
                <a:srgbClr val="FFFF00"/>
              </a:highlight>
              <a:latin typeface="Arial" panose="020B0604020202020204" pitchFamily="34" charset="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9"/>
          <p:cNvSpPr txBox="1">
            <a:spLocks noGrp="1"/>
          </p:cNvSpPr>
          <p:nvPr>
            <p:ph type="title"/>
          </p:nvPr>
        </p:nvSpPr>
        <p:spPr>
          <a:xfrm>
            <a:off x="1050879" y="609601"/>
            <a:ext cx="9810604" cy="522513"/>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10000"/>
              </a:lnSpc>
              <a:spcBef>
                <a:spcPts val="0"/>
              </a:spcBef>
              <a:spcAft>
                <a:spcPts val="0"/>
              </a:spcAft>
              <a:buClr>
                <a:srgbClr val="262626"/>
              </a:buClr>
              <a:buSzPts val="2800"/>
              <a:buFont typeface="Arial"/>
              <a:buNone/>
            </a:pPr>
            <a:r>
              <a:rPr lang="pt-BR" b="1" dirty="0">
                <a:solidFill>
                  <a:srgbClr val="FF0000"/>
                </a:solidFill>
              </a:rPr>
              <a:t>ATÉ TRÊS AUTORES</a:t>
            </a:r>
            <a:endParaRPr dirty="0">
              <a:solidFill>
                <a:srgbClr val="FF0000"/>
              </a:solidFill>
            </a:endParaRPr>
          </a:p>
        </p:txBody>
      </p:sp>
      <p:sp>
        <p:nvSpPr>
          <p:cNvPr id="190" name="Google Shape;190;p19"/>
          <p:cNvSpPr txBox="1">
            <a:spLocks noGrp="1"/>
          </p:cNvSpPr>
          <p:nvPr>
            <p:ph type="body" idx="1"/>
          </p:nvPr>
        </p:nvSpPr>
        <p:spPr>
          <a:xfrm>
            <a:off x="424543" y="1240971"/>
            <a:ext cx="11353800" cy="5333999"/>
          </a:xfrm>
          <a:prstGeom prst="rect">
            <a:avLst/>
          </a:prstGeom>
          <a:ln w="76200">
            <a:headEnd type="none" w="sm" len="sm"/>
            <a:tailEnd type="none" w="sm" len="sm"/>
          </a:ln>
        </p:spPr>
        <p:style>
          <a:lnRef idx="2">
            <a:schemeClr val="accent4"/>
          </a:lnRef>
          <a:fillRef idx="1">
            <a:schemeClr val="lt1"/>
          </a:fillRef>
          <a:effectRef idx="0">
            <a:schemeClr val="accent4"/>
          </a:effectRef>
          <a:fontRef idx="minor">
            <a:schemeClr val="dk1"/>
          </a:fontRef>
        </p:style>
        <p:txBody>
          <a:bodyPr spcFirstLastPara="1" wrap="square" lIns="91425" tIns="45700" rIns="91425" bIns="45700" anchor="t" anchorCtr="0">
            <a:normAutofit/>
          </a:bodyPr>
          <a:lstStyle/>
          <a:p>
            <a:pPr marL="0" lvl="0" indent="0" algn="just" rtl="0">
              <a:lnSpc>
                <a:spcPct val="100000"/>
              </a:lnSpc>
              <a:spcBef>
                <a:spcPts val="0"/>
              </a:spcBef>
              <a:spcAft>
                <a:spcPts val="0"/>
              </a:spcAft>
              <a:buClr>
                <a:schemeClr val="dk1"/>
              </a:buClr>
              <a:buSzPts val="1920"/>
              <a:buNone/>
            </a:pPr>
            <a:r>
              <a:rPr lang="pt-BR" sz="2400" dirty="0">
                <a:solidFill>
                  <a:schemeClr val="dk1"/>
                </a:solidFill>
                <a:latin typeface="Arial"/>
                <a:ea typeface="Arial"/>
                <a:cs typeface="Arial"/>
                <a:sym typeface="Arial"/>
              </a:rPr>
              <a:t>Quando consultada uma obra com até três autores, todos devem ser referenciados. </a:t>
            </a:r>
            <a:endParaRPr dirty="0"/>
          </a:p>
          <a:p>
            <a:pPr marL="0" lvl="0" indent="0" algn="just" rtl="0">
              <a:lnSpc>
                <a:spcPct val="100000"/>
              </a:lnSpc>
              <a:spcBef>
                <a:spcPts val="1000"/>
              </a:spcBef>
              <a:spcAft>
                <a:spcPts val="0"/>
              </a:spcAft>
              <a:buClr>
                <a:srgbClr val="FF0000"/>
              </a:buClr>
              <a:buSzPts val="1920"/>
              <a:buNone/>
            </a:pPr>
            <a:r>
              <a:rPr lang="pt-BR" sz="2400" b="1" dirty="0">
                <a:solidFill>
                  <a:srgbClr val="FF0000"/>
                </a:solidFill>
                <a:latin typeface="Arial"/>
                <a:ea typeface="Arial"/>
                <a:cs typeface="Arial"/>
                <a:sym typeface="Arial"/>
              </a:rPr>
              <a:t>Exemplos: </a:t>
            </a:r>
          </a:p>
          <a:p>
            <a:pPr marL="342900" lvl="0" indent="-342900" algn="just" rtl="0">
              <a:lnSpc>
                <a:spcPct val="100000"/>
              </a:lnSpc>
              <a:spcBef>
                <a:spcPts val="1000"/>
              </a:spcBef>
              <a:spcAft>
                <a:spcPts val="0"/>
              </a:spcAft>
              <a:buClr>
                <a:srgbClr val="FF0000"/>
              </a:buClr>
              <a:buSzPts val="1920"/>
              <a:buFont typeface="Wingdings" panose="05000000000000000000" pitchFamily="2" charset="2"/>
              <a:buChar char="Ø"/>
            </a:pPr>
            <a:r>
              <a:rPr lang="pt-BR" sz="2400" b="1" dirty="0">
                <a:solidFill>
                  <a:schemeClr val="tx1"/>
                </a:solidFill>
                <a:latin typeface="Arial"/>
                <a:ea typeface="Arial"/>
                <a:cs typeface="Arial"/>
                <a:sym typeface="Arial"/>
              </a:rPr>
              <a:t>Na sentença: </a:t>
            </a:r>
            <a:endParaRPr b="1" dirty="0">
              <a:solidFill>
                <a:schemeClr val="tx1"/>
              </a:solidFill>
            </a:endParaRPr>
          </a:p>
          <a:p>
            <a:pPr marL="0" lvl="0" indent="0" algn="just" rtl="0">
              <a:lnSpc>
                <a:spcPct val="100000"/>
              </a:lnSpc>
              <a:spcBef>
                <a:spcPts val="1000"/>
              </a:spcBef>
              <a:spcAft>
                <a:spcPts val="0"/>
              </a:spcAft>
              <a:buClr>
                <a:schemeClr val="dk1"/>
              </a:buClr>
              <a:buSzPts val="1920"/>
              <a:buNone/>
            </a:pPr>
            <a:r>
              <a:rPr lang="pt-BR" sz="2400" dirty="0">
                <a:solidFill>
                  <a:schemeClr val="dk1"/>
                </a:solidFill>
                <a:latin typeface="Arial"/>
                <a:ea typeface="Arial"/>
                <a:cs typeface="Arial"/>
                <a:sym typeface="Arial"/>
              </a:rPr>
              <a:t>De acordo com Fonseca, Martins e Toledo (1995, p. 208), “</a:t>
            </a:r>
            <a:r>
              <a:rPr lang="pt-BR" sz="2400" dirty="0">
                <a:solidFill>
                  <a:schemeClr val="dk1"/>
                </a:solidFill>
              </a:rPr>
              <a:t>o</a:t>
            </a:r>
            <a:r>
              <a:rPr lang="pt-BR" sz="2400" dirty="0">
                <a:solidFill>
                  <a:schemeClr val="dk1"/>
                </a:solidFill>
                <a:latin typeface="Arial"/>
                <a:ea typeface="Arial"/>
                <a:cs typeface="Arial"/>
                <a:sym typeface="Arial"/>
              </a:rPr>
              <a:t> Índice Geral de Preços é considerado como medida-padrão (ou oficial) do país. Trata-se de um índice híbrido [...]”. </a:t>
            </a:r>
            <a:endParaRPr dirty="0"/>
          </a:p>
          <a:p>
            <a:pPr marL="342900" lvl="0" indent="-342900" algn="just" rtl="0">
              <a:lnSpc>
                <a:spcPct val="100000"/>
              </a:lnSpc>
              <a:spcBef>
                <a:spcPts val="1000"/>
              </a:spcBef>
              <a:spcAft>
                <a:spcPts val="0"/>
              </a:spcAft>
              <a:buClr>
                <a:srgbClr val="FF0000"/>
              </a:buClr>
              <a:buSzPts val="1920"/>
              <a:buFont typeface="Wingdings" panose="05000000000000000000" pitchFamily="2" charset="2"/>
              <a:buChar char="Ø"/>
            </a:pPr>
            <a:r>
              <a:rPr lang="pt-BR" sz="2400" b="1" dirty="0">
                <a:solidFill>
                  <a:schemeClr val="tx1"/>
                </a:solidFill>
                <a:latin typeface="Arial"/>
                <a:ea typeface="Arial"/>
                <a:cs typeface="Arial"/>
                <a:sym typeface="Arial"/>
              </a:rPr>
              <a:t>No final da sentença</a:t>
            </a:r>
            <a:r>
              <a:rPr lang="pt-BR" sz="2400" dirty="0">
                <a:solidFill>
                  <a:schemeClr val="tx1"/>
                </a:solidFill>
                <a:latin typeface="Arial"/>
                <a:ea typeface="Arial"/>
                <a:cs typeface="Arial"/>
                <a:sym typeface="Arial"/>
              </a:rPr>
              <a:t>: </a:t>
            </a:r>
            <a:endParaRPr dirty="0">
              <a:solidFill>
                <a:schemeClr val="tx1"/>
              </a:solidFill>
            </a:endParaRPr>
          </a:p>
          <a:p>
            <a:pPr marL="0" lvl="0" indent="0" algn="just" rtl="0">
              <a:lnSpc>
                <a:spcPct val="100000"/>
              </a:lnSpc>
              <a:spcBef>
                <a:spcPts val="1000"/>
              </a:spcBef>
              <a:spcAft>
                <a:spcPts val="0"/>
              </a:spcAft>
              <a:buClr>
                <a:schemeClr val="dk1"/>
              </a:buClr>
              <a:buSzPts val="1920"/>
              <a:buNone/>
            </a:pPr>
            <a:r>
              <a:rPr lang="pt-BR" sz="2400" dirty="0">
                <a:solidFill>
                  <a:schemeClr val="dk1"/>
                </a:solidFill>
                <a:latin typeface="Arial"/>
                <a:ea typeface="Arial"/>
                <a:cs typeface="Arial"/>
                <a:sym typeface="Arial"/>
              </a:rPr>
              <a:t>“A narração deficiente ou omissa, que impeça ou dificulte o exercício da defesa, é causa de nulidade absoluta, não podendo ser sanada porque infringe os princípios institucionais” (Grinover; Fernandes; Gomes Filho, 2001, p. 97).</a:t>
            </a:r>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20"/>
          <p:cNvSpPr txBox="1">
            <a:spLocks noGrp="1"/>
          </p:cNvSpPr>
          <p:nvPr>
            <p:ph type="title"/>
          </p:nvPr>
        </p:nvSpPr>
        <p:spPr>
          <a:xfrm>
            <a:off x="914400" y="609601"/>
            <a:ext cx="9947083" cy="1216024"/>
          </a:xfrm>
          <a:prstGeom prst="rect">
            <a:avLst/>
          </a:prstGeom>
          <a:noFill/>
          <a:ln>
            <a:noFill/>
          </a:ln>
        </p:spPr>
        <p:txBody>
          <a:bodyPr spcFirstLastPara="1" wrap="square" lIns="91425" tIns="45700" rIns="91425" bIns="45700" anchor="ctr" anchorCtr="0">
            <a:normAutofit/>
          </a:bodyPr>
          <a:lstStyle/>
          <a:p>
            <a:pPr marL="0" lvl="0" indent="0" algn="l" rtl="0">
              <a:lnSpc>
                <a:spcPct val="110000"/>
              </a:lnSpc>
              <a:spcBef>
                <a:spcPts val="0"/>
              </a:spcBef>
              <a:spcAft>
                <a:spcPts val="0"/>
              </a:spcAft>
              <a:buClr>
                <a:srgbClr val="262626"/>
              </a:buClr>
              <a:buSzPts val="2800"/>
              <a:buFont typeface="Arial"/>
              <a:buNone/>
            </a:pPr>
            <a:r>
              <a:rPr lang="pt-BR" b="1"/>
              <a:t>REFERÊNCIA COMPLETA</a:t>
            </a:r>
            <a:endParaRPr/>
          </a:p>
        </p:txBody>
      </p:sp>
      <p:sp>
        <p:nvSpPr>
          <p:cNvPr id="196" name="Google Shape;196;p20"/>
          <p:cNvSpPr txBox="1">
            <a:spLocks noGrp="1"/>
          </p:cNvSpPr>
          <p:nvPr>
            <p:ph type="body" idx="1"/>
          </p:nvPr>
        </p:nvSpPr>
        <p:spPr>
          <a:xfrm>
            <a:off x="576944" y="1825624"/>
            <a:ext cx="10940142" cy="4428753"/>
          </a:xfrm>
          <a:prstGeom prst="rect">
            <a:avLst/>
          </a:prstGeom>
          <a:ln w="76200">
            <a:headEnd type="none" w="sm" len="sm"/>
            <a:tailEnd type="none" w="sm" len="sm"/>
          </a:ln>
        </p:spPr>
        <p:style>
          <a:lnRef idx="2">
            <a:schemeClr val="accent4"/>
          </a:lnRef>
          <a:fillRef idx="1">
            <a:schemeClr val="lt1"/>
          </a:fillRef>
          <a:effectRef idx="0">
            <a:schemeClr val="accent4"/>
          </a:effectRef>
          <a:fontRef idx="minor">
            <a:schemeClr val="dk1"/>
          </a:fontRef>
        </p:style>
        <p:txBody>
          <a:bodyPr spcFirstLastPara="1" wrap="square" lIns="91425" tIns="45700" rIns="91425" bIns="45700" anchor="t" anchorCtr="0">
            <a:normAutofit/>
          </a:bodyPr>
          <a:lstStyle/>
          <a:p>
            <a:pPr marL="228600" lvl="0" indent="-228600" algn="just" rtl="0">
              <a:lnSpc>
                <a:spcPct val="100000"/>
              </a:lnSpc>
              <a:spcBef>
                <a:spcPts val="0"/>
              </a:spcBef>
              <a:spcAft>
                <a:spcPts val="0"/>
              </a:spcAft>
              <a:buClr>
                <a:schemeClr val="dk1"/>
              </a:buClr>
              <a:buSzPts val="2240"/>
              <a:buChar char="•"/>
            </a:pPr>
            <a:r>
              <a:rPr lang="pt-BR" sz="2800" dirty="0">
                <a:solidFill>
                  <a:schemeClr val="dk1"/>
                </a:solidFill>
                <a:latin typeface="Arial"/>
                <a:ea typeface="Arial"/>
                <a:cs typeface="Arial"/>
                <a:sym typeface="Arial"/>
              </a:rPr>
              <a:t>SOBRENOME, Prenome. Título. Edição. Local: Editora, ano de publicação. </a:t>
            </a:r>
            <a:endParaRPr dirty="0"/>
          </a:p>
          <a:p>
            <a:pPr marL="228600" lvl="0" indent="-228600" algn="just" rtl="0">
              <a:lnSpc>
                <a:spcPct val="100000"/>
              </a:lnSpc>
              <a:spcBef>
                <a:spcPts val="1000"/>
              </a:spcBef>
              <a:spcAft>
                <a:spcPts val="0"/>
              </a:spcAft>
              <a:buClr>
                <a:schemeClr val="dk1"/>
              </a:buClr>
              <a:buSzPts val="2240"/>
              <a:buChar char="•"/>
            </a:pPr>
            <a:r>
              <a:rPr lang="pt-BR" sz="2800" b="1" dirty="0">
                <a:solidFill>
                  <a:schemeClr val="dk1"/>
                </a:solidFill>
              </a:rPr>
              <a:t>O título deve ser destacado em negrito. </a:t>
            </a:r>
            <a:endParaRPr b="1" dirty="0"/>
          </a:p>
          <a:p>
            <a:pPr marL="228600" lvl="0" indent="-228600" algn="just" rtl="0">
              <a:lnSpc>
                <a:spcPct val="100000"/>
              </a:lnSpc>
              <a:spcBef>
                <a:spcPts val="1000"/>
              </a:spcBef>
              <a:spcAft>
                <a:spcPts val="0"/>
              </a:spcAft>
              <a:buClr>
                <a:schemeClr val="dk1"/>
              </a:buClr>
              <a:buSzPts val="2240"/>
              <a:buChar char="•"/>
            </a:pPr>
            <a:r>
              <a:rPr lang="pt-BR" sz="2800" dirty="0">
                <a:solidFill>
                  <a:schemeClr val="dk1"/>
                </a:solidFill>
                <a:latin typeface="Arial"/>
                <a:ea typeface="Arial"/>
                <a:cs typeface="Arial"/>
                <a:sym typeface="Arial"/>
              </a:rPr>
              <a:t>Exemplos:</a:t>
            </a:r>
          </a:p>
          <a:p>
            <a:pPr marL="0" indent="0" algn="just">
              <a:buClr>
                <a:schemeClr val="dk1"/>
              </a:buClr>
              <a:buSzPts val="2240"/>
              <a:buNone/>
            </a:pPr>
            <a:r>
              <a:rPr lang="pt-BR" sz="2800" dirty="0">
                <a:solidFill>
                  <a:schemeClr val="dk1"/>
                </a:solidFill>
                <a:latin typeface="Arial"/>
                <a:ea typeface="Arial"/>
                <a:cs typeface="Arial"/>
                <a:sym typeface="Arial"/>
              </a:rPr>
              <a:t>GIL, </a:t>
            </a:r>
            <a:r>
              <a:rPr lang="pt-BR" sz="2800" dirty="0" err="1">
                <a:solidFill>
                  <a:schemeClr val="dk1"/>
                </a:solidFill>
                <a:latin typeface="Arial"/>
                <a:ea typeface="Arial"/>
                <a:cs typeface="Arial"/>
                <a:sym typeface="Arial"/>
              </a:rPr>
              <a:t>Antonio</a:t>
            </a:r>
            <a:r>
              <a:rPr lang="pt-BR" sz="2800" dirty="0">
                <a:solidFill>
                  <a:schemeClr val="dk1"/>
                </a:solidFill>
                <a:latin typeface="Arial"/>
                <a:ea typeface="Arial"/>
                <a:cs typeface="Arial"/>
                <a:sym typeface="Arial"/>
              </a:rPr>
              <a:t> Carlos. </a:t>
            </a:r>
            <a:r>
              <a:rPr lang="pt-BR" sz="2800" b="1" dirty="0">
                <a:solidFill>
                  <a:schemeClr val="dk1"/>
                </a:solidFill>
                <a:latin typeface="Arial"/>
                <a:ea typeface="Arial"/>
                <a:cs typeface="Arial"/>
                <a:sym typeface="Arial"/>
              </a:rPr>
              <a:t>Métodos e técnicas de pesquisa social</a:t>
            </a:r>
            <a:r>
              <a:rPr lang="pt-BR" sz="2800" dirty="0">
                <a:solidFill>
                  <a:schemeClr val="dk1"/>
                </a:solidFill>
                <a:latin typeface="Arial"/>
                <a:ea typeface="Arial"/>
                <a:cs typeface="Arial"/>
                <a:sym typeface="Arial"/>
              </a:rPr>
              <a:t>. São Paulo: Atlas, 1999.</a:t>
            </a:r>
          </a:p>
          <a:p>
            <a:pPr marL="0" lvl="0" indent="0" algn="just" rtl="0">
              <a:lnSpc>
                <a:spcPct val="100000"/>
              </a:lnSpc>
              <a:spcBef>
                <a:spcPts val="1000"/>
              </a:spcBef>
              <a:spcAft>
                <a:spcPts val="0"/>
              </a:spcAft>
              <a:buClr>
                <a:schemeClr val="dk1"/>
              </a:buClr>
              <a:buSzPts val="2240"/>
              <a:buNone/>
            </a:pPr>
            <a:r>
              <a:rPr lang="pt-BR" sz="2800" dirty="0">
                <a:solidFill>
                  <a:schemeClr val="dk1"/>
                </a:solidFill>
                <a:latin typeface="Arial"/>
                <a:ea typeface="Arial"/>
                <a:cs typeface="Arial"/>
                <a:sym typeface="Arial"/>
              </a:rPr>
              <a:t>LOPES, I. V. </a:t>
            </a:r>
            <a:r>
              <a:rPr lang="pt-BR" sz="2800" b="1" dirty="0">
                <a:solidFill>
                  <a:schemeClr val="dk1"/>
                </a:solidFill>
                <a:latin typeface="Arial"/>
                <a:ea typeface="Arial"/>
                <a:cs typeface="Arial"/>
                <a:sym typeface="Arial"/>
              </a:rPr>
              <a:t>Gestão ambiental no Brasil: experiência e sucesso</a:t>
            </a:r>
            <a:r>
              <a:rPr lang="pt-BR" sz="2800" dirty="0">
                <a:solidFill>
                  <a:schemeClr val="dk1"/>
                </a:solidFill>
                <a:latin typeface="Arial"/>
                <a:ea typeface="Arial"/>
                <a:cs typeface="Arial"/>
                <a:sym typeface="Arial"/>
              </a:rPr>
              <a:t>. 5. ed. Rio de Janeiro: FGV, 1996. </a:t>
            </a:r>
            <a:endParaRPr sz="2800" dirty="0"/>
          </a:p>
          <a:p>
            <a:pPr marL="0" lvl="0" indent="0" algn="just" rtl="0">
              <a:lnSpc>
                <a:spcPct val="100000"/>
              </a:lnSpc>
              <a:spcBef>
                <a:spcPts val="1000"/>
              </a:spcBef>
              <a:spcAft>
                <a:spcPts val="0"/>
              </a:spcAft>
              <a:buClr>
                <a:schemeClr val="dk1"/>
              </a:buClr>
              <a:buSzPts val="2240"/>
              <a:buNone/>
            </a:pPr>
            <a:endParaRPr sz="2800" dirty="0">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2"/>
          <p:cNvSpPr txBox="1">
            <a:spLocks noGrp="1"/>
          </p:cNvSpPr>
          <p:nvPr>
            <p:ph type="title"/>
          </p:nvPr>
        </p:nvSpPr>
        <p:spPr>
          <a:xfrm>
            <a:off x="1050879" y="609601"/>
            <a:ext cx="9810604" cy="1216024"/>
          </a:xfrm>
          <a:prstGeom prst="rect">
            <a:avLst/>
          </a:prstGeom>
          <a:noFill/>
          <a:ln>
            <a:noFill/>
          </a:ln>
        </p:spPr>
        <p:txBody>
          <a:bodyPr spcFirstLastPara="1" wrap="square" lIns="91425" tIns="45700" rIns="91425" bIns="45700" anchor="ctr" anchorCtr="0">
            <a:normAutofit/>
          </a:bodyPr>
          <a:lstStyle/>
          <a:p>
            <a:pPr marL="0" lvl="0" indent="0" algn="ctr" rtl="0">
              <a:lnSpc>
                <a:spcPct val="110000"/>
              </a:lnSpc>
              <a:spcBef>
                <a:spcPts val="0"/>
              </a:spcBef>
              <a:spcAft>
                <a:spcPts val="0"/>
              </a:spcAft>
              <a:buClr>
                <a:srgbClr val="262626"/>
              </a:buClr>
              <a:buSzPts val="2800"/>
              <a:buFont typeface="Arial"/>
              <a:buNone/>
            </a:pPr>
            <a:r>
              <a:rPr lang="pt-BR" b="1">
                <a:latin typeface="Arial"/>
                <a:ea typeface="Arial"/>
                <a:cs typeface="Arial"/>
                <a:sym typeface="Arial"/>
              </a:rPr>
              <a:t>A ABNT- NORMA BRASILEIRA</a:t>
            </a:r>
            <a:endParaRPr/>
          </a:p>
        </p:txBody>
      </p:sp>
      <p:sp>
        <p:nvSpPr>
          <p:cNvPr id="94" name="Google Shape;94;p2"/>
          <p:cNvSpPr txBox="1">
            <a:spLocks noGrp="1"/>
          </p:cNvSpPr>
          <p:nvPr>
            <p:ph type="body" idx="1"/>
          </p:nvPr>
        </p:nvSpPr>
        <p:spPr>
          <a:xfrm>
            <a:off x="1050879" y="1825626"/>
            <a:ext cx="9810604" cy="4428752"/>
          </a:xfrm>
          <a:prstGeom prst="rect">
            <a:avLst/>
          </a:prstGeom>
          <a:gradFill>
            <a:gsLst>
              <a:gs pos="0">
                <a:srgbClr val="9FA5EA"/>
              </a:gs>
              <a:gs pos="50000">
                <a:srgbClr val="9197E5"/>
              </a:gs>
              <a:gs pos="100000">
                <a:srgbClr val="7C84E6"/>
              </a:gs>
            </a:gsLst>
            <a:lin ang="5400000" scaled="0"/>
          </a:gradFill>
          <a:ln w="9525" cap="flat" cmpd="sng">
            <a:solidFill>
              <a:schemeClr val="accent4"/>
            </a:solidFill>
            <a:prstDash val="solid"/>
            <a:miter lim="800000"/>
            <a:headEnd type="none" w="sm" len="sm"/>
            <a:tailEnd type="none" w="sm" len="sm"/>
          </a:ln>
        </p:spPr>
        <p:txBody>
          <a:bodyPr spcFirstLastPara="1" wrap="square" lIns="91425" tIns="45700" rIns="91425" bIns="45700" anchor="t" anchorCtr="0">
            <a:normAutofit/>
          </a:bodyPr>
          <a:lstStyle/>
          <a:p>
            <a:pPr marL="0" lvl="0" indent="0" algn="ctr" rtl="0">
              <a:lnSpc>
                <a:spcPct val="100000"/>
              </a:lnSpc>
              <a:spcBef>
                <a:spcPts val="0"/>
              </a:spcBef>
              <a:spcAft>
                <a:spcPts val="0"/>
              </a:spcAft>
              <a:buClr>
                <a:schemeClr val="dk1"/>
              </a:buClr>
              <a:buSzPts val="2880"/>
              <a:buNone/>
            </a:pPr>
            <a:r>
              <a:rPr lang="pt-BR" sz="3600" b="1">
                <a:solidFill>
                  <a:schemeClr val="dk1"/>
                </a:solidFill>
                <a:latin typeface="Arial"/>
                <a:ea typeface="Arial"/>
                <a:cs typeface="Arial"/>
                <a:sym typeface="Arial"/>
              </a:rPr>
              <a:t>Todo trabalho acadêmico deve ter uma apresentação gráfica que facilite a compreensão do leitor com relação às ideias do autor, por isso, no Brasil, a ABNT define as normas que devem ser seguidas pelos acadêmicos e  pesquisadores.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21"/>
          <p:cNvSpPr txBox="1">
            <a:spLocks noGrp="1"/>
          </p:cNvSpPr>
          <p:nvPr>
            <p:ph type="title"/>
          </p:nvPr>
        </p:nvSpPr>
        <p:spPr>
          <a:xfrm>
            <a:off x="1050879" y="609601"/>
            <a:ext cx="9810604" cy="1216024"/>
          </a:xfrm>
          <a:prstGeom prst="rect">
            <a:avLst/>
          </a:prstGeom>
          <a:noFill/>
          <a:ln>
            <a:noFill/>
          </a:ln>
        </p:spPr>
        <p:txBody>
          <a:bodyPr spcFirstLastPara="1" wrap="square" lIns="91425" tIns="45700" rIns="91425" bIns="45700" anchor="ctr" anchorCtr="0">
            <a:normAutofit/>
          </a:bodyPr>
          <a:lstStyle/>
          <a:p>
            <a:pPr marL="0" lvl="0" indent="0" algn="l" rtl="0">
              <a:lnSpc>
                <a:spcPct val="110000"/>
              </a:lnSpc>
              <a:spcBef>
                <a:spcPts val="0"/>
              </a:spcBef>
              <a:spcAft>
                <a:spcPts val="0"/>
              </a:spcAft>
              <a:buClr>
                <a:srgbClr val="262626"/>
              </a:buClr>
              <a:buSzPts val="2800"/>
              <a:buFont typeface="Arial"/>
              <a:buNone/>
            </a:pPr>
            <a:r>
              <a:rPr lang="pt-BR" b="1"/>
              <a:t>REFERÊNCIAS BIBLIOGRÁFICAS</a:t>
            </a:r>
            <a:endParaRPr/>
          </a:p>
        </p:txBody>
      </p:sp>
      <p:sp>
        <p:nvSpPr>
          <p:cNvPr id="202" name="Google Shape;202;p21"/>
          <p:cNvSpPr txBox="1">
            <a:spLocks noGrp="1"/>
          </p:cNvSpPr>
          <p:nvPr>
            <p:ph type="body" idx="1"/>
          </p:nvPr>
        </p:nvSpPr>
        <p:spPr>
          <a:xfrm>
            <a:off x="533400" y="1578429"/>
            <a:ext cx="11038114" cy="4931228"/>
          </a:xfrm>
          <a:prstGeom prst="rect">
            <a:avLst/>
          </a:prstGeom>
          <a:ln w="76200">
            <a:headEnd type="none" w="sm" len="sm"/>
            <a:tailEnd type="none" w="sm" len="sm"/>
          </a:ln>
        </p:spPr>
        <p:style>
          <a:lnRef idx="2">
            <a:schemeClr val="accent4"/>
          </a:lnRef>
          <a:fillRef idx="1">
            <a:schemeClr val="lt1"/>
          </a:fillRef>
          <a:effectRef idx="0">
            <a:schemeClr val="accent4"/>
          </a:effectRef>
          <a:fontRef idx="minor">
            <a:schemeClr val="dk1"/>
          </a:fontRef>
        </p:style>
        <p:txBody>
          <a:bodyPr spcFirstLastPara="1" wrap="square" lIns="91425" tIns="45700" rIns="91425" bIns="45700" anchor="t" anchorCtr="0">
            <a:normAutofit lnSpcReduction="10000"/>
          </a:bodyPr>
          <a:lstStyle/>
          <a:p>
            <a:pPr marL="228600" lvl="0" indent="-228600" algn="just" rtl="0">
              <a:lnSpc>
                <a:spcPct val="100000"/>
              </a:lnSpc>
              <a:spcBef>
                <a:spcPts val="0"/>
              </a:spcBef>
              <a:spcAft>
                <a:spcPts val="0"/>
              </a:spcAft>
              <a:buClr>
                <a:schemeClr val="dk1"/>
              </a:buClr>
              <a:buSzPts val="1920"/>
              <a:buChar char="•"/>
            </a:pPr>
            <a:endParaRPr lang="pt-BR" sz="2400" dirty="0">
              <a:solidFill>
                <a:schemeClr val="dk1"/>
              </a:solidFill>
              <a:latin typeface="Arial"/>
              <a:ea typeface="Arial"/>
              <a:cs typeface="Arial"/>
              <a:sym typeface="Arial"/>
            </a:endParaRPr>
          </a:p>
          <a:p>
            <a:pPr marL="228600" lvl="0" indent="-228600" algn="just" rtl="0">
              <a:lnSpc>
                <a:spcPct val="100000"/>
              </a:lnSpc>
              <a:spcBef>
                <a:spcPts val="0"/>
              </a:spcBef>
              <a:spcAft>
                <a:spcPts val="0"/>
              </a:spcAft>
              <a:buClr>
                <a:schemeClr val="dk1"/>
              </a:buClr>
              <a:buSzPts val="1920"/>
              <a:buChar char="•"/>
            </a:pPr>
            <a:r>
              <a:rPr lang="pt-BR" sz="2400" dirty="0">
                <a:solidFill>
                  <a:schemeClr val="dk1"/>
                </a:solidFill>
                <a:latin typeface="Arial"/>
                <a:ea typeface="Arial"/>
                <a:cs typeface="Arial"/>
                <a:sym typeface="Arial"/>
              </a:rPr>
              <a:t>ASSOCIAÇÃO BRASILEIRA DE NORMAS TÉCNICAS. NBR 10520, 2ª EDIÇÃO: </a:t>
            </a:r>
            <a:r>
              <a:rPr lang="pt-BR" sz="2400" b="1" dirty="0">
                <a:solidFill>
                  <a:schemeClr val="dk1"/>
                </a:solidFill>
                <a:latin typeface="Arial"/>
                <a:ea typeface="Arial"/>
                <a:cs typeface="Arial"/>
                <a:sym typeface="Arial"/>
              </a:rPr>
              <a:t>informação e documentação: apresentação de citações em documentos</a:t>
            </a:r>
            <a:r>
              <a:rPr lang="pt-BR" sz="2400" dirty="0">
                <a:solidFill>
                  <a:schemeClr val="dk1"/>
                </a:solidFill>
                <a:latin typeface="Arial"/>
                <a:ea typeface="Arial"/>
                <a:cs typeface="Arial"/>
                <a:sym typeface="Arial"/>
              </a:rPr>
              <a:t>. Rio de Janeiro, 2023.</a:t>
            </a:r>
          </a:p>
          <a:p>
            <a:pPr marL="0" lvl="0" indent="0" algn="just" rtl="0">
              <a:lnSpc>
                <a:spcPct val="100000"/>
              </a:lnSpc>
              <a:spcBef>
                <a:spcPts val="0"/>
              </a:spcBef>
              <a:spcAft>
                <a:spcPts val="0"/>
              </a:spcAft>
              <a:buClr>
                <a:schemeClr val="dk1"/>
              </a:buClr>
              <a:buSzPts val="1920"/>
              <a:buNone/>
            </a:pPr>
            <a:endParaRPr dirty="0"/>
          </a:p>
          <a:p>
            <a:pPr marL="228600" lvl="0" indent="-228600" algn="just" rtl="0">
              <a:lnSpc>
                <a:spcPct val="100000"/>
              </a:lnSpc>
              <a:spcBef>
                <a:spcPts val="1000"/>
              </a:spcBef>
              <a:spcAft>
                <a:spcPts val="0"/>
              </a:spcAft>
              <a:buClr>
                <a:schemeClr val="dk1"/>
              </a:buClr>
              <a:buSzPts val="1920"/>
              <a:buChar char="•"/>
            </a:pPr>
            <a:r>
              <a:rPr lang="pt-BR" sz="2400" dirty="0">
                <a:solidFill>
                  <a:schemeClr val="dk1"/>
                </a:solidFill>
                <a:latin typeface="Arial"/>
                <a:ea typeface="Arial"/>
                <a:cs typeface="Arial"/>
                <a:sym typeface="Arial"/>
              </a:rPr>
              <a:t>GIL, </a:t>
            </a:r>
            <a:r>
              <a:rPr lang="pt-BR" sz="2400" dirty="0" err="1">
                <a:solidFill>
                  <a:schemeClr val="dk1"/>
                </a:solidFill>
                <a:latin typeface="Arial"/>
                <a:ea typeface="Arial"/>
                <a:cs typeface="Arial"/>
                <a:sym typeface="Arial"/>
              </a:rPr>
              <a:t>Antonio</a:t>
            </a:r>
            <a:r>
              <a:rPr lang="pt-BR" sz="2400" dirty="0">
                <a:solidFill>
                  <a:schemeClr val="dk1"/>
                </a:solidFill>
                <a:latin typeface="Arial"/>
                <a:ea typeface="Arial"/>
                <a:cs typeface="Arial"/>
                <a:sym typeface="Arial"/>
              </a:rPr>
              <a:t> Carlos. </a:t>
            </a:r>
            <a:r>
              <a:rPr lang="pt-BR" sz="2400" b="1" dirty="0">
                <a:solidFill>
                  <a:schemeClr val="dk1"/>
                </a:solidFill>
                <a:latin typeface="Arial"/>
                <a:ea typeface="Arial"/>
                <a:cs typeface="Arial"/>
                <a:sym typeface="Arial"/>
              </a:rPr>
              <a:t>Métodos e técnicas de pesquisa social</a:t>
            </a:r>
            <a:r>
              <a:rPr lang="pt-BR" sz="2400" dirty="0">
                <a:solidFill>
                  <a:schemeClr val="dk1"/>
                </a:solidFill>
                <a:latin typeface="Arial"/>
                <a:ea typeface="Arial"/>
                <a:cs typeface="Arial"/>
                <a:sym typeface="Arial"/>
              </a:rPr>
              <a:t>. São Paulo: Atlas, 1999.</a:t>
            </a:r>
          </a:p>
          <a:p>
            <a:pPr marL="0" lvl="0" indent="0" algn="just" rtl="0">
              <a:lnSpc>
                <a:spcPct val="100000"/>
              </a:lnSpc>
              <a:spcBef>
                <a:spcPts val="1000"/>
              </a:spcBef>
              <a:spcAft>
                <a:spcPts val="0"/>
              </a:spcAft>
              <a:buClr>
                <a:schemeClr val="dk1"/>
              </a:buClr>
              <a:buSzPts val="1920"/>
              <a:buNone/>
            </a:pPr>
            <a:endParaRPr dirty="0"/>
          </a:p>
          <a:p>
            <a:pPr marL="228600" lvl="0" indent="-228600" algn="just" rtl="0">
              <a:lnSpc>
                <a:spcPct val="100000"/>
              </a:lnSpc>
              <a:spcBef>
                <a:spcPts val="1000"/>
              </a:spcBef>
              <a:spcAft>
                <a:spcPts val="0"/>
              </a:spcAft>
              <a:buClr>
                <a:schemeClr val="dk1"/>
              </a:buClr>
              <a:buSzPts val="1920"/>
              <a:buChar char="•"/>
            </a:pPr>
            <a:r>
              <a:rPr lang="pt-BR" sz="2400" dirty="0">
                <a:solidFill>
                  <a:schemeClr val="dk1"/>
                </a:solidFill>
                <a:latin typeface="Arial"/>
                <a:ea typeface="Arial"/>
                <a:cs typeface="Arial"/>
                <a:sym typeface="Arial"/>
              </a:rPr>
              <a:t>LAKATOS, E. M.; MARCONI, M. de A. </a:t>
            </a:r>
            <a:r>
              <a:rPr lang="pt-BR" sz="2400" b="1" dirty="0">
                <a:solidFill>
                  <a:schemeClr val="dk1"/>
                </a:solidFill>
                <a:latin typeface="Arial"/>
                <a:ea typeface="Arial"/>
                <a:cs typeface="Arial"/>
                <a:sym typeface="Arial"/>
              </a:rPr>
              <a:t>Fundamentos de metodologia científica</a:t>
            </a:r>
            <a:r>
              <a:rPr lang="pt-BR" sz="2400" dirty="0">
                <a:solidFill>
                  <a:schemeClr val="dk1"/>
                </a:solidFill>
                <a:latin typeface="Arial"/>
                <a:ea typeface="Arial"/>
                <a:cs typeface="Arial"/>
                <a:sym typeface="Arial"/>
              </a:rPr>
              <a:t>. 3. ed. rev. e </a:t>
            </a:r>
            <a:r>
              <a:rPr lang="pt-BR" sz="2400" dirty="0" err="1">
                <a:solidFill>
                  <a:schemeClr val="dk1"/>
                </a:solidFill>
                <a:latin typeface="Arial"/>
                <a:ea typeface="Arial"/>
                <a:cs typeface="Arial"/>
                <a:sym typeface="Arial"/>
              </a:rPr>
              <a:t>ampl</a:t>
            </a:r>
            <a:r>
              <a:rPr lang="pt-BR" sz="2400" dirty="0">
                <a:solidFill>
                  <a:schemeClr val="dk1"/>
                </a:solidFill>
                <a:latin typeface="Arial"/>
                <a:ea typeface="Arial"/>
                <a:cs typeface="Arial"/>
                <a:sym typeface="Arial"/>
              </a:rPr>
              <a:t>. São Paulo: Atlas, 1991.</a:t>
            </a:r>
          </a:p>
          <a:p>
            <a:pPr marL="0" lvl="0" indent="0" algn="just" rtl="0">
              <a:lnSpc>
                <a:spcPct val="100000"/>
              </a:lnSpc>
              <a:spcBef>
                <a:spcPts val="1000"/>
              </a:spcBef>
              <a:spcAft>
                <a:spcPts val="0"/>
              </a:spcAft>
              <a:buClr>
                <a:schemeClr val="dk1"/>
              </a:buClr>
              <a:buSzPts val="1920"/>
              <a:buNone/>
            </a:pPr>
            <a:endParaRPr dirty="0"/>
          </a:p>
          <a:p>
            <a:pPr marL="228600" lvl="0" indent="-228600" algn="just" rtl="0">
              <a:lnSpc>
                <a:spcPct val="100000"/>
              </a:lnSpc>
              <a:spcBef>
                <a:spcPts val="1000"/>
              </a:spcBef>
              <a:spcAft>
                <a:spcPts val="0"/>
              </a:spcAft>
              <a:buClr>
                <a:schemeClr val="dk1"/>
              </a:buClr>
              <a:buSzPts val="1920"/>
              <a:buChar char="•"/>
            </a:pPr>
            <a:r>
              <a:rPr lang="pt-BR" sz="2400" dirty="0">
                <a:solidFill>
                  <a:schemeClr val="dk1"/>
                </a:solidFill>
                <a:latin typeface="Arial"/>
                <a:ea typeface="Arial"/>
                <a:cs typeface="Arial"/>
                <a:sym typeface="Arial"/>
              </a:rPr>
              <a:t>SEVERINO, A. J. </a:t>
            </a:r>
            <a:r>
              <a:rPr lang="pt-BR" sz="2400" b="1" dirty="0">
                <a:solidFill>
                  <a:schemeClr val="dk1"/>
                </a:solidFill>
                <a:latin typeface="Arial"/>
                <a:ea typeface="Arial"/>
                <a:cs typeface="Arial"/>
                <a:sym typeface="Arial"/>
              </a:rPr>
              <a:t>Metodologia do trabalho científico</a:t>
            </a:r>
            <a:r>
              <a:rPr lang="pt-BR" sz="2400" dirty="0">
                <a:solidFill>
                  <a:schemeClr val="dk1"/>
                </a:solidFill>
                <a:latin typeface="Arial"/>
                <a:ea typeface="Arial"/>
                <a:cs typeface="Arial"/>
                <a:sym typeface="Arial"/>
              </a:rPr>
              <a:t>. 20. ed. rev. e </a:t>
            </a:r>
            <a:r>
              <a:rPr lang="pt-BR" sz="2400" dirty="0" err="1">
                <a:solidFill>
                  <a:schemeClr val="dk1"/>
                </a:solidFill>
                <a:latin typeface="Arial"/>
                <a:ea typeface="Arial"/>
                <a:cs typeface="Arial"/>
                <a:sym typeface="Arial"/>
              </a:rPr>
              <a:t>ampl</a:t>
            </a:r>
            <a:r>
              <a:rPr lang="pt-BR" sz="2400" dirty="0">
                <a:solidFill>
                  <a:schemeClr val="dk1"/>
                </a:solidFill>
                <a:latin typeface="Arial"/>
                <a:ea typeface="Arial"/>
                <a:cs typeface="Arial"/>
                <a:sym typeface="Arial"/>
              </a:rPr>
              <a:t>. São Paulo: Cortez, 1996.</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3"/>
          <p:cNvSpPr txBox="1">
            <a:spLocks noGrp="1"/>
          </p:cNvSpPr>
          <p:nvPr>
            <p:ph type="title"/>
          </p:nvPr>
        </p:nvSpPr>
        <p:spPr>
          <a:xfrm>
            <a:off x="1050879" y="609601"/>
            <a:ext cx="9810604" cy="1216024"/>
          </a:xfrm>
          <a:prstGeom prst="rect">
            <a:avLst/>
          </a:prstGeom>
          <a:noFill/>
          <a:ln>
            <a:noFill/>
          </a:ln>
        </p:spPr>
        <p:txBody>
          <a:bodyPr spcFirstLastPara="1" wrap="square" lIns="91425" tIns="45700" rIns="91425" bIns="45700" anchor="ctr" anchorCtr="0">
            <a:normAutofit/>
          </a:bodyPr>
          <a:lstStyle/>
          <a:p>
            <a:pPr marL="0" lvl="0" indent="0" algn="l" rtl="0">
              <a:lnSpc>
                <a:spcPct val="110000"/>
              </a:lnSpc>
              <a:spcBef>
                <a:spcPts val="0"/>
              </a:spcBef>
              <a:spcAft>
                <a:spcPts val="0"/>
              </a:spcAft>
              <a:buClr>
                <a:srgbClr val="262626"/>
              </a:buClr>
              <a:buSzPts val="2800"/>
              <a:buFont typeface="Arial"/>
              <a:buNone/>
            </a:pPr>
            <a:r>
              <a:rPr lang="pt-BR" b="1">
                <a:latin typeface="Arial"/>
                <a:ea typeface="Arial"/>
                <a:cs typeface="Arial"/>
                <a:sym typeface="Arial"/>
              </a:rPr>
              <a:t>REGRAS INICIAIS</a:t>
            </a:r>
            <a:endParaRPr/>
          </a:p>
        </p:txBody>
      </p:sp>
      <p:sp>
        <p:nvSpPr>
          <p:cNvPr id="100" name="Google Shape;100;p3"/>
          <p:cNvSpPr txBox="1">
            <a:spLocks noGrp="1"/>
          </p:cNvSpPr>
          <p:nvPr>
            <p:ph type="body" idx="1"/>
          </p:nvPr>
        </p:nvSpPr>
        <p:spPr>
          <a:xfrm>
            <a:off x="707571" y="1825624"/>
            <a:ext cx="10972800" cy="4428753"/>
          </a:xfrm>
          <a:prstGeom prst="rect">
            <a:avLst/>
          </a:prstGeom>
          <a:gradFill>
            <a:gsLst>
              <a:gs pos="0">
                <a:srgbClr val="9AE5E6"/>
              </a:gs>
              <a:gs pos="50000">
                <a:srgbClr val="8DDADC"/>
              </a:gs>
              <a:gs pos="100000">
                <a:srgbClr val="78D9DC"/>
              </a:gs>
            </a:gsLst>
            <a:lin ang="5400000" scaled="0"/>
          </a:gradFill>
          <a:ln w="9525"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28600" lvl="0" indent="-228600" algn="just" rtl="0">
              <a:lnSpc>
                <a:spcPct val="100000"/>
              </a:lnSpc>
              <a:spcBef>
                <a:spcPts val="0"/>
              </a:spcBef>
              <a:spcAft>
                <a:spcPts val="0"/>
              </a:spcAft>
              <a:buClr>
                <a:schemeClr val="dk1"/>
              </a:buClr>
              <a:buSzPts val="2560"/>
              <a:buChar char="•"/>
            </a:pPr>
            <a:r>
              <a:rPr lang="pt-BR" sz="3200" b="1">
                <a:solidFill>
                  <a:schemeClr val="dk1"/>
                </a:solidFill>
                <a:latin typeface="Arial"/>
                <a:ea typeface="Arial"/>
                <a:cs typeface="Arial"/>
                <a:sym typeface="Arial"/>
              </a:rPr>
              <a:t>O tipo de papel utilizado deve ser o formato A4 (21 x 29,7 cm), na cor branca. Deve ser utilizada apenas a parte da frente da folha (anverso). </a:t>
            </a:r>
            <a:endParaRPr/>
          </a:p>
          <a:p>
            <a:pPr marL="0" lvl="0" indent="0" algn="just" rtl="0">
              <a:lnSpc>
                <a:spcPct val="100000"/>
              </a:lnSpc>
              <a:spcBef>
                <a:spcPts val="1000"/>
              </a:spcBef>
              <a:spcAft>
                <a:spcPts val="0"/>
              </a:spcAft>
              <a:buClr>
                <a:srgbClr val="262626"/>
              </a:buClr>
              <a:buSzPts val="2560"/>
              <a:buNone/>
            </a:pPr>
            <a:endParaRPr sz="3200" b="1">
              <a:latin typeface="Arial"/>
              <a:ea typeface="Arial"/>
              <a:cs typeface="Arial"/>
              <a:sym typeface="Arial"/>
            </a:endParaRPr>
          </a:p>
          <a:p>
            <a:pPr marL="228600" lvl="0" indent="-228600" algn="just" rtl="0">
              <a:lnSpc>
                <a:spcPct val="100000"/>
              </a:lnSpc>
              <a:spcBef>
                <a:spcPts val="1000"/>
              </a:spcBef>
              <a:spcAft>
                <a:spcPts val="0"/>
              </a:spcAft>
              <a:buClr>
                <a:schemeClr val="dk1"/>
              </a:buClr>
              <a:buSzPts val="2560"/>
              <a:buChar char="•"/>
            </a:pPr>
            <a:r>
              <a:rPr lang="pt-BR" sz="3200" b="1">
                <a:solidFill>
                  <a:schemeClr val="dk1"/>
                </a:solidFill>
                <a:latin typeface="Arial"/>
                <a:ea typeface="Arial"/>
                <a:cs typeface="Arial"/>
                <a:sym typeface="Arial"/>
              </a:rPr>
              <a:t>O trabalho deve ser digitado em fonte Arial ou Times New Roman, tamanho 12 para o corpo do texto e tamanho 10 para citações longas, tabelas, quadros e ficha catalográfica.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4"/>
          <p:cNvSpPr txBox="1">
            <a:spLocks noGrp="1"/>
          </p:cNvSpPr>
          <p:nvPr>
            <p:ph type="body" idx="1"/>
          </p:nvPr>
        </p:nvSpPr>
        <p:spPr>
          <a:xfrm>
            <a:off x="304800" y="261257"/>
            <a:ext cx="11604172" cy="6346371"/>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rgbClr val="FF0000"/>
              </a:buClr>
              <a:buSzPts val="2880"/>
              <a:buNone/>
            </a:pPr>
            <a:r>
              <a:rPr lang="pt-BR" sz="3600" b="1" dirty="0">
                <a:solidFill>
                  <a:srgbClr val="FF0000"/>
                </a:solidFill>
                <a:latin typeface="Arial"/>
                <a:ea typeface="Arial"/>
                <a:cs typeface="Arial"/>
                <a:sym typeface="Arial"/>
              </a:rPr>
              <a:t>Configuração das margens </a:t>
            </a:r>
            <a:endParaRPr dirty="0"/>
          </a:p>
          <a:p>
            <a:pPr marL="228600" lvl="0" indent="-228600" algn="just" rtl="0">
              <a:lnSpc>
                <a:spcPct val="100000"/>
              </a:lnSpc>
              <a:spcBef>
                <a:spcPts val="1000"/>
              </a:spcBef>
              <a:spcAft>
                <a:spcPts val="0"/>
              </a:spcAft>
              <a:buClr>
                <a:schemeClr val="dk1"/>
              </a:buClr>
              <a:buSzPts val="2880"/>
              <a:buChar char="•"/>
            </a:pPr>
            <a:r>
              <a:rPr lang="pt-BR" sz="3600" dirty="0">
                <a:solidFill>
                  <a:schemeClr val="dk1"/>
                </a:solidFill>
                <a:latin typeface="Arial"/>
                <a:ea typeface="Arial"/>
                <a:cs typeface="Arial"/>
                <a:sym typeface="Arial"/>
              </a:rPr>
              <a:t>As margens esquerda e superior devem ter 3 cm, enquanto as margens direita e inferior devem ter 2 cm;</a:t>
            </a:r>
            <a:endParaRPr dirty="0"/>
          </a:p>
          <a:p>
            <a:pPr marL="0" lvl="0" indent="0" algn="just" rtl="0">
              <a:lnSpc>
                <a:spcPct val="100000"/>
              </a:lnSpc>
              <a:spcBef>
                <a:spcPts val="1000"/>
              </a:spcBef>
              <a:spcAft>
                <a:spcPts val="0"/>
              </a:spcAft>
              <a:buClr>
                <a:srgbClr val="FF0000"/>
              </a:buClr>
              <a:buSzPts val="2880"/>
              <a:buNone/>
            </a:pPr>
            <a:r>
              <a:rPr lang="pt-BR" sz="3600" b="1" dirty="0">
                <a:solidFill>
                  <a:srgbClr val="FF0000"/>
                </a:solidFill>
                <a:latin typeface="Arial"/>
                <a:ea typeface="Arial"/>
                <a:cs typeface="Arial"/>
                <a:sym typeface="Arial"/>
              </a:rPr>
              <a:t>Espaçamento </a:t>
            </a:r>
            <a:endParaRPr dirty="0"/>
          </a:p>
          <a:p>
            <a:pPr marL="228600" lvl="0" indent="-228600" algn="just" rtl="0">
              <a:lnSpc>
                <a:spcPct val="100000"/>
              </a:lnSpc>
              <a:spcBef>
                <a:spcPts val="1000"/>
              </a:spcBef>
              <a:spcAft>
                <a:spcPts val="0"/>
              </a:spcAft>
              <a:buClr>
                <a:schemeClr val="dk1"/>
              </a:buClr>
              <a:buSzPts val="2880"/>
              <a:buChar char="•"/>
            </a:pPr>
            <a:r>
              <a:rPr lang="pt-BR" sz="3600" dirty="0">
                <a:solidFill>
                  <a:schemeClr val="dk1"/>
                </a:solidFill>
                <a:latin typeface="Arial"/>
                <a:ea typeface="Arial"/>
                <a:cs typeface="Arial"/>
                <a:sym typeface="Arial"/>
              </a:rPr>
              <a:t>O espaçamento entrelinhas </a:t>
            </a:r>
            <a:r>
              <a:rPr lang="pt-BR" sz="3600" dirty="0">
                <a:solidFill>
                  <a:schemeClr val="dk1"/>
                </a:solidFill>
              </a:rPr>
              <a:t>deve</a:t>
            </a:r>
            <a:r>
              <a:rPr lang="pt-BR" sz="3600" dirty="0">
                <a:solidFill>
                  <a:schemeClr val="dk1"/>
                </a:solidFill>
                <a:latin typeface="Arial"/>
                <a:ea typeface="Arial"/>
                <a:cs typeface="Arial"/>
                <a:sym typeface="Arial"/>
              </a:rPr>
              <a:t> ser: </a:t>
            </a:r>
            <a:endParaRPr dirty="0"/>
          </a:p>
          <a:p>
            <a:pPr marL="1017270" lvl="1" indent="-742950" algn="just" rtl="0">
              <a:lnSpc>
                <a:spcPct val="100000"/>
              </a:lnSpc>
              <a:spcBef>
                <a:spcPts val="500"/>
              </a:spcBef>
              <a:spcAft>
                <a:spcPts val="0"/>
              </a:spcAft>
              <a:buClr>
                <a:schemeClr val="dk1"/>
              </a:buClr>
              <a:buSzPts val="3600"/>
              <a:buFont typeface="+mj-lt"/>
              <a:buAutoNum type="alphaLcPeriod"/>
            </a:pPr>
            <a:r>
              <a:rPr lang="pt-BR" sz="3600" dirty="0">
                <a:solidFill>
                  <a:schemeClr val="dk1"/>
                </a:solidFill>
                <a:latin typeface="Arial"/>
                <a:ea typeface="Arial"/>
                <a:cs typeface="Arial"/>
                <a:sym typeface="Arial"/>
              </a:rPr>
              <a:t>Espaço de 1,5 cm para o texto</a:t>
            </a:r>
            <a:r>
              <a:rPr lang="pt-BR" sz="3600" dirty="0">
                <a:solidFill>
                  <a:schemeClr val="dk1"/>
                </a:solidFill>
              </a:rPr>
              <a:t>;</a:t>
            </a:r>
            <a:r>
              <a:rPr lang="pt-BR" sz="3600" dirty="0">
                <a:solidFill>
                  <a:schemeClr val="dk1"/>
                </a:solidFill>
                <a:latin typeface="Arial"/>
                <a:ea typeface="Arial"/>
                <a:cs typeface="Arial"/>
                <a:sym typeface="Arial"/>
              </a:rPr>
              <a:t> </a:t>
            </a:r>
            <a:endParaRPr lang="pt-BR" dirty="0"/>
          </a:p>
          <a:p>
            <a:pPr marL="1017270" lvl="1" indent="-742950" algn="just" rtl="0">
              <a:lnSpc>
                <a:spcPct val="100000"/>
              </a:lnSpc>
              <a:spcBef>
                <a:spcPts val="500"/>
              </a:spcBef>
              <a:spcAft>
                <a:spcPts val="0"/>
              </a:spcAft>
              <a:buClr>
                <a:schemeClr val="dk1"/>
              </a:buClr>
              <a:buSzPts val="3600"/>
              <a:buFont typeface="+mj-lt"/>
              <a:buAutoNum type="alphaLcPeriod"/>
            </a:pPr>
            <a:r>
              <a:rPr lang="pt-BR" sz="3600" dirty="0">
                <a:solidFill>
                  <a:schemeClr val="dk1"/>
                </a:solidFill>
                <a:latin typeface="Arial"/>
                <a:ea typeface="Arial"/>
                <a:cs typeface="Arial"/>
                <a:sym typeface="Arial"/>
              </a:rPr>
              <a:t>Espaço de 1 cm (simples) para resumo, referências, citações 	longas, notas de rodapé, tabelas, gráficos e quadros.</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5"/>
          <p:cNvSpPr txBox="1">
            <a:spLocks noGrp="1"/>
          </p:cNvSpPr>
          <p:nvPr>
            <p:ph type="body" idx="1"/>
          </p:nvPr>
        </p:nvSpPr>
        <p:spPr>
          <a:xfrm>
            <a:off x="413658" y="348344"/>
            <a:ext cx="11397342" cy="6204856"/>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rgbClr val="FF0000"/>
              </a:buClr>
              <a:buSzPts val="1920"/>
              <a:buNone/>
            </a:pPr>
            <a:r>
              <a:rPr lang="pt-BR" sz="2400" b="1" dirty="0">
                <a:solidFill>
                  <a:srgbClr val="FF0000"/>
                </a:solidFill>
                <a:latin typeface="Arial"/>
                <a:ea typeface="Arial"/>
                <a:cs typeface="Arial"/>
                <a:sym typeface="Arial"/>
              </a:rPr>
              <a:t>Parágrafo </a:t>
            </a:r>
            <a:endParaRPr dirty="0"/>
          </a:p>
          <a:p>
            <a:pPr marL="228600" lvl="0" indent="-228600" algn="just" rtl="0">
              <a:lnSpc>
                <a:spcPct val="100000"/>
              </a:lnSpc>
              <a:spcBef>
                <a:spcPts val="1000"/>
              </a:spcBef>
              <a:spcAft>
                <a:spcPts val="0"/>
              </a:spcAft>
              <a:buClr>
                <a:schemeClr val="dk1"/>
              </a:buClr>
              <a:buSzPts val="1920"/>
              <a:buChar char="•"/>
            </a:pPr>
            <a:r>
              <a:rPr lang="pt-BR" sz="2400" dirty="0">
                <a:solidFill>
                  <a:schemeClr val="dk1"/>
                </a:solidFill>
                <a:latin typeface="Arial"/>
                <a:ea typeface="Arial"/>
                <a:cs typeface="Arial"/>
                <a:sym typeface="Arial"/>
              </a:rPr>
              <a:t>A primeira linha de cada parágrafo de um texto deve estar a 1,5 cm da margem esquerda. </a:t>
            </a:r>
            <a:endParaRPr dirty="0"/>
          </a:p>
          <a:p>
            <a:pPr marL="228600" lvl="0" indent="-228600" algn="just" rtl="0">
              <a:lnSpc>
                <a:spcPct val="100000"/>
              </a:lnSpc>
              <a:spcBef>
                <a:spcPts val="1000"/>
              </a:spcBef>
              <a:spcAft>
                <a:spcPts val="0"/>
              </a:spcAft>
              <a:buClr>
                <a:schemeClr val="dk1"/>
              </a:buClr>
              <a:buSzPts val="1920"/>
              <a:buChar char="•"/>
            </a:pPr>
            <a:r>
              <a:rPr lang="pt-BR" sz="2400" dirty="0">
                <a:solidFill>
                  <a:schemeClr val="dk1"/>
                </a:solidFill>
                <a:latin typeface="Arial"/>
                <a:ea typeface="Arial"/>
                <a:cs typeface="Arial"/>
                <a:sym typeface="Arial"/>
              </a:rPr>
              <a:t>Os parágrafos das citações longas devem ter recuo de 4 cm da margem esquerda. </a:t>
            </a:r>
            <a:endParaRPr dirty="0"/>
          </a:p>
          <a:p>
            <a:pPr marL="228600" lvl="0" indent="-228600" algn="just" rtl="0">
              <a:lnSpc>
                <a:spcPct val="100000"/>
              </a:lnSpc>
              <a:spcBef>
                <a:spcPts val="1000"/>
              </a:spcBef>
              <a:spcAft>
                <a:spcPts val="0"/>
              </a:spcAft>
              <a:buClr>
                <a:schemeClr val="dk1"/>
              </a:buClr>
              <a:buSzPts val="1920"/>
              <a:buChar char="•"/>
            </a:pPr>
            <a:r>
              <a:rPr lang="pt-BR" sz="2400" dirty="0">
                <a:solidFill>
                  <a:schemeClr val="dk1"/>
                </a:solidFill>
                <a:latin typeface="Arial"/>
                <a:ea typeface="Arial"/>
                <a:cs typeface="Arial"/>
                <a:sym typeface="Arial"/>
              </a:rPr>
              <a:t>Devem ser evitadas linhas soltas do parágrafo no início ou final da página, as chamadas linhas órfãs. </a:t>
            </a:r>
            <a:endParaRPr dirty="0"/>
          </a:p>
          <a:p>
            <a:pPr marL="0" lvl="0" indent="0" algn="just" rtl="0">
              <a:lnSpc>
                <a:spcPct val="100000"/>
              </a:lnSpc>
              <a:spcBef>
                <a:spcPts val="1000"/>
              </a:spcBef>
              <a:spcAft>
                <a:spcPts val="0"/>
              </a:spcAft>
              <a:buClr>
                <a:srgbClr val="FF0000"/>
              </a:buClr>
              <a:buSzPts val="1920"/>
              <a:buNone/>
            </a:pPr>
            <a:r>
              <a:rPr lang="pt-BR" sz="2400" b="1" dirty="0">
                <a:solidFill>
                  <a:srgbClr val="FF0000"/>
                </a:solidFill>
                <a:latin typeface="Arial"/>
                <a:ea typeface="Arial"/>
                <a:cs typeface="Arial"/>
                <a:sym typeface="Arial"/>
              </a:rPr>
              <a:t>Paginação </a:t>
            </a:r>
            <a:endParaRPr dirty="0"/>
          </a:p>
          <a:p>
            <a:pPr marL="228600" lvl="0" indent="-228600" algn="just" rtl="0">
              <a:lnSpc>
                <a:spcPct val="100000"/>
              </a:lnSpc>
              <a:spcBef>
                <a:spcPts val="1000"/>
              </a:spcBef>
              <a:spcAft>
                <a:spcPts val="0"/>
              </a:spcAft>
              <a:buClr>
                <a:schemeClr val="dk1"/>
              </a:buClr>
              <a:buSzPts val="1920"/>
              <a:buChar char="•"/>
            </a:pPr>
            <a:r>
              <a:rPr lang="pt-BR" sz="2400" dirty="0">
                <a:solidFill>
                  <a:schemeClr val="dk1"/>
                </a:solidFill>
                <a:latin typeface="Arial"/>
                <a:ea typeface="Arial"/>
                <a:cs typeface="Arial"/>
                <a:sym typeface="Arial"/>
              </a:rPr>
              <a:t>O número da página deve ser inserido a 2 cm da borda superior e 2 cm da borda direita da folha. </a:t>
            </a:r>
            <a:endParaRPr dirty="0"/>
          </a:p>
          <a:p>
            <a:pPr marL="228600" lvl="0" indent="-228600" algn="just" rtl="0">
              <a:lnSpc>
                <a:spcPct val="100000"/>
              </a:lnSpc>
              <a:spcBef>
                <a:spcPts val="1000"/>
              </a:spcBef>
              <a:spcAft>
                <a:spcPts val="0"/>
              </a:spcAft>
              <a:buClr>
                <a:schemeClr val="dk1"/>
              </a:buClr>
              <a:buSzPts val="1920"/>
              <a:buChar char="•"/>
            </a:pPr>
            <a:r>
              <a:rPr lang="pt-BR" sz="2400" dirty="0">
                <a:solidFill>
                  <a:schemeClr val="dk1"/>
                </a:solidFill>
                <a:latin typeface="Arial"/>
                <a:ea typeface="Arial"/>
                <a:cs typeface="Arial"/>
                <a:sym typeface="Arial"/>
              </a:rPr>
              <a:t>A contagem das páginas começa pela folha de rosto, porém a numeração somente deve ser inserida a partir da primeira folha textual. </a:t>
            </a:r>
            <a:endParaRPr dirty="0"/>
          </a:p>
          <a:p>
            <a:pPr marL="228600" lvl="0" indent="-228600" algn="just" rtl="0">
              <a:lnSpc>
                <a:spcPct val="100000"/>
              </a:lnSpc>
              <a:spcBef>
                <a:spcPts val="1000"/>
              </a:spcBef>
              <a:spcAft>
                <a:spcPts val="0"/>
              </a:spcAft>
              <a:buClr>
                <a:schemeClr val="dk1"/>
              </a:buClr>
              <a:buSzPts val="1920"/>
              <a:buChar char="•"/>
            </a:pPr>
            <a:r>
              <a:rPr lang="pt-BR" sz="2400" dirty="0">
                <a:solidFill>
                  <a:schemeClr val="dk1"/>
                </a:solidFill>
                <a:latin typeface="Arial"/>
                <a:ea typeface="Arial"/>
                <a:cs typeface="Arial"/>
                <a:sym typeface="Arial"/>
              </a:rPr>
              <a:t>Desta maneira, a folha que dá início à introdução pode receber o número 9, por exemplo.</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6"/>
          <p:cNvSpPr txBox="1">
            <a:spLocks noGrp="1"/>
          </p:cNvSpPr>
          <p:nvPr>
            <p:ph type="title"/>
          </p:nvPr>
        </p:nvSpPr>
        <p:spPr>
          <a:xfrm>
            <a:off x="1030054" y="1276182"/>
            <a:ext cx="9810600" cy="8490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10000"/>
              </a:lnSpc>
              <a:spcBef>
                <a:spcPts val="0"/>
              </a:spcBef>
              <a:spcAft>
                <a:spcPts val="0"/>
              </a:spcAft>
              <a:buClr>
                <a:srgbClr val="262626"/>
              </a:buClr>
              <a:buSzPct val="100000"/>
              <a:buFont typeface="Arial"/>
              <a:buNone/>
            </a:pPr>
            <a:br>
              <a:rPr lang="pt-BR" sz="2800" b="1">
                <a:latin typeface="Arial"/>
                <a:ea typeface="Arial"/>
                <a:cs typeface="Arial"/>
                <a:sym typeface="Arial"/>
              </a:rPr>
            </a:br>
            <a:r>
              <a:rPr lang="pt-BR" sz="2800" b="1">
                <a:latin typeface="Arial"/>
                <a:ea typeface="Arial"/>
                <a:cs typeface="Arial"/>
                <a:sym typeface="Arial"/>
              </a:rPr>
              <a:t>NOTAS DE RODAPÉ </a:t>
            </a:r>
            <a:br>
              <a:rPr lang="pt-BR" sz="2800" b="1">
                <a:latin typeface="Arial"/>
                <a:ea typeface="Arial"/>
                <a:cs typeface="Arial"/>
                <a:sym typeface="Arial"/>
              </a:rPr>
            </a:br>
            <a:endParaRPr b="1"/>
          </a:p>
        </p:txBody>
      </p:sp>
      <p:sp>
        <p:nvSpPr>
          <p:cNvPr id="116" name="Google Shape;116;p6"/>
          <p:cNvSpPr txBox="1">
            <a:spLocks noGrp="1"/>
          </p:cNvSpPr>
          <p:nvPr>
            <p:ph type="body" idx="1"/>
          </p:nvPr>
        </p:nvSpPr>
        <p:spPr>
          <a:xfrm>
            <a:off x="566057" y="2557449"/>
            <a:ext cx="10918372" cy="3429693"/>
          </a:xfrm>
          <a:prstGeom prst="rect">
            <a:avLst/>
          </a:prstGeom>
          <a:ln/>
        </p:spPr>
        <p:style>
          <a:lnRef idx="1">
            <a:schemeClr val="accent5"/>
          </a:lnRef>
          <a:fillRef idx="2">
            <a:schemeClr val="accent5"/>
          </a:fillRef>
          <a:effectRef idx="1">
            <a:schemeClr val="accent5"/>
          </a:effectRef>
          <a:fontRef idx="minor">
            <a:schemeClr val="dk1"/>
          </a:fontRef>
        </p:style>
        <p:txBody>
          <a:bodyPr spcFirstLastPara="1" wrap="square" lIns="91425" tIns="45700" rIns="91425" bIns="45700" anchor="t" anchorCtr="0">
            <a:noAutofit/>
          </a:bodyPr>
          <a:lstStyle/>
          <a:p>
            <a:pPr marL="0" lvl="0" indent="0" algn="just" rtl="0">
              <a:lnSpc>
                <a:spcPct val="150000"/>
              </a:lnSpc>
              <a:spcBef>
                <a:spcPts val="0"/>
              </a:spcBef>
              <a:spcAft>
                <a:spcPts val="0"/>
              </a:spcAft>
              <a:buClr>
                <a:srgbClr val="262626"/>
              </a:buClr>
              <a:buSzPts val="2240"/>
              <a:buNone/>
            </a:pPr>
            <a:r>
              <a:rPr lang="pt-BR" sz="3200" dirty="0">
                <a:latin typeface="Arial"/>
                <a:ea typeface="Arial"/>
                <a:cs typeface="Arial"/>
                <a:sym typeface="Arial"/>
              </a:rPr>
              <a:t>As notas de rodapé são usadas como complementações ou esclarecimentos que não podem ser incluídos no texto por interromperem a sequência lógica da leitura. As notas de rodapé podem ser: </a:t>
            </a:r>
            <a:endParaRPr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7"/>
          <p:cNvSpPr txBox="1">
            <a:spLocks noGrp="1"/>
          </p:cNvSpPr>
          <p:nvPr>
            <p:ph type="body" idx="1"/>
          </p:nvPr>
        </p:nvSpPr>
        <p:spPr>
          <a:xfrm>
            <a:off x="620486" y="381000"/>
            <a:ext cx="11114313" cy="6161314"/>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274320" lvl="1" indent="0" algn="just" rtl="0">
              <a:lnSpc>
                <a:spcPct val="100000"/>
              </a:lnSpc>
              <a:spcBef>
                <a:spcPts val="0"/>
              </a:spcBef>
              <a:spcAft>
                <a:spcPts val="0"/>
              </a:spcAft>
              <a:buClr>
                <a:srgbClr val="FF0000"/>
              </a:buClr>
              <a:buSzPts val="3200"/>
              <a:buFont typeface="Arial"/>
              <a:buNone/>
            </a:pPr>
            <a:r>
              <a:rPr lang="pt-BR" sz="3200" b="1" dirty="0">
                <a:solidFill>
                  <a:srgbClr val="FF0000"/>
                </a:solidFill>
                <a:latin typeface="Arial"/>
                <a:ea typeface="Arial"/>
                <a:cs typeface="Arial"/>
                <a:sym typeface="Arial"/>
              </a:rPr>
              <a:t>Notas explicativas </a:t>
            </a:r>
            <a:r>
              <a:rPr lang="pt-BR" sz="3200" dirty="0">
                <a:solidFill>
                  <a:schemeClr val="dk1"/>
                </a:solidFill>
                <a:latin typeface="Arial"/>
                <a:ea typeface="Arial"/>
                <a:cs typeface="Arial"/>
                <a:sym typeface="Arial"/>
              </a:rPr>
              <a:t>– explanações ou comentários que não são incluídos no texto. As notas explicativas são em algarismos arábicos com numeração única e consecutiva para cada capítulo ou parte.</a:t>
            </a:r>
          </a:p>
          <a:p>
            <a:pPr marL="274320" lvl="1" indent="0" algn="just" rtl="0">
              <a:lnSpc>
                <a:spcPct val="100000"/>
              </a:lnSpc>
              <a:spcBef>
                <a:spcPts val="0"/>
              </a:spcBef>
              <a:spcAft>
                <a:spcPts val="0"/>
              </a:spcAft>
              <a:buClr>
                <a:srgbClr val="FF0000"/>
              </a:buClr>
              <a:buSzPts val="3200"/>
              <a:buFont typeface="Arial"/>
              <a:buNone/>
            </a:pPr>
            <a:endParaRPr dirty="0"/>
          </a:p>
          <a:p>
            <a:pPr marL="274320" lvl="1" indent="0" algn="just" rtl="0">
              <a:lnSpc>
                <a:spcPct val="100000"/>
              </a:lnSpc>
              <a:spcBef>
                <a:spcPts val="500"/>
              </a:spcBef>
              <a:spcAft>
                <a:spcPts val="0"/>
              </a:spcAft>
              <a:buClr>
                <a:srgbClr val="FF0000"/>
              </a:buClr>
              <a:buSzPts val="3200"/>
              <a:buFont typeface="Arial"/>
              <a:buNone/>
            </a:pPr>
            <a:r>
              <a:rPr lang="pt-BR" sz="3200" b="1" dirty="0">
                <a:solidFill>
                  <a:srgbClr val="FF0000"/>
                </a:solidFill>
                <a:latin typeface="Arial"/>
                <a:ea typeface="Arial"/>
                <a:cs typeface="Arial"/>
                <a:sym typeface="Arial"/>
              </a:rPr>
              <a:t>Notas de referências </a:t>
            </a:r>
            <a:r>
              <a:rPr lang="pt-BR" sz="3200" dirty="0">
                <a:solidFill>
                  <a:schemeClr val="dk1"/>
                </a:solidFill>
                <a:latin typeface="Arial"/>
                <a:ea typeface="Arial"/>
                <a:cs typeface="Arial"/>
                <a:sym typeface="Arial"/>
              </a:rPr>
              <a:t>– indicam as fontes consultadas ou remetem a outras partes da obra nas quais o assunto foi abordado. </a:t>
            </a:r>
            <a:endParaRPr dirty="0"/>
          </a:p>
          <a:p>
            <a:pPr marL="731520" lvl="1" indent="-457200" algn="just" rtl="0">
              <a:lnSpc>
                <a:spcPct val="100000"/>
              </a:lnSpc>
              <a:spcBef>
                <a:spcPts val="500"/>
              </a:spcBef>
              <a:spcAft>
                <a:spcPts val="0"/>
              </a:spcAft>
              <a:buClr>
                <a:schemeClr val="dk1"/>
              </a:buClr>
              <a:buSzPts val="3200"/>
              <a:buFont typeface="Noto Sans Symbols"/>
              <a:buChar char="⮚"/>
            </a:pPr>
            <a:r>
              <a:rPr lang="pt-BR" sz="3200" dirty="0">
                <a:solidFill>
                  <a:schemeClr val="dk1"/>
                </a:solidFill>
                <a:latin typeface="Arial"/>
                <a:ea typeface="Arial"/>
                <a:cs typeface="Arial"/>
                <a:sym typeface="Arial"/>
              </a:rPr>
              <a:t>Geralmente são utilizados quando é adotado o sistema numérico. </a:t>
            </a:r>
            <a:endParaRPr dirty="0"/>
          </a:p>
          <a:p>
            <a:pPr marL="731520" lvl="1" indent="-457200" algn="just" rtl="0">
              <a:lnSpc>
                <a:spcPct val="100000"/>
              </a:lnSpc>
              <a:spcBef>
                <a:spcPts val="500"/>
              </a:spcBef>
              <a:spcAft>
                <a:spcPts val="0"/>
              </a:spcAft>
              <a:buClr>
                <a:schemeClr val="dk1"/>
              </a:buClr>
              <a:buSzPts val="3200"/>
              <a:buFont typeface="Noto Sans Symbols"/>
              <a:buChar char="⮚"/>
            </a:pPr>
            <a:r>
              <a:rPr lang="pt-BR" sz="3200" dirty="0">
                <a:solidFill>
                  <a:schemeClr val="dk1"/>
                </a:solidFill>
                <a:latin typeface="Arial"/>
                <a:ea typeface="Arial"/>
                <a:cs typeface="Arial"/>
                <a:sym typeface="Arial"/>
              </a:rPr>
              <a:t>O sistema autor-data deve ser usado para referenciar citação de citação.</a:t>
            </a:r>
            <a:endParaRPr dirty="0"/>
          </a:p>
          <a:p>
            <a:pPr marL="228600" lvl="0" indent="-66040" algn="l" rtl="0">
              <a:lnSpc>
                <a:spcPct val="100000"/>
              </a:lnSpc>
              <a:spcBef>
                <a:spcPts val="1000"/>
              </a:spcBef>
              <a:spcAft>
                <a:spcPts val="0"/>
              </a:spcAft>
              <a:buClr>
                <a:srgbClr val="262626"/>
              </a:buClr>
              <a:buSzPts val="2560"/>
              <a:buNone/>
            </a:pPr>
            <a:endParaRPr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8"/>
          <p:cNvSpPr txBox="1">
            <a:spLocks noGrp="1"/>
          </p:cNvSpPr>
          <p:nvPr>
            <p:ph type="title"/>
          </p:nvPr>
        </p:nvSpPr>
        <p:spPr>
          <a:xfrm>
            <a:off x="1050879" y="609601"/>
            <a:ext cx="9810604" cy="1216024"/>
          </a:xfrm>
          <a:prstGeom prst="rect">
            <a:avLst/>
          </a:prstGeom>
          <a:ln w="76200">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45700" rIns="91425" bIns="45700" anchor="ctr" anchorCtr="0">
            <a:normAutofit/>
          </a:bodyPr>
          <a:lstStyle/>
          <a:p>
            <a:pPr marL="0" lvl="0" indent="0" algn="ctr" rtl="0">
              <a:lnSpc>
                <a:spcPct val="110000"/>
              </a:lnSpc>
              <a:spcBef>
                <a:spcPts val="0"/>
              </a:spcBef>
              <a:spcAft>
                <a:spcPts val="0"/>
              </a:spcAft>
              <a:buClr>
                <a:schemeClr val="lt1"/>
              </a:buClr>
              <a:buSzPts val="3600"/>
              <a:buFont typeface="Arial"/>
              <a:buNone/>
            </a:pPr>
            <a:r>
              <a:rPr lang="pt-BR" sz="3600" b="1" dirty="0">
                <a:solidFill>
                  <a:schemeClr val="tx1"/>
                </a:solidFill>
                <a:latin typeface="Arial"/>
                <a:ea typeface="Arial"/>
                <a:cs typeface="Arial"/>
                <a:sym typeface="Arial"/>
              </a:rPr>
              <a:t>CITAÇÕES</a:t>
            </a:r>
            <a:endParaRPr dirty="0">
              <a:solidFill>
                <a:schemeClr val="tx1"/>
              </a:solidFill>
            </a:endParaRPr>
          </a:p>
        </p:txBody>
      </p:sp>
      <p:sp>
        <p:nvSpPr>
          <p:cNvPr id="127" name="Google Shape;127;p8"/>
          <p:cNvSpPr txBox="1">
            <a:spLocks noGrp="1"/>
          </p:cNvSpPr>
          <p:nvPr>
            <p:ph type="body" idx="1"/>
          </p:nvPr>
        </p:nvSpPr>
        <p:spPr>
          <a:xfrm>
            <a:off x="1050879" y="1825624"/>
            <a:ext cx="9810604" cy="4428753"/>
          </a:xfrm>
          <a:prstGeom prst="rect">
            <a:avLst/>
          </a:prstGeom>
          <a:ln w="76200">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45700" rIns="91425" bIns="45700" anchor="t" anchorCtr="0">
            <a:normAutofit/>
          </a:bodyPr>
          <a:lstStyle/>
          <a:p>
            <a:pPr marL="0" lvl="0" indent="0" algn="ctr" rtl="0">
              <a:lnSpc>
                <a:spcPct val="100000"/>
              </a:lnSpc>
              <a:spcBef>
                <a:spcPts val="0"/>
              </a:spcBef>
              <a:spcAft>
                <a:spcPts val="0"/>
              </a:spcAft>
              <a:buClr>
                <a:schemeClr val="dk1"/>
              </a:buClr>
              <a:buSzPts val="2880"/>
              <a:buNone/>
            </a:pPr>
            <a:r>
              <a:rPr lang="pt-BR" sz="3600" b="1" dirty="0">
                <a:solidFill>
                  <a:schemeClr val="dk1"/>
                </a:solidFill>
                <a:latin typeface="Arial"/>
                <a:ea typeface="Arial"/>
                <a:cs typeface="Arial"/>
                <a:sym typeface="Arial"/>
              </a:rPr>
              <a:t>Trata-se da menção, no texto, de informação extraída de outra fonte (revistas, livros, internet, CD-ROM, disquete, fita de vídeo) para esclarecer, ilustrar ou sustentar o assunto apresentado, conforme será detalhado a seguir.</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9"/>
          <p:cNvSpPr txBox="1">
            <a:spLocks noGrp="1"/>
          </p:cNvSpPr>
          <p:nvPr>
            <p:ph type="title"/>
          </p:nvPr>
        </p:nvSpPr>
        <p:spPr>
          <a:xfrm>
            <a:off x="348350" y="609600"/>
            <a:ext cx="11440800" cy="653100"/>
          </a:xfrm>
          <a:prstGeom prst="rect">
            <a:avLst/>
          </a:prstGeom>
          <a:ln w="76200">
            <a:solidFill>
              <a:schemeClr val="accent1"/>
            </a:solidFill>
            <a:headEnd type="none" w="sm" len="sm"/>
            <a:tailEnd type="none" w="sm" len="sm"/>
          </a:ln>
        </p:spPr>
        <p:style>
          <a:lnRef idx="2">
            <a:schemeClr val="accent4"/>
          </a:lnRef>
          <a:fillRef idx="1">
            <a:schemeClr val="lt1"/>
          </a:fillRef>
          <a:effectRef idx="0">
            <a:schemeClr val="accent4"/>
          </a:effectRef>
          <a:fontRef idx="minor">
            <a:schemeClr val="dk1"/>
          </a:fontRef>
        </p:style>
        <p:txBody>
          <a:bodyPr spcFirstLastPara="1" wrap="square" lIns="91425" tIns="45700" rIns="91425" bIns="45700" anchor="ctr" anchorCtr="0">
            <a:normAutofit/>
          </a:bodyPr>
          <a:lstStyle/>
          <a:p>
            <a:pPr marL="0" lvl="0" indent="0" algn="ctr" rtl="0">
              <a:lnSpc>
                <a:spcPct val="110000"/>
              </a:lnSpc>
              <a:spcBef>
                <a:spcPts val="0"/>
              </a:spcBef>
              <a:spcAft>
                <a:spcPts val="0"/>
              </a:spcAft>
              <a:buClr>
                <a:schemeClr val="lt1"/>
              </a:buClr>
              <a:buSzPts val="3200"/>
              <a:buFont typeface="Arial"/>
              <a:buNone/>
            </a:pPr>
            <a:r>
              <a:rPr lang="pt-BR" sz="3200" b="1">
                <a:solidFill>
                  <a:schemeClr val="tx1"/>
                </a:solidFill>
                <a:latin typeface="Arial"/>
                <a:ea typeface="Arial"/>
                <a:cs typeface="Arial"/>
                <a:sym typeface="Arial"/>
              </a:rPr>
              <a:t>TIPOS DE CITAÇÃO</a:t>
            </a:r>
            <a:endParaRPr>
              <a:solidFill>
                <a:schemeClr val="tx1"/>
              </a:solidFill>
            </a:endParaRPr>
          </a:p>
        </p:txBody>
      </p:sp>
      <p:sp>
        <p:nvSpPr>
          <p:cNvPr id="133" name="Google Shape;133;p9"/>
          <p:cNvSpPr txBox="1">
            <a:spLocks noGrp="1"/>
          </p:cNvSpPr>
          <p:nvPr>
            <p:ph type="body" idx="1"/>
          </p:nvPr>
        </p:nvSpPr>
        <p:spPr>
          <a:xfrm>
            <a:off x="348343" y="1393371"/>
            <a:ext cx="11440886" cy="5312229"/>
          </a:xfrm>
          <a:prstGeom prst="rect">
            <a:avLst/>
          </a:prstGeom>
          <a:ln w="76200">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SzPts val="2560"/>
              <a:buNone/>
            </a:pPr>
            <a:r>
              <a:rPr lang="pt-BR" sz="3200" dirty="0">
                <a:solidFill>
                  <a:schemeClr val="dk1"/>
                </a:solidFill>
                <a:latin typeface="Arial"/>
                <a:ea typeface="Arial"/>
                <a:cs typeface="Arial"/>
                <a:sym typeface="Arial"/>
              </a:rPr>
              <a:t>As informações coletadas de diferentes fontes podem ser citadas no texto de forma </a:t>
            </a:r>
            <a:r>
              <a:rPr lang="pt-BR" sz="3200" b="1" dirty="0">
                <a:solidFill>
                  <a:srgbClr val="FF0000"/>
                </a:solidFill>
                <a:latin typeface="Arial"/>
                <a:ea typeface="Arial"/>
                <a:cs typeface="Arial"/>
                <a:sym typeface="Arial"/>
              </a:rPr>
              <a:t>DIRETA</a:t>
            </a:r>
            <a:r>
              <a:rPr lang="pt-BR" sz="3200" dirty="0">
                <a:solidFill>
                  <a:schemeClr val="dk1"/>
                </a:solidFill>
                <a:latin typeface="Arial"/>
                <a:ea typeface="Arial"/>
                <a:cs typeface="Arial"/>
                <a:sym typeface="Arial"/>
              </a:rPr>
              <a:t> ou </a:t>
            </a:r>
            <a:r>
              <a:rPr lang="pt-BR" sz="3200" b="1" dirty="0">
                <a:solidFill>
                  <a:srgbClr val="FF0000"/>
                </a:solidFill>
                <a:latin typeface="Arial"/>
                <a:ea typeface="Arial"/>
                <a:cs typeface="Arial"/>
                <a:sym typeface="Arial"/>
              </a:rPr>
              <a:t>INDIRETA</a:t>
            </a:r>
            <a:r>
              <a:rPr lang="pt-BR" sz="3200" dirty="0">
                <a:solidFill>
                  <a:schemeClr val="dk1"/>
                </a:solidFill>
                <a:latin typeface="Arial"/>
                <a:ea typeface="Arial"/>
                <a:cs typeface="Arial"/>
                <a:sym typeface="Arial"/>
              </a:rPr>
              <a:t>. </a:t>
            </a:r>
          </a:p>
          <a:p>
            <a:pPr marL="0" lvl="0" indent="0" algn="just" rtl="0">
              <a:lnSpc>
                <a:spcPct val="100000"/>
              </a:lnSpc>
              <a:spcBef>
                <a:spcPts val="0"/>
              </a:spcBef>
              <a:spcAft>
                <a:spcPts val="0"/>
              </a:spcAft>
              <a:buClr>
                <a:schemeClr val="dk1"/>
              </a:buClr>
              <a:buSzPts val="2560"/>
              <a:buNone/>
            </a:pPr>
            <a:endParaRPr dirty="0"/>
          </a:p>
          <a:p>
            <a:pPr marL="0" lvl="0" indent="0" algn="just" rtl="0">
              <a:lnSpc>
                <a:spcPct val="100000"/>
              </a:lnSpc>
              <a:spcBef>
                <a:spcPts val="1000"/>
              </a:spcBef>
              <a:spcAft>
                <a:spcPts val="0"/>
              </a:spcAft>
              <a:buClr>
                <a:srgbClr val="FF0000"/>
              </a:buClr>
              <a:buSzPts val="2560"/>
              <a:buNone/>
            </a:pPr>
            <a:r>
              <a:rPr lang="pt-BR" sz="3200" b="1" dirty="0">
                <a:solidFill>
                  <a:srgbClr val="FF0000"/>
                </a:solidFill>
                <a:latin typeface="Arial"/>
                <a:ea typeface="Arial"/>
                <a:cs typeface="Arial"/>
                <a:sym typeface="Arial"/>
              </a:rPr>
              <a:t>CITAÇÃO DIRETA </a:t>
            </a:r>
            <a:endParaRPr dirty="0"/>
          </a:p>
          <a:p>
            <a:pPr marL="228600" lvl="0" indent="-228600" algn="just" rtl="0">
              <a:lnSpc>
                <a:spcPct val="100000"/>
              </a:lnSpc>
              <a:spcBef>
                <a:spcPts val="1000"/>
              </a:spcBef>
              <a:spcAft>
                <a:spcPts val="0"/>
              </a:spcAft>
              <a:buClr>
                <a:schemeClr val="dk1"/>
              </a:buClr>
              <a:buSzPts val="2560"/>
              <a:buChar char="•"/>
            </a:pPr>
            <a:r>
              <a:rPr lang="pt-BR" sz="3200" dirty="0">
                <a:solidFill>
                  <a:schemeClr val="dk1"/>
                </a:solidFill>
                <a:latin typeface="Arial"/>
                <a:ea typeface="Arial"/>
                <a:cs typeface="Arial"/>
                <a:sym typeface="Arial"/>
              </a:rPr>
              <a:t>É a transcrição literal de um texto ou parte dele. Na citação direta é obrigatória a apresentação da página consultada. </a:t>
            </a:r>
            <a:endParaRPr dirty="0"/>
          </a:p>
          <a:p>
            <a:pPr marL="228600" lvl="0" indent="-228600" algn="just" rtl="0">
              <a:lnSpc>
                <a:spcPct val="100000"/>
              </a:lnSpc>
              <a:spcBef>
                <a:spcPts val="1000"/>
              </a:spcBef>
              <a:spcAft>
                <a:spcPts val="0"/>
              </a:spcAft>
              <a:buClr>
                <a:schemeClr val="dk1"/>
              </a:buClr>
              <a:buSzPts val="2560"/>
              <a:buChar char="•"/>
            </a:pPr>
            <a:r>
              <a:rPr lang="pt-BR" sz="3200" dirty="0">
                <a:solidFill>
                  <a:schemeClr val="dk1"/>
                </a:solidFill>
                <a:latin typeface="Arial"/>
                <a:ea typeface="Arial"/>
                <a:cs typeface="Arial"/>
                <a:sym typeface="Arial"/>
              </a:rPr>
              <a:t>A citação com </a:t>
            </a:r>
            <a:r>
              <a:rPr lang="pt-BR" sz="3200" b="1" dirty="0">
                <a:solidFill>
                  <a:srgbClr val="002060"/>
                </a:solidFill>
                <a:latin typeface="Arial"/>
                <a:ea typeface="Arial"/>
                <a:cs typeface="Arial"/>
                <a:sym typeface="Arial"/>
              </a:rPr>
              <a:t>ATÉ TRÊS LINHAS </a:t>
            </a:r>
            <a:r>
              <a:rPr lang="pt-BR" sz="3200" dirty="0">
                <a:solidFill>
                  <a:schemeClr val="dk1"/>
                </a:solidFill>
                <a:latin typeface="Arial"/>
                <a:ea typeface="Arial"/>
                <a:cs typeface="Arial"/>
                <a:sym typeface="Arial"/>
              </a:rPr>
              <a:t>deve ser inserida no parágrafo entre aspas duplas, com mesmo tamanho da fonte.</a:t>
            </a:r>
            <a:endParaRPr dirty="0"/>
          </a:p>
        </p:txBody>
      </p:sp>
    </p:spTree>
  </p:cSld>
  <p:clrMapOvr>
    <a:masterClrMapping/>
  </p:clrMapOvr>
</p:sld>
</file>

<file path=ppt/theme/theme1.xml><?xml version="1.0" encoding="utf-8"?>
<a:theme xmlns:a="http://schemas.openxmlformats.org/drawingml/2006/main" name="ArchiveVTI">
  <a:themeElements>
    <a:clrScheme name="AnalogousFromDarkSeedLeftStep">
      <a:dk1>
        <a:srgbClr val="000000"/>
      </a:dk1>
      <a:lt1>
        <a:srgbClr val="FFFFFF"/>
      </a:lt1>
      <a:dk2>
        <a:srgbClr val="1C2831"/>
      </a:dk2>
      <a:lt2>
        <a:srgbClr val="F0F3F1"/>
      </a:lt2>
      <a:accent1>
        <a:srgbClr val="E729D3"/>
      </a:accent1>
      <a:accent2>
        <a:srgbClr val="9917D5"/>
      </a:accent2>
      <a:accent3>
        <a:srgbClr val="5C29E7"/>
      </a:accent3>
      <a:accent4>
        <a:srgbClr val="2842D8"/>
      </a:accent4>
      <a:accent5>
        <a:srgbClr val="2994E7"/>
      </a:accent5>
      <a:accent6>
        <a:srgbClr val="15BFC2"/>
      </a:accent6>
      <a:hlink>
        <a:srgbClr val="3F72BF"/>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1558</Words>
  <Application>Microsoft Office PowerPoint</Application>
  <PresentationFormat>Widescreen</PresentationFormat>
  <Paragraphs>102</Paragraphs>
  <Slides>20</Slides>
  <Notes>20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20</vt:i4>
      </vt:variant>
    </vt:vector>
  </HeadingPairs>
  <TitlesOfParts>
    <vt:vector size="25" baseType="lpstr">
      <vt:lpstr>Arial</vt:lpstr>
      <vt:lpstr>Noto Sans Symbols</vt:lpstr>
      <vt:lpstr>Times New Roman</vt:lpstr>
      <vt:lpstr>Wingdings</vt:lpstr>
      <vt:lpstr>ArchiveVTI</vt:lpstr>
      <vt:lpstr>APRESENTAÇÃO GRÁFICA DO TRABALHO ACADÊMICO</vt:lpstr>
      <vt:lpstr>A ABNT- NORMA BRASILEIRA</vt:lpstr>
      <vt:lpstr>REGRAS INICIAIS</vt:lpstr>
      <vt:lpstr>Apresentação do PowerPoint</vt:lpstr>
      <vt:lpstr>Apresentação do PowerPoint</vt:lpstr>
      <vt:lpstr> NOTAS DE RODAPÉ  </vt:lpstr>
      <vt:lpstr>Apresentação do PowerPoint</vt:lpstr>
      <vt:lpstr>CITAÇÕES</vt:lpstr>
      <vt:lpstr>TIPOS DE CITAÇÃO</vt:lpstr>
      <vt:lpstr>EXEMPLO</vt:lpstr>
      <vt:lpstr>Apresentação do PowerPoint</vt:lpstr>
      <vt:lpstr>Apresentação do PowerPoint</vt:lpstr>
      <vt:lpstr>EXEMPLO DE PARÁFRASE</vt:lpstr>
      <vt:lpstr>Apresentação do PowerPoint</vt:lpstr>
      <vt:lpstr>Apresentação do PowerPoint</vt:lpstr>
      <vt:lpstr>CITAÇÃO DE INFORMAÇÃO EXTRAÍDA DA INTERNET</vt:lpstr>
      <vt:lpstr>UM AUTOR</vt:lpstr>
      <vt:lpstr>ATÉ TRÊS AUTORES</vt:lpstr>
      <vt:lpstr>REFERÊNCIA COMPLETA</vt:lpstr>
      <vt:lpstr>REFERÊNCIAS BIBLIOGRÁFICAS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GRÁFICA DO TRABALHO ACADÊMICO</dc:title>
  <dc:creator>Maria Carolina Fortes</dc:creator>
  <cp:lastModifiedBy>Maria Carolina Fortes</cp:lastModifiedBy>
  <cp:revision>2</cp:revision>
  <dcterms:created xsi:type="dcterms:W3CDTF">2024-04-08T21:14:30Z</dcterms:created>
  <dcterms:modified xsi:type="dcterms:W3CDTF">2024-04-09T21:37:16Z</dcterms:modified>
</cp:coreProperties>
</file>