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64" r:id="rId5"/>
    <p:sldId id="262" r:id="rId6"/>
    <p:sldId id="263" r:id="rId7"/>
    <p:sldId id="261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9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4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88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95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82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3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7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7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5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4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8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8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0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9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 descr="Tela de fundo abstrata triangular">
            <a:extLst>
              <a:ext uri="{FF2B5EF4-FFF2-40B4-BE49-F238E27FC236}">
                <a16:creationId xmlns:a16="http://schemas.microsoft.com/office/drawing/2014/main" id="{267939E0-60AA-CA21-8D56-44884FD43B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3301852-8163-63B7-8F13-82064FDA7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0960" y="2895600"/>
            <a:ext cx="6583680" cy="15018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pt-BR" sz="4400" b="1" dirty="0"/>
              <a:t>METODOLOGIA DE PESQUISA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AA3B9A-BA09-5871-796B-38B7EC3A4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1" y="5425440"/>
            <a:ext cx="5448300" cy="5562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pt-BR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DRA. MARIA CAROLINA FORTES</a:t>
            </a:r>
          </a:p>
        </p:txBody>
      </p:sp>
      <p:pic>
        <p:nvPicPr>
          <p:cNvPr id="5" name="Imagem 4" descr="logoIfet">
            <a:extLst>
              <a:ext uri="{FF2B5EF4-FFF2-40B4-BE49-F238E27FC236}">
                <a16:creationId xmlns:a16="http://schemas.microsoft.com/office/drawing/2014/main" id="{0CD32FD5-589F-5CE7-9D58-7A4464895D4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38034" y="122243"/>
            <a:ext cx="1925320" cy="598805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CF91323-2FE9-1BB7-94A9-7195C9DDF4AF}"/>
              </a:ext>
            </a:extLst>
          </p:cNvPr>
          <p:cNvSpPr txBox="1"/>
          <p:nvPr/>
        </p:nvSpPr>
        <p:spPr>
          <a:xfrm>
            <a:off x="467360" y="1101099"/>
            <a:ext cx="11165840" cy="920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pt-BR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CURSO DE PÓS-GRADUAÇÃO LATO SENSU – ESPECIALIZAÇÃO EM GESTÃO DA EDUCAÇÃO BÁSICA</a:t>
            </a:r>
            <a:endParaRPr lang="pt-BR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1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09E27-4F15-E5F3-F1A6-B7958E20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20" y="292101"/>
            <a:ext cx="7040880" cy="4571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Bibliografia complementar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E919DB-EFC5-8FE7-1C58-DEE83958A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899159"/>
            <a:ext cx="11490959" cy="59131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ASSOCIAÇÃO BRASILEIRA DE NORMAS TÉCNICAS. NBR: 6022:2018, 6023:2018, 10520:2002, 6024:2003, 6028:2003, 15287:2005, 6027:2012.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BAUER, Martin W.; GASKELL, George. Pesquisa qualitativa com texto, imagem e som: um manual prático. Tradução de Pedrinho A.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Guareschi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6. ed. Petrópolis, RJ: Vozes, 2007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CRESWELL, John W. Projeto de pesquisa: métodos qualitativo, quantitativo e misto. 3. ed. Porto Alegre: Artmed, 2010.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DEMO, Pedro. Praticar ciência: metodologias do conhecimento científico. São Paulo: Saraiva, 2012.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FUNDAÇÃO INSTITUTO BRASILEIRO DE GEOGRAFIA E ESTATÍSTICA. Normas de apresentação tabular. 3. ed. Rio de Janeiro: IBGE, 1993.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LAKATOS, Eva Maria; MARCONI, Marina de Andrade. Fundamentos de metodologia científica. 8. ed. São Paulo: Atlas, 2017.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MEDEIROS, João Bosco. Redação científica: a prática de fichamentos, resumos, resenhas. 12. ed. São Paulo: Atlas, 2014.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POUPART, Jean. et al. A pesquisa qualitativa: enfoques epistemológicos e metodológicos. Petrópolis: Vozes, 2008</a:t>
            </a:r>
          </a:p>
        </p:txBody>
      </p:sp>
    </p:spTree>
    <p:extLst>
      <p:ext uri="{BB962C8B-B14F-4D97-AF65-F5344CB8AC3E}">
        <p14:creationId xmlns:p14="http://schemas.microsoft.com/office/powerpoint/2010/main" val="81086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2045D-8B1D-834B-84C8-40EC1B80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1" y="624110"/>
            <a:ext cx="9767252" cy="63573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Ementa: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FF6B38-9A87-C338-7906-C5B391404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1371600"/>
            <a:ext cx="11236960" cy="4539622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Ementa: Estudo dos elementos básicos de uma pesquisa científica: métodos, procedimentos e técnicas de pesquisa. Discussão de aspectos éticos de pesquisa. Estudo de estilos de redação técnico-científica. Caracterização de projeto de pesquisa, estrutura e formatação de acordo com normas da ABNT. Construção de um projeto de pesquisa conforme normas da ABNT. Caracterização de artigo científico, estrutura e formatação de acordo com normas da ABNT. Caracterização de um plano de gestão escolar, estrutura e formatação de acordo com as normas da ABNT. Comunicação de trabalhos científicos por meio da oralidade e do uso de mídias.</a:t>
            </a:r>
          </a:p>
        </p:txBody>
      </p:sp>
    </p:spTree>
    <p:extLst>
      <p:ext uri="{BB962C8B-B14F-4D97-AF65-F5344CB8AC3E}">
        <p14:creationId xmlns:p14="http://schemas.microsoft.com/office/powerpoint/2010/main" val="142790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AD320-ABE3-E857-D3AD-1625D942C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0"/>
            <a:ext cx="10625229" cy="650241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Conteúdos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BA1184-0C05-C7BC-036A-A11ED2D17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569" y="650241"/>
            <a:ext cx="10625230" cy="59740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UNIDADEI Pesquisa científica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A pesquisa científica: conceitos e tipos de pesquisa, etapas da pesquisa e instrumentos de pesquisa.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 A ética na pesquisa.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 Estilos da redação técnico-científica: coerência, concisão, clareza, precisão, encadeamento e articulação textual. </a:t>
            </a:r>
          </a:p>
          <a:p>
            <a:pPr marL="0" indent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UNIDADEII Projeto de pesquisa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 Projeto de pesquisa.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Estrutura do projeto de pesquisa: elementos </a:t>
            </a:r>
            <a:r>
              <a:rPr lang="pt-BR" sz="2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-textuais, textuais e pós-textuais.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Apresentação do projeto de pesquisa conforme as normas da ABNT.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 Construção de um projeto de pesquisa de acordo com as normas da ABNT. de mídias</a:t>
            </a:r>
          </a:p>
        </p:txBody>
      </p:sp>
    </p:spTree>
    <p:extLst>
      <p:ext uri="{BB962C8B-B14F-4D97-AF65-F5344CB8AC3E}">
        <p14:creationId xmlns:p14="http://schemas.microsoft.com/office/powerpoint/2010/main" val="218815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1EBC2D-8708-3A30-8A8E-FEBA5EC6F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757" y="447040"/>
            <a:ext cx="11188403" cy="6146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III Plano de gestão escolar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O gênero plano de gestão escolar.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Estrutura do plano de gestão escolar.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 Apresentação do plano de gestão escolar conforme as normas da ABNT. </a:t>
            </a:r>
          </a:p>
          <a:p>
            <a:pPr marL="0" indent="0">
              <a:buNone/>
            </a:pPr>
            <a:endParaRPr lang="pt-BR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UNIDADEIV Artigo científico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O gênero artigo científico.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Estrutura do artigo científico: elementos </a:t>
            </a:r>
            <a:r>
              <a:rPr lang="pt-BR" sz="2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-textuais, textuais e pós-textuais.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Apresentação do artigo científico conforme as normas da ABNT. </a:t>
            </a:r>
          </a:p>
          <a:p>
            <a:pPr marL="0" indent="0">
              <a:buNone/>
            </a:pPr>
            <a:endParaRPr lang="pt-BR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 V Comunicação de trabalhos científicos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Técnicas de apresentação oral de trabalhos científicos com uso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8824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544D3-41AB-3084-29D0-0980E29E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EAA12E-65AC-D05A-77C0-9C88F77BC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680" y="2133600"/>
            <a:ext cx="10508932" cy="37776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Compreender e aplicar as concepções e princípios da pesquisa em Educação, na perspectiva de inserção no mundo da pesquisa de forma crítica e autônoma.</a:t>
            </a:r>
          </a:p>
        </p:txBody>
      </p:sp>
    </p:spTree>
    <p:extLst>
      <p:ext uri="{BB962C8B-B14F-4D97-AF65-F5344CB8AC3E}">
        <p14:creationId xmlns:p14="http://schemas.microsoft.com/office/powerpoint/2010/main" val="35001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4B049-40C1-4C77-7ED5-DB5693FD8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840" y="670560"/>
            <a:ext cx="9763760" cy="58571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040F17-D17D-1A97-BDDB-923ADC2B0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80" y="1391920"/>
            <a:ext cx="9871146" cy="45516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Compreender as característica e aplicação da pesquisa qualitativa e quantitativa.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Conhecer os paradigmas epistemológicos do trabalho científico.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Compreender e Analisar os tipos de pesquisa e os instrumentos de coleta de informações pertencentes a pesquisa qualitativa e a sua utilização no ensino de ciências.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um de projeto de pesquisa. </a:t>
            </a:r>
          </a:p>
        </p:txBody>
      </p:sp>
    </p:spTree>
    <p:extLst>
      <p:ext uri="{BB962C8B-B14F-4D97-AF65-F5344CB8AC3E}">
        <p14:creationId xmlns:p14="http://schemas.microsoft.com/office/powerpoint/2010/main" val="242725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9CADD-C7C8-E96B-902D-F6F6BD82D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1" y="624110"/>
            <a:ext cx="9421812" cy="737330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004374-F5E8-1838-13EC-3ABF6647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840" y="2133600"/>
            <a:ext cx="10244772" cy="37776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➢Aulas expositivas-dialogadas; 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➢Trabalho em pequenos grupos com apresentação; 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➢Seminários; 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➢Leituras e fichamentos semanais; 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➢Produção escrita</a:t>
            </a:r>
          </a:p>
        </p:txBody>
      </p:sp>
    </p:spTree>
    <p:extLst>
      <p:ext uri="{BB962C8B-B14F-4D97-AF65-F5344CB8AC3E}">
        <p14:creationId xmlns:p14="http://schemas.microsoft.com/office/powerpoint/2010/main" val="126943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F25F0-F5A4-B7D3-FF5A-EA75F3DE7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045" y="624110"/>
            <a:ext cx="8911687" cy="128089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0DC5FA-FD5C-0954-3E61-C2BE6EEDA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480" y="2133600"/>
            <a:ext cx="10204132" cy="3777622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Participação nas atividades de aula;</a:t>
            </a:r>
          </a:p>
          <a:p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Seminário;</a:t>
            </a:r>
          </a:p>
          <a:p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Apresentação do projeto.</a:t>
            </a:r>
          </a:p>
        </p:txBody>
      </p:sp>
    </p:spTree>
    <p:extLst>
      <p:ext uri="{BB962C8B-B14F-4D97-AF65-F5344CB8AC3E}">
        <p14:creationId xmlns:p14="http://schemas.microsoft.com/office/powerpoint/2010/main" val="133927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0E5A2-CA9A-C447-85A2-3F295C37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0" y="647701"/>
            <a:ext cx="4663440" cy="63246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Bibliografia básica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28830D-A77C-9166-A97D-64733EFE2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41" y="1371600"/>
            <a:ext cx="10840720" cy="4572000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Bibliografia básica </a:t>
            </a:r>
          </a:p>
          <a:p>
            <a:pPr algn="just"/>
            <a:r>
              <a:rPr lang="pt-B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DEMO,Pedro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Pesquisa: princípio científico e educativo. 14. ed. São Paulo: Cortez, 2011.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GIL, Antônio Carlos. Como elaborar projetos de pesquisa. 6. ed. São Paulo: Atlas, 2017.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O’LEARY, Zina. Como fazer seu projeto de pesquisa: Guia prático. Petrópolis, RJ: Vozes, 2019.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SEVERINO, Antônio Joaquim. Metodologia do trabalho científico. 24. ed. São Paulo: Cortez, 2016.</a:t>
            </a:r>
          </a:p>
        </p:txBody>
      </p:sp>
    </p:spTree>
    <p:extLst>
      <p:ext uri="{BB962C8B-B14F-4D97-AF65-F5344CB8AC3E}">
        <p14:creationId xmlns:p14="http://schemas.microsoft.com/office/powerpoint/2010/main" val="1785989087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3136</TotalTime>
  <Words>739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Aptos</vt:lpstr>
      <vt:lpstr>Arial</vt:lpstr>
      <vt:lpstr>Century Gothic</vt:lpstr>
      <vt:lpstr>Wingdings 3</vt:lpstr>
      <vt:lpstr>Cacho</vt:lpstr>
      <vt:lpstr>METODOLOGIA DE PESQUISA</vt:lpstr>
      <vt:lpstr>Ementa:</vt:lpstr>
      <vt:lpstr>Conteúdos</vt:lpstr>
      <vt:lpstr>Apresentação do PowerPoint</vt:lpstr>
      <vt:lpstr>OBJETIVO GERAL</vt:lpstr>
      <vt:lpstr>OBJETIVOS ESPECÍFICOS</vt:lpstr>
      <vt:lpstr>METODOLOGIA</vt:lpstr>
      <vt:lpstr>AVALIAÇÃO</vt:lpstr>
      <vt:lpstr>Bibliografia básica</vt:lpstr>
      <vt:lpstr>Bibliografia complementar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 pela Pesquisa</dc:title>
  <dc:creator>Maria Carolina Fortes</dc:creator>
  <cp:lastModifiedBy>Maria Carolina Fortes</cp:lastModifiedBy>
  <cp:revision>4</cp:revision>
  <dcterms:created xsi:type="dcterms:W3CDTF">2024-03-06T18:22:59Z</dcterms:created>
  <dcterms:modified xsi:type="dcterms:W3CDTF">2024-03-27T19:50:17Z</dcterms:modified>
</cp:coreProperties>
</file>