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egu Light" charset="1" panose="00000000000000000000"/>
      <p:regular r:id="rId10"/>
    </p:embeddedFont>
    <p:embeddedFont>
      <p:font typeface="Gaegu Light Bold" charset="1" panose="00000000000000000000"/>
      <p:regular r:id="rId11"/>
    </p:embeddedFont>
    <p:embeddedFont>
      <p:font typeface="Gaegu Bold" charset="1" panose="00000000000000000000"/>
      <p:regular r:id="rId12"/>
    </p:embeddedFont>
    <p:embeddedFont>
      <p:font typeface="Muli Bold" charset="1" panose="00000800000000000000"/>
      <p:regular r:id="rId13"/>
    </p:embeddedFont>
    <p:embeddedFont>
      <p:font typeface="Muli Bold Bold" charset="1" panose="00000900000000000000"/>
      <p:regular r:id="rId14"/>
    </p:embeddedFont>
    <p:embeddedFont>
      <p:font typeface="Muli Bold Italics" charset="1" panose="00000800000000000000"/>
      <p:regular r:id="rId15"/>
    </p:embeddedFont>
    <p:embeddedFont>
      <p:font typeface="Muli Bold Bold Italics" charset="1" panose="00000900000000000000"/>
      <p:regular r:id="rId16"/>
    </p:embeddedFont>
    <p:embeddedFont>
      <p:font typeface="Alegreya" charset="1" panose="00000500000000000000"/>
      <p:regular r:id="rId17"/>
    </p:embeddedFont>
    <p:embeddedFont>
      <p:font typeface="Alegreya Bold" charset="1" panose="00000800000000000000"/>
      <p:regular r:id="rId18"/>
    </p:embeddedFont>
    <p:embeddedFont>
      <p:font typeface="Alegreya Italics" charset="1" panose="00000500000000000000"/>
      <p:regular r:id="rId19"/>
    </p:embeddedFont>
    <p:embeddedFont>
      <p:font typeface="Alegreya Bold Italics" charset="1" panose="00000800000000000000"/>
      <p:regular r:id="rId20"/>
    </p:embeddedFont>
    <p:embeddedFont>
      <p:font typeface="Dekko" charset="1" panose="00000500000000000000"/>
      <p:regular r:id="rId21"/>
    </p:embeddedFont>
    <p:embeddedFont>
      <p:font typeface="Drukaatie Burti" charset="1" panose="03080602030402030204"/>
      <p:regular r:id="rId22"/>
    </p:embeddedFont>
    <p:embeddedFont>
      <p:font typeface="Drukaatie Burti Bold" charset="1" panose="0308070204040203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61.png" Type="http://schemas.openxmlformats.org/officeDocument/2006/relationships/image"/><Relationship Id="rId15" Target="../media/image62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2" Target="../media/image63.png" Type="http://schemas.openxmlformats.org/officeDocument/2006/relationships/image"/><Relationship Id="rId3" Target="../media/image64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81.png" Type="http://schemas.openxmlformats.org/officeDocument/2006/relationships/image"/><Relationship Id="rId13" Target="../media/image82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83.png" Type="http://schemas.openxmlformats.org/officeDocument/2006/relationships/image"/><Relationship Id="rId17" Target="../media/image84.svg" Type="http://schemas.openxmlformats.org/officeDocument/2006/relationships/image"/><Relationship Id="rId18" Target="../media/image85.png" Type="http://schemas.openxmlformats.org/officeDocument/2006/relationships/image"/><Relationship Id="rId19" Target="../media/image86.svg" Type="http://schemas.openxmlformats.org/officeDocument/2006/relationships/image"/><Relationship Id="rId2" Target="../media/image75.png" Type="http://schemas.openxmlformats.org/officeDocument/2006/relationships/image"/><Relationship Id="rId20" Target="../media/image87.png" Type="http://schemas.openxmlformats.org/officeDocument/2006/relationships/image"/><Relationship Id="rId21" Target="../media/image88.svg" Type="http://schemas.openxmlformats.org/officeDocument/2006/relationships/image"/><Relationship Id="rId22" Target="../media/image89.png" Type="http://schemas.openxmlformats.org/officeDocument/2006/relationships/image"/><Relationship Id="rId23" Target="../media/image90.svg" Type="http://schemas.openxmlformats.org/officeDocument/2006/relationships/image"/><Relationship Id="rId24" Target="../media/image91.png" Type="http://schemas.openxmlformats.org/officeDocument/2006/relationships/image"/><Relationship Id="rId25" Target="../media/image92.svg" Type="http://schemas.openxmlformats.org/officeDocument/2006/relationships/image"/><Relationship Id="rId26" Target="../media/image39.png" Type="http://schemas.openxmlformats.org/officeDocument/2006/relationships/image"/><Relationship Id="rId27" Target="../media/image40.svg" Type="http://schemas.openxmlformats.org/officeDocument/2006/relationships/image"/><Relationship Id="rId28" Target="../media/image93.png" Type="http://schemas.openxmlformats.org/officeDocument/2006/relationships/image"/><Relationship Id="rId29" Target="../media/image94.svg" Type="http://schemas.openxmlformats.org/officeDocument/2006/relationships/image"/><Relationship Id="rId3" Target="../media/image7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7.png" Type="http://schemas.openxmlformats.org/officeDocument/2006/relationships/image"/><Relationship Id="rId7" Target="../media/image78.svg" Type="http://schemas.openxmlformats.org/officeDocument/2006/relationships/image"/><Relationship Id="rId8" Target="../media/image79.png" Type="http://schemas.openxmlformats.org/officeDocument/2006/relationships/image"/><Relationship Id="rId9" Target="../media/image80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99.png" Type="http://schemas.openxmlformats.org/officeDocument/2006/relationships/image"/><Relationship Id="rId13" Target="../media/image100.svg" Type="http://schemas.openxmlformats.org/officeDocument/2006/relationships/image"/><Relationship Id="rId14" Target="../media/image83.png" Type="http://schemas.openxmlformats.org/officeDocument/2006/relationships/image"/><Relationship Id="rId15" Target="../media/image84.svg" Type="http://schemas.openxmlformats.org/officeDocument/2006/relationships/image"/><Relationship Id="rId2" Target="../media/image95.png" Type="http://schemas.openxmlformats.org/officeDocument/2006/relationships/image"/><Relationship Id="rId3" Target="../media/image96.svg" Type="http://schemas.openxmlformats.org/officeDocument/2006/relationships/image"/><Relationship Id="rId4" Target="../media/image97.png" Type="http://schemas.openxmlformats.org/officeDocument/2006/relationships/image"/><Relationship Id="rId5" Target="../media/image98.svg" Type="http://schemas.openxmlformats.org/officeDocument/2006/relationships/image"/><Relationship Id="rId6" Target="../media/image85.png" Type="http://schemas.openxmlformats.org/officeDocument/2006/relationships/image"/><Relationship Id="rId7" Target="../media/image86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7.png" Type="http://schemas.openxmlformats.org/officeDocument/2006/relationships/image"/><Relationship Id="rId11" Target="../media/image108.svg" Type="http://schemas.openxmlformats.org/officeDocument/2006/relationships/image"/><Relationship Id="rId2" Target="../media/image101.png" Type="http://schemas.openxmlformats.org/officeDocument/2006/relationships/image"/><Relationship Id="rId3" Target="../media/image102.svg" Type="http://schemas.openxmlformats.org/officeDocument/2006/relationships/image"/><Relationship Id="rId4" Target="../media/image103.png" Type="http://schemas.openxmlformats.org/officeDocument/2006/relationships/image"/><Relationship Id="rId5" Target="../media/image104.svg" Type="http://schemas.openxmlformats.org/officeDocument/2006/relationships/image"/><Relationship Id="rId6" Target="../media/image105.png" Type="http://schemas.openxmlformats.org/officeDocument/2006/relationships/image"/><Relationship Id="rId7" Target="../media/image106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81.png" Type="http://schemas.openxmlformats.org/officeDocument/2006/relationships/image"/><Relationship Id="rId13" Target="../media/image82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83.png" Type="http://schemas.openxmlformats.org/officeDocument/2006/relationships/image"/><Relationship Id="rId17" Target="../media/image84.svg" Type="http://schemas.openxmlformats.org/officeDocument/2006/relationships/image"/><Relationship Id="rId18" Target="../media/image85.png" Type="http://schemas.openxmlformats.org/officeDocument/2006/relationships/image"/><Relationship Id="rId19" Target="../media/image86.svg" Type="http://schemas.openxmlformats.org/officeDocument/2006/relationships/image"/><Relationship Id="rId2" Target="../media/image75.png" Type="http://schemas.openxmlformats.org/officeDocument/2006/relationships/image"/><Relationship Id="rId20" Target="../media/image87.png" Type="http://schemas.openxmlformats.org/officeDocument/2006/relationships/image"/><Relationship Id="rId21" Target="../media/image88.svg" Type="http://schemas.openxmlformats.org/officeDocument/2006/relationships/image"/><Relationship Id="rId22" Target="../media/image89.png" Type="http://schemas.openxmlformats.org/officeDocument/2006/relationships/image"/><Relationship Id="rId23" Target="../media/image90.svg" Type="http://schemas.openxmlformats.org/officeDocument/2006/relationships/image"/><Relationship Id="rId24" Target="../media/image91.png" Type="http://schemas.openxmlformats.org/officeDocument/2006/relationships/image"/><Relationship Id="rId25" Target="../media/image92.svg" Type="http://schemas.openxmlformats.org/officeDocument/2006/relationships/image"/><Relationship Id="rId26" Target="../media/image39.png" Type="http://schemas.openxmlformats.org/officeDocument/2006/relationships/image"/><Relationship Id="rId27" Target="../media/image40.svg" Type="http://schemas.openxmlformats.org/officeDocument/2006/relationships/image"/><Relationship Id="rId28" Target="../media/image93.png" Type="http://schemas.openxmlformats.org/officeDocument/2006/relationships/image"/><Relationship Id="rId29" Target="../media/image94.svg" Type="http://schemas.openxmlformats.org/officeDocument/2006/relationships/image"/><Relationship Id="rId3" Target="../media/image7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7.png" Type="http://schemas.openxmlformats.org/officeDocument/2006/relationships/image"/><Relationship Id="rId7" Target="../media/image78.svg" Type="http://schemas.openxmlformats.org/officeDocument/2006/relationships/image"/><Relationship Id="rId8" Target="../media/image79.png" Type="http://schemas.openxmlformats.org/officeDocument/2006/relationships/image"/><Relationship Id="rId9" Target="../media/image80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16" Target="../media/image55.png" Type="http://schemas.openxmlformats.org/officeDocument/2006/relationships/image"/><Relationship Id="rId17" Target="../media/image56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23.png" Type="http://schemas.openxmlformats.org/officeDocument/2006/relationships/image"/><Relationship Id="rId20" Target="../media/image41.png" Type="http://schemas.openxmlformats.org/officeDocument/2006/relationships/image"/><Relationship Id="rId21" Target="../media/image42.svg" Type="http://schemas.openxmlformats.org/officeDocument/2006/relationships/image"/><Relationship Id="rId22" Target="../media/image5.png" Type="http://schemas.openxmlformats.org/officeDocument/2006/relationships/image"/><Relationship Id="rId23" Target="../media/image6.svg" Type="http://schemas.openxmlformats.org/officeDocument/2006/relationships/image"/><Relationship Id="rId24" Target="../media/image43.png" Type="http://schemas.openxmlformats.org/officeDocument/2006/relationships/image"/><Relationship Id="rId25" Target="../media/image44.svg" Type="http://schemas.openxmlformats.org/officeDocument/2006/relationships/image"/><Relationship Id="rId26" Target="../media/image45.png" Type="http://schemas.openxmlformats.org/officeDocument/2006/relationships/image"/><Relationship Id="rId27" Target="../media/image46.svg" Type="http://schemas.openxmlformats.org/officeDocument/2006/relationships/image"/><Relationship Id="rId28" Target="../media/image47.png" Type="http://schemas.openxmlformats.org/officeDocument/2006/relationships/image"/><Relationship Id="rId29" Target="../media/image48.svg" Type="http://schemas.openxmlformats.org/officeDocument/2006/relationships/image"/><Relationship Id="rId3" Target="../media/image24.svg" Type="http://schemas.openxmlformats.org/officeDocument/2006/relationships/image"/><Relationship Id="rId30" Target="../media/image49.png" Type="http://schemas.openxmlformats.org/officeDocument/2006/relationships/image"/><Relationship Id="rId31" Target="../media/image50.svg" Type="http://schemas.openxmlformats.org/officeDocument/2006/relationships/image"/><Relationship Id="rId32" Target="../media/image51.png" Type="http://schemas.openxmlformats.org/officeDocument/2006/relationships/image"/><Relationship Id="rId33" Target="../media/image52.svg" Type="http://schemas.openxmlformats.org/officeDocument/2006/relationships/image"/><Relationship Id="rId34" Target="../media/image53.png" Type="http://schemas.openxmlformats.org/officeDocument/2006/relationships/image"/><Relationship Id="rId35" Target="../media/image54.svg" Type="http://schemas.openxmlformats.org/officeDocument/2006/relationships/image"/><Relationship Id="rId36" Target="../media/image55.png" Type="http://schemas.openxmlformats.org/officeDocument/2006/relationships/image"/><Relationship Id="rId37" Target="../media/image56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61.png" Type="http://schemas.openxmlformats.org/officeDocument/2006/relationships/image"/><Relationship Id="rId15" Target="../media/image62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2" Target="../media/image63.png" Type="http://schemas.openxmlformats.org/officeDocument/2006/relationships/image"/><Relationship Id="rId3" Target="../media/image64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png" Type="http://schemas.openxmlformats.org/officeDocument/2006/relationships/image"/><Relationship Id="rId3" Target="../media/image72.svg" Type="http://schemas.openxmlformats.org/officeDocument/2006/relationships/image"/><Relationship Id="rId4" Target="../media/image73.png" Type="http://schemas.openxmlformats.org/officeDocument/2006/relationships/image"/><Relationship Id="rId5" Target="../media/image7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61.png" Type="http://schemas.openxmlformats.org/officeDocument/2006/relationships/image"/><Relationship Id="rId15" Target="../media/image62.svg" Type="http://schemas.openxmlformats.org/officeDocument/2006/relationships/image"/><Relationship Id="rId2" Target="../media/image57.png" Type="http://schemas.openxmlformats.org/officeDocument/2006/relationships/image"/><Relationship Id="rId3" Target="../media/image5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53.png" Type="http://schemas.openxmlformats.org/officeDocument/2006/relationships/image"/><Relationship Id="rId13" Target="../media/image54.svg" Type="http://schemas.openxmlformats.org/officeDocument/2006/relationships/image"/><Relationship Id="rId2" Target="../media/image63.png" Type="http://schemas.openxmlformats.org/officeDocument/2006/relationships/image"/><Relationship Id="rId3" Target="../media/image64.svg" Type="http://schemas.openxmlformats.org/officeDocument/2006/relationships/image"/><Relationship Id="rId4" Target="../media/image65.png" Type="http://schemas.openxmlformats.org/officeDocument/2006/relationships/image"/><Relationship Id="rId5" Target="../media/image66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Relationship Id="rId8" Target="../media/image69.png" Type="http://schemas.openxmlformats.org/officeDocument/2006/relationships/image"/><Relationship Id="rId9" Target="../media/image7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37525">
            <a:off x="-618" y="3387450"/>
            <a:ext cx="1241580" cy="1221263"/>
          </a:xfrm>
          <a:custGeom>
            <a:avLst/>
            <a:gdLst/>
            <a:ahLst/>
            <a:cxnLst/>
            <a:rect r="r" b="b" t="t" l="l"/>
            <a:pathLst>
              <a:path h="1221263" w="1241580">
                <a:moveTo>
                  <a:pt x="0" y="0"/>
                </a:moveTo>
                <a:lnTo>
                  <a:pt x="1241580" y="0"/>
                </a:lnTo>
                <a:lnTo>
                  <a:pt x="124158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64629">
            <a:off x="-516064" y="4158639"/>
            <a:ext cx="1590841" cy="1090449"/>
          </a:xfrm>
          <a:custGeom>
            <a:avLst/>
            <a:gdLst/>
            <a:ahLst/>
            <a:cxnLst/>
            <a:rect r="r" b="b" t="t" l="l"/>
            <a:pathLst>
              <a:path h="1090449" w="1590841">
                <a:moveTo>
                  <a:pt x="0" y="0"/>
                </a:moveTo>
                <a:lnTo>
                  <a:pt x="1590841" y="0"/>
                </a:lnTo>
                <a:lnTo>
                  <a:pt x="1590841" y="1090449"/>
                </a:lnTo>
                <a:lnTo>
                  <a:pt x="0" y="10904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4926941">
            <a:off x="216537" y="-676859"/>
            <a:ext cx="1379048" cy="2370239"/>
          </a:xfrm>
          <a:custGeom>
            <a:avLst/>
            <a:gdLst/>
            <a:ahLst/>
            <a:cxnLst/>
            <a:rect r="r" b="b" t="t" l="l"/>
            <a:pathLst>
              <a:path h="2370239" w="1379048">
                <a:moveTo>
                  <a:pt x="1379048" y="0"/>
                </a:moveTo>
                <a:lnTo>
                  <a:pt x="0" y="0"/>
                </a:lnTo>
                <a:lnTo>
                  <a:pt x="0" y="2370239"/>
                </a:lnTo>
                <a:lnTo>
                  <a:pt x="1379048" y="2370239"/>
                </a:lnTo>
                <a:lnTo>
                  <a:pt x="13790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733573">
            <a:off x="-620551" y="8165986"/>
            <a:ext cx="1403145" cy="1380185"/>
          </a:xfrm>
          <a:custGeom>
            <a:avLst/>
            <a:gdLst/>
            <a:ahLst/>
            <a:cxnLst/>
            <a:rect r="r" b="b" t="t" l="l"/>
            <a:pathLst>
              <a:path h="1380185" w="1403145">
                <a:moveTo>
                  <a:pt x="0" y="0"/>
                </a:moveTo>
                <a:lnTo>
                  <a:pt x="1403145" y="0"/>
                </a:lnTo>
                <a:lnTo>
                  <a:pt x="1403145" y="1380185"/>
                </a:lnTo>
                <a:lnTo>
                  <a:pt x="0" y="1380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7859510">
            <a:off x="12022103" y="9464972"/>
            <a:ext cx="1075028" cy="1157075"/>
          </a:xfrm>
          <a:custGeom>
            <a:avLst/>
            <a:gdLst/>
            <a:ahLst/>
            <a:cxnLst/>
            <a:rect r="r" b="b" t="t" l="l"/>
            <a:pathLst>
              <a:path h="1157075" w="1075028">
                <a:moveTo>
                  <a:pt x="0" y="0"/>
                </a:moveTo>
                <a:lnTo>
                  <a:pt x="1075029" y="0"/>
                </a:lnTo>
                <a:lnTo>
                  <a:pt x="1075029" y="1157076"/>
                </a:lnTo>
                <a:lnTo>
                  <a:pt x="0" y="1157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63128">
            <a:off x="17089241" y="7789066"/>
            <a:ext cx="1539821" cy="562735"/>
          </a:xfrm>
          <a:custGeom>
            <a:avLst/>
            <a:gdLst/>
            <a:ahLst/>
            <a:cxnLst/>
            <a:rect r="r" b="b" t="t" l="l"/>
            <a:pathLst>
              <a:path h="562735" w="1539821">
                <a:moveTo>
                  <a:pt x="0" y="0"/>
                </a:moveTo>
                <a:lnTo>
                  <a:pt x="1539821" y="0"/>
                </a:lnTo>
                <a:lnTo>
                  <a:pt x="1539821" y="562735"/>
                </a:lnTo>
                <a:lnTo>
                  <a:pt x="0" y="5627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798318">
            <a:off x="4498566" y="9489861"/>
            <a:ext cx="2017772" cy="1276699"/>
          </a:xfrm>
          <a:custGeom>
            <a:avLst/>
            <a:gdLst/>
            <a:ahLst/>
            <a:cxnLst/>
            <a:rect r="r" b="b" t="t" l="l"/>
            <a:pathLst>
              <a:path h="1276699" w="2017772">
                <a:moveTo>
                  <a:pt x="0" y="0"/>
                </a:moveTo>
                <a:lnTo>
                  <a:pt x="2017772" y="0"/>
                </a:lnTo>
                <a:lnTo>
                  <a:pt x="2017772" y="1276700"/>
                </a:lnTo>
                <a:lnTo>
                  <a:pt x="0" y="12767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211809">
            <a:off x="14736727" y="-251002"/>
            <a:ext cx="1264965" cy="1361508"/>
          </a:xfrm>
          <a:custGeom>
            <a:avLst/>
            <a:gdLst/>
            <a:ahLst/>
            <a:cxnLst/>
            <a:rect r="r" b="b" t="t" l="l"/>
            <a:pathLst>
              <a:path h="1361508" w="1264965">
                <a:moveTo>
                  <a:pt x="0" y="0"/>
                </a:moveTo>
                <a:lnTo>
                  <a:pt x="1264965" y="0"/>
                </a:lnTo>
                <a:lnTo>
                  <a:pt x="1264965" y="1361508"/>
                </a:lnTo>
                <a:lnTo>
                  <a:pt x="0" y="13615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331250">
            <a:off x="17630075" y="4309826"/>
            <a:ext cx="1315850" cy="1062250"/>
          </a:xfrm>
          <a:custGeom>
            <a:avLst/>
            <a:gdLst/>
            <a:ahLst/>
            <a:cxnLst/>
            <a:rect r="r" b="b" t="t" l="l"/>
            <a:pathLst>
              <a:path h="1062250" w="1315850">
                <a:moveTo>
                  <a:pt x="0" y="0"/>
                </a:moveTo>
                <a:lnTo>
                  <a:pt x="1315850" y="0"/>
                </a:lnTo>
                <a:lnTo>
                  <a:pt x="1315850" y="1062250"/>
                </a:lnTo>
                <a:lnTo>
                  <a:pt x="0" y="10622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628841">
            <a:off x="17251803" y="3271141"/>
            <a:ext cx="1538166" cy="819423"/>
          </a:xfrm>
          <a:custGeom>
            <a:avLst/>
            <a:gdLst/>
            <a:ahLst/>
            <a:cxnLst/>
            <a:rect r="r" b="b" t="t" l="l"/>
            <a:pathLst>
              <a:path h="819423" w="1538166">
                <a:moveTo>
                  <a:pt x="0" y="0"/>
                </a:moveTo>
                <a:lnTo>
                  <a:pt x="1538166" y="0"/>
                </a:lnTo>
                <a:lnTo>
                  <a:pt x="1538166" y="819423"/>
                </a:lnTo>
                <a:lnTo>
                  <a:pt x="0" y="8194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488984">
            <a:off x="7586040" y="-652399"/>
            <a:ext cx="1334812" cy="1357018"/>
          </a:xfrm>
          <a:custGeom>
            <a:avLst/>
            <a:gdLst/>
            <a:ahLst/>
            <a:cxnLst/>
            <a:rect r="r" b="b" t="t" l="l"/>
            <a:pathLst>
              <a:path h="1357018" w="1334812">
                <a:moveTo>
                  <a:pt x="0" y="0"/>
                </a:moveTo>
                <a:lnTo>
                  <a:pt x="1334812" y="0"/>
                </a:lnTo>
                <a:lnTo>
                  <a:pt x="1334812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869695" y="2531572"/>
            <a:ext cx="12548611" cy="5430798"/>
            <a:chOff x="0" y="0"/>
            <a:chExt cx="16731481" cy="7241064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123825"/>
              <a:ext cx="16731481" cy="1113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0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106819"/>
              <a:ext cx="16731481" cy="3924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12000" spc="-480">
                  <a:solidFill>
                    <a:srgbClr val="FBE675"/>
                  </a:solidFill>
                  <a:latin typeface="Dekko"/>
                </a:rPr>
                <a:t> Língua Portuguesa e Literatura I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399238" y="6413235"/>
              <a:ext cx="11933004" cy="8278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400" spc="-68">
                  <a:solidFill>
                    <a:srgbClr val="FFFFFF"/>
                  </a:solidFill>
                  <a:latin typeface="Gaegu Light"/>
                </a:rPr>
                <a:t>PROFESSORA MARIANA KLAFKE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559285">
            <a:off x="2750749" y="2088668"/>
            <a:ext cx="7467368" cy="6109665"/>
          </a:xfrm>
          <a:custGeom>
            <a:avLst/>
            <a:gdLst/>
            <a:ahLst/>
            <a:cxnLst/>
            <a:rect r="r" b="b" t="t" l="l"/>
            <a:pathLst>
              <a:path h="6109665" w="7467368">
                <a:moveTo>
                  <a:pt x="0" y="0"/>
                </a:moveTo>
                <a:lnTo>
                  <a:pt x="7467368" y="0"/>
                </a:lnTo>
                <a:lnTo>
                  <a:pt x="7467368" y="6109664"/>
                </a:lnTo>
                <a:lnTo>
                  <a:pt x="0" y="610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11803" y="2424247"/>
            <a:ext cx="6945260" cy="5884529"/>
          </a:xfrm>
          <a:custGeom>
            <a:avLst/>
            <a:gdLst/>
            <a:ahLst/>
            <a:cxnLst/>
            <a:rect r="r" b="b" t="t" l="l"/>
            <a:pathLst>
              <a:path h="5884529" w="6945260">
                <a:moveTo>
                  <a:pt x="0" y="0"/>
                </a:moveTo>
                <a:lnTo>
                  <a:pt x="6945260" y="0"/>
                </a:lnTo>
                <a:lnTo>
                  <a:pt x="6945260" y="5884530"/>
                </a:lnTo>
                <a:lnTo>
                  <a:pt x="0" y="588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879513" y="1099675"/>
            <a:ext cx="6695973" cy="8087650"/>
            <a:chOff x="0" y="0"/>
            <a:chExt cx="8927965" cy="107835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80989" y="4892003"/>
              <a:ext cx="8765986" cy="58915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Textos são sistemas instáveis e sua estabilidade é sempre um estado transitório de adaptação a um determinado objetivo e contexto.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150"/>
              <a:ext cx="8927965" cy="4236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4900">
                  <a:solidFill>
                    <a:srgbClr val="FBE675"/>
                  </a:solidFill>
                  <a:latin typeface="Drukaatie Burti"/>
                </a:rPr>
                <a:t>O texto é uma proposta de sentido e se acha aberto a várias alternativas de interpretação (mas não infinitas!).</a:t>
              </a:r>
              <a:r>
                <a:rPr lang="en-US" sz="4900">
                  <a:solidFill>
                    <a:srgbClr val="FBE675"/>
                  </a:solidFill>
                  <a:latin typeface="Drukaatie Burti"/>
                </a:rPr>
                <a:t>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011803" y="2882560"/>
            <a:ext cx="6354433" cy="6013669"/>
            <a:chOff x="0" y="0"/>
            <a:chExt cx="8472577" cy="801822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76858" y="7435930"/>
              <a:ext cx="8318861" cy="582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525"/>
              <a:ext cx="8472577" cy="68754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999">
                  <a:solidFill>
                    <a:srgbClr val="2A7DE1"/>
                  </a:solidFill>
                  <a:latin typeface="Drukaatie Burti"/>
                </a:rPr>
                <a:t>O texto é um evento comunicativo em que convergem ações linguísticas, sociais e cognitivas.</a:t>
              </a:r>
            </a:p>
            <a:p>
              <a:pPr algn="ctr">
                <a:lnSpc>
                  <a:spcPts val="4479"/>
                </a:lnSpc>
              </a:pPr>
              <a:r>
                <a:rPr lang="en-US" sz="3999">
                  <a:solidFill>
                    <a:srgbClr val="2A7DE1"/>
                  </a:solidFill>
                  <a:latin typeface="Drukaatie Burti"/>
                </a:rPr>
                <a:t>É</a:t>
              </a:r>
              <a:r>
                <a:rPr lang="en-US" sz="3999">
                  <a:solidFill>
                    <a:srgbClr val="2A7DE1"/>
                  </a:solidFill>
                  <a:latin typeface="Drukaatie Burti"/>
                </a:rPr>
                <a:t> a unidade máxima de funcionamento da língua (unidade funcional, não formal).</a:t>
              </a:r>
            </a:p>
            <a:p>
              <a:pPr algn="ctr">
                <a:lnSpc>
                  <a:spcPts val="4300"/>
                </a:lnSpc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5378802" y="-93558"/>
            <a:ext cx="7530397" cy="10956927"/>
          </a:xfrm>
          <a:custGeom>
            <a:avLst/>
            <a:gdLst/>
            <a:ahLst/>
            <a:cxnLst/>
            <a:rect r="r" b="b" t="t" l="l"/>
            <a:pathLst>
              <a:path h="10956927" w="753039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3783" y="2918968"/>
            <a:ext cx="9200435" cy="422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58"/>
              </a:lnSpc>
            </a:pPr>
            <a:r>
              <a:rPr lang="en-US" sz="12200" spc="-488">
                <a:solidFill>
                  <a:srgbClr val="FFFFFF"/>
                </a:solidFill>
                <a:latin typeface="Muli Bold Bold"/>
              </a:rPr>
              <a:t>O que é gramática?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427821">
            <a:off x="2400899" y="-170600"/>
            <a:ext cx="931532" cy="1369900"/>
          </a:xfrm>
          <a:custGeom>
            <a:avLst/>
            <a:gdLst/>
            <a:ahLst/>
            <a:cxnLst/>
            <a:rect r="r" b="b" t="t" l="l"/>
            <a:pathLst>
              <a:path h="1369900" w="931532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384905"/>
            <a:ext cx="1453141" cy="1281398"/>
          </a:xfrm>
          <a:custGeom>
            <a:avLst/>
            <a:gdLst/>
            <a:ahLst/>
            <a:cxnLst/>
            <a:rect r="r" b="b" t="t" l="l"/>
            <a:pathLst>
              <a:path h="1281398" w="1453141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29367" y="0"/>
            <a:ext cx="1658633" cy="1028700"/>
          </a:xfrm>
          <a:custGeom>
            <a:avLst/>
            <a:gdLst/>
            <a:ahLst/>
            <a:cxnLst/>
            <a:rect r="r" b="b" t="t" l="l"/>
            <a:pathLst>
              <a:path h="1028700" w="1658633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8536" r="-32866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3072537">
            <a:off x="17505286" y="5329345"/>
            <a:ext cx="747959" cy="1285554"/>
          </a:xfrm>
          <a:custGeom>
            <a:avLst/>
            <a:gdLst/>
            <a:ahLst/>
            <a:cxnLst/>
            <a:rect r="r" b="b" t="t" l="l"/>
            <a:pathLst>
              <a:path h="1285554" w="747959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798318">
            <a:off x="15671725" y="9582376"/>
            <a:ext cx="1454378" cy="920225"/>
          </a:xfrm>
          <a:custGeom>
            <a:avLst/>
            <a:gdLst/>
            <a:ahLst/>
            <a:cxnLst/>
            <a:rect r="r" b="b" t="t" l="l"/>
            <a:pathLst>
              <a:path h="920225" w="1454378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156462">
            <a:off x="1850471" y="9797920"/>
            <a:ext cx="1087988" cy="1087988"/>
          </a:xfrm>
          <a:custGeom>
            <a:avLst/>
            <a:gdLst/>
            <a:ahLst/>
            <a:cxnLst/>
            <a:rect r="r" b="b" t="t" l="l"/>
            <a:pathLst>
              <a:path h="1087988" w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1676" y="988673"/>
            <a:ext cx="5187312" cy="8269627"/>
          </a:xfrm>
          <a:custGeom>
            <a:avLst/>
            <a:gdLst/>
            <a:ahLst/>
            <a:cxnLst/>
            <a:rect r="r" b="b" t="t" l="l"/>
            <a:pathLst>
              <a:path h="8269627" w="5187312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22761" y="1825323"/>
            <a:ext cx="3925143" cy="5575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3000" spc="-9">
                <a:solidFill>
                  <a:srgbClr val="FFFFFF"/>
                </a:solidFill>
                <a:latin typeface="Muli Bold Bold"/>
              </a:rPr>
              <a:t>A gramática é o conjunto de regras que regem o uso de uma determinada língua.  Mas podemos entender esse conceito sob diferentes perspectivas!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50918" y="2434328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1"/>
                </a:lnTo>
                <a:lnTo>
                  <a:pt x="0" y="574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98535" y="2424803"/>
            <a:ext cx="6960765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GRAMÁTICA INTERNA DE TODO FALANTE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899860" y="4384893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98535" y="4375368"/>
            <a:ext cx="7243775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GRAMÁTICA DESCRITIVA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899860" y="6149335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98535" y="6139810"/>
            <a:ext cx="7243775" cy="100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GRAMÁTICA NORMATIVA - NORMA CULTA PADRÃO!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03858" y="937005"/>
            <a:ext cx="1412928" cy="1497323"/>
          </a:xfrm>
          <a:custGeom>
            <a:avLst/>
            <a:gdLst/>
            <a:ahLst/>
            <a:cxnLst/>
            <a:rect r="r" b="b" t="t" l="l"/>
            <a:pathLst>
              <a:path h="1497323" w="1412928">
                <a:moveTo>
                  <a:pt x="0" y="0"/>
                </a:moveTo>
                <a:lnTo>
                  <a:pt x="1412928" y="0"/>
                </a:lnTo>
                <a:lnTo>
                  <a:pt x="1412928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946367">
            <a:off x="4752164" y="7636250"/>
            <a:ext cx="1154159" cy="955619"/>
          </a:xfrm>
          <a:custGeom>
            <a:avLst/>
            <a:gdLst/>
            <a:ahLst/>
            <a:cxnLst/>
            <a:rect r="r" b="b" t="t" l="l"/>
            <a:pathLst>
              <a:path h="955619" w="1154159">
                <a:moveTo>
                  <a:pt x="0" y="0"/>
                </a:moveTo>
                <a:lnTo>
                  <a:pt x="1154159" y="0"/>
                </a:lnTo>
                <a:lnTo>
                  <a:pt x="1154159" y="955620"/>
                </a:lnTo>
                <a:lnTo>
                  <a:pt x="0" y="955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91889" y="3629925"/>
            <a:ext cx="12304223" cy="3027150"/>
            <a:chOff x="0" y="0"/>
            <a:chExt cx="16405630" cy="403620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95250"/>
              <a:ext cx="16405630" cy="13677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spc="-288">
                  <a:solidFill>
                    <a:srgbClr val="FFFFFF"/>
                  </a:solidFill>
                  <a:latin typeface="Drukaatie Burti Bold"/>
                </a:rPr>
                <a:t>Organização das nossas aulas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930549" y="2385200"/>
              <a:ext cx="12544532" cy="1651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19"/>
                </a:lnSpc>
              </a:pPr>
              <a:r>
                <a:rPr lang="en-US" sz="4099">
                  <a:solidFill>
                    <a:srgbClr val="FFFFFF"/>
                  </a:solidFill>
                  <a:latin typeface="Dekko"/>
                </a:rPr>
                <a:t>5 PERÍODOS SEMANAIS</a:t>
              </a:r>
            </a:p>
            <a:p>
              <a:pPr algn="ctr">
                <a:lnSpc>
                  <a:spcPts val="49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8328514">
            <a:off x="7738554" y="-211483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893260">
            <a:off x="10150374" y="-269293"/>
            <a:ext cx="1203019" cy="971164"/>
          </a:xfrm>
          <a:custGeom>
            <a:avLst/>
            <a:gdLst/>
            <a:ahLst/>
            <a:cxnLst/>
            <a:rect r="r" b="b" t="t" l="l"/>
            <a:pathLst>
              <a:path h="971164" w="1203019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9336" y="1600563"/>
            <a:ext cx="7986129" cy="7085874"/>
          </a:xfrm>
          <a:custGeom>
            <a:avLst/>
            <a:gdLst/>
            <a:ahLst/>
            <a:cxnLst/>
            <a:rect r="r" b="b" t="t" l="l"/>
            <a:pathLst>
              <a:path h="7085874" w="7986129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5061" y="2752799"/>
            <a:ext cx="6333727" cy="4544167"/>
            <a:chOff x="0" y="0"/>
            <a:chExt cx="8444970" cy="605888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4184242"/>
              <a:ext cx="8444970" cy="1874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63"/>
                </a:lnSpc>
              </a:pPr>
              <a:r>
                <a:rPr lang="en-US" sz="3700" spc="-148">
                  <a:solidFill>
                    <a:srgbClr val="FFFFFF"/>
                  </a:solidFill>
                  <a:latin typeface="Dekko"/>
                </a:rPr>
                <a:t>Leituras, debates, exercícios, trabalhos, provas, participação nas aulas, uso adequado do caderno...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5250"/>
              <a:ext cx="8444970" cy="25869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spc="-288">
                  <a:solidFill>
                    <a:srgbClr val="FFFFFF"/>
                  </a:solidFill>
                  <a:latin typeface="Drukaatie Burti Bold"/>
                </a:rPr>
                <a:t>Atividades </a:t>
              </a:r>
            </a:p>
            <a:p>
              <a:pPr algn="ctr">
                <a:lnSpc>
                  <a:spcPts val="7200"/>
                </a:lnSpc>
              </a:pPr>
              <a:r>
                <a:rPr lang="en-US" sz="7200" spc="-288">
                  <a:solidFill>
                    <a:srgbClr val="FFFFFF"/>
                  </a:solidFill>
                  <a:latin typeface="Drukaatie Burti Bold"/>
                </a:rPr>
                <a:t>em aula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887670"/>
              <a:ext cx="8444970" cy="792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FBE675"/>
                  </a:solidFill>
                  <a:latin typeface="Drukaatie Burti"/>
                </a:rPr>
                <a:t>Presencial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9273171" y="1600563"/>
            <a:ext cx="7986129" cy="7085874"/>
          </a:xfrm>
          <a:custGeom>
            <a:avLst/>
            <a:gdLst/>
            <a:ahLst/>
            <a:cxnLst/>
            <a:rect r="r" b="b" t="t" l="l"/>
            <a:pathLst>
              <a:path h="7085874" w="7986129">
                <a:moveTo>
                  <a:pt x="0" y="0"/>
                </a:moveTo>
                <a:lnTo>
                  <a:pt x="7986129" y="0"/>
                </a:lnTo>
                <a:lnTo>
                  <a:pt x="7986129" y="7085874"/>
                </a:lnTo>
                <a:lnTo>
                  <a:pt x="0" y="7085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941515" y="2567061"/>
            <a:ext cx="6333727" cy="5021432"/>
            <a:chOff x="0" y="0"/>
            <a:chExt cx="8444970" cy="669524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2747448"/>
              <a:ext cx="8444970" cy="3947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79"/>
                </a:lnSpc>
              </a:pPr>
              <a:r>
                <a:rPr lang="en-US" sz="3999" spc="-159">
                  <a:solidFill>
                    <a:srgbClr val="FFFFFF"/>
                  </a:solidFill>
                  <a:latin typeface="Dekko"/>
                </a:rPr>
                <a:t>Atividades complementares: exercícios, vídeos, revisão para avaliações, slides usados em aulas, tarefas avaliativas parciais...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95250"/>
              <a:ext cx="8444970" cy="13677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spc="-288">
                  <a:solidFill>
                    <a:srgbClr val="FFFFFF"/>
                  </a:solidFill>
                  <a:latin typeface="Drukaatie Burti Bold"/>
                </a:rPr>
                <a:t>Moodle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677995"/>
              <a:ext cx="8444970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>
                  <a:solidFill>
                    <a:srgbClr val="FBE675"/>
                  </a:solidFill>
                  <a:latin typeface="Drukaatie Burti"/>
                </a:rPr>
                <a:t>On-line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4926941">
            <a:off x="7012561" y="9300964"/>
            <a:ext cx="965999" cy="1660311"/>
          </a:xfrm>
          <a:custGeom>
            <a:avLst/>
            <a:gdLst/>
            <a:ahLst/>
            <a:cxnLst/>
            <a:rect r="r" b="b" t="t" l="l"/>
            <a:pathLst>
              <a:path h="1660311" w="965999">
                <a:moveTo>
                  <a:pt x="965999" y="0"/>
                </a:moveTo>
                <a:lnTo>
                  <a:pt x="0" y="0"/>
                </a:lnTo>
                <a:lnTo>
                  <a:pt x="0" y="1660311"/>
                </a:lnTo>
                <a:lnTo>
                  <a:pt x="965999" y="1660311"/>
                </a:lnTo>
                <a:lnTo>
                  <a:pt x="96599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211809">
            <a:off x="17398239" y="8304172"/>
            <a:ext cx="1029690" cy="1108276"/>
          </a:xfrm>
          <a:custGeom>
            <a:avLst/>
            <a:gdLst/>
            <a:ahLst/>
            <a:cxnLst/>
            <a:rect r="r" b="b" t="t" l="l"/>
            <a:pathLst>
              <a:path h="1108276" w="1029690">
                <a:moveTo>
                  <a:pt x="0" y="0"/>
                </a:moveTo>
                <a:lnTo>
                  <a:pt x="1029690" y="0"/>
                </a:lnTo>
                <a:lnTo>
                  <a:pt x="1029690" y="1108276"/>
                </a:lnTo>
                <a:lnTo>
                  <a:pt x="0" y="1108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488984">
            <a:off x="17251383" y="-220648"/>
            <a:ext cx="1334812" cy="1357018"/>
          </a:xfrm>
          <a:custGeom>
            <a:avLst/>
            <a:gdLst/>
            <a:ahLst/>
            <a:cxnLst/>
            <a:rect r="r" b="b" t="t" l="l"/>
            <a:pathLst>
              <a:path h="1357018" w="1334812">
                <a:moveTo>
                  <a:pt x="0" y="0"/>
                </a:moveTo>
                <a:lnTo>
                  <a:pt x="1334813" y="0"/>
                </a:lnTo>
                <a:lnTo>
                  <a:pt x="1334813" y="1357018"/>
                </a:lnTo>
                <a:lnTo>
                  <a:pt x="0" y="13570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399999">
            <a:off x="-718943" y="2698503"/>
            <a:ext cx="1437885" cy="1160765"/>
          </a:xfrm>
          <a:custGeom>
            <a:avLst/>
            <a:gdLst/>
            <a:ahLst/>
            <a:cxnLst/>
            <a:rect r="r" b="b" t="t" l="l"/>
            <a:pathLst>
              <a:path h="1160765" w="1437885">
                <a:moveTo>
                  <a:pt x="0" y="0"/>
                </a:moveTo>
                <a:lnTo>
                  <a:pt x="1437886" y="0"/>
                </a:lnTo>
                <a:lnTo>
                  <a:pt x="1437886" y="1160766"/>
                </a:lnTo>
                <a:lnTo>
                  <a:pt x="0" y="116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3800185">
            <a:off x="4282494" y="-640957"/>
            <a:ext cx="1379814" cy="1453827"/>
          </a:xfrm>
          <a:custGeom>
            <a:avLst/>
            <a:gdLst/>
            <a:ahLst/>
            <a:cxnLst/>
            <a:rect r="r" b="b" t="t" l="l"/>
            <a:pathLst>
              <a:path h="1453827" w="1379814">
                <a:moveTo>
                  <a:pt x="0" y="0"/>
                </a:moveTo>
                <a:lnTo>
                  <a:pt x="1379814" y="0"/>
                </a:lnTo>
                <a:lnTo>
                  <a:pt x="1379814" y="1453827"/>
                </a:lnTo>
                <a:lnTo>
                  <a:pt x="0" y="1453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47286" y="580390"/>
            <a:ext cx="12527972" cy="1123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FBE675"/>
                </a:solidFill>
                <a:latin typeface="Drukaatie Burti"/>
              </a:rPr>
              <a:t>Conteúdos abordados nas aulas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107391" y="2437130"/>
            <a:ext cx="8879994" cy="3076832"/>
            <a:chOff x="0" y="0"/>
            <a:chExt cx="11839992" cy="410244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1839992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Dekko"/>
                </a:rPr>
                <a:t>A COMUNICAÇÃO: LINGUAGEM, TEXTO E DISCURSO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89876"/>
              <a:ext cx="11839992" cy="3012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26110" indent="-313055" lvl="1">
                <a:lnSpc>
                  <a:spcPts val="2957"/>
                </a:lnSpc>
                <a:buFont typeface="Arial"/>
                <a:buChar char="•"/>
              </a:pPr>
              <a:r>
                <a:rPr lang="en-US" sz="2899">
                  <a:solidFill>
                    <a:srgbClr val="FFFFFF"/>
                  </a:solidFill>
                  <a:latin typeface="Dekko"/>
                </a:rPr>
                <a:t>Linguagem e comunicação</a:t>
              </a:r>
            </a:p>
            <a:p>
              <a:pPr marL="626110" indent="-313055" lvl="1">
                <a:lnSpc>
                  <a:spcPts val="2957"/>
                </a:lnSpc>
                <a:buFont typeface="Arial"/>
                <a:buChar char="•"/>
              </a:pPr>
              <a:r>
                <a:rPr lang="en-US" sz="2899">
                  <a:solidFill>
                    <a:srgbClr val="FFFFFF"/>
                  </a:solidFill>
                  <a:latin typeface="Dekko"/>
                </a:rPr>
                <a:t>Variações linguísticas</a:t>
              </a:r>
            </a:p>
            <a:p>
              <a:pPr marL="626111" indent="-313055" lvl="1">
                <a:lnSpc>
                  <a:spcPts val="2958"/>
                </a:lnSpc>
                <a:buFont typeface="Arial"/>
                <a:buChar char="•"/>
              </a:pPr>
              <a:r>
                <a:rPr lang="en-US" sz="2900">
                  <a:solidFill>
                    <a:srgbClr val="FFFFFF"/>
                  </a:solidFill>
                  <a:latin typeface="Dekko"/>
                </a:rPr>
                <a:t>Denotação e conotação</a:t>
              </a:r>
            </a:p>
            <a:p>
              <a:pPr marL="626111" indent="-313055" lvl="1">
                <a:lnSpc>
                  <a:spcPts val="2958"/>
                </a:lnSpc>
                <a:buFont typeface="Arial"/>
                <a:buChar char="•"/>
              </a:pPr>
              <a:r>
                <a:rPr lang="en-US" sz="2900">
                  <a:solidFill>
                    <a:srgbClr val="FFFFFF"/>
                  </a:solidFill>
                  <a:latin typeface="Dekko"/>
                </a:rPr>
                <a:t>Comunicação e intencionalidade discursiva</a:t>
              </a:r>
            </a:p>
            <a:p>
              <a:pPr marL="626111" indent="-313055" lvl="1">
                <a:lnSpc>
                  <a:spcPts val="2958"/>
                </a:lnSpc>
                <a:buFont typeface="Arial"/>
                <a:buChar char="•"/>
              </a:pPr>
              <a:r>
                <a:rPr lang="en-US" sz="2900">
                  <a:solidFill>
                    <a:srgbClr val="FFFFFF"/>
                  </a:solidFill>
                  <a:latin typeface="Dekko"/>
                </a:rPr>
                <a:t>Intertexto e interdiscurso</a:t>
              </a:r>
            </a:p>
            <a:p>
              <a:pPr marL="626110" indent="-313055" lvl="1">
                <a:lnSpc>
                  <a:spcPts val="2958"/>
                </a:lnSpc>
                <a:buFont typeface="Arial"/>
                <a:buChar char="•"/>
              </a:pPr>
              <a:r>
                <a:rPr lang="en-US" sz="2900">
                  <a:solidFill>
                    <a:srgbClr val="FFFFFF"/>
                  </a:solidFill>
                  <a:latin typeface="Dekko"/>
                </a:rPr>
                <a:t>Tipos e gêneros textuais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2156462">
            <a:off x="1443689" y="2389428"/>
            <a:ext cx="553875" cy="553875"/>
          </a:xfrm>
          <a:custGeom>
            <a:avLst/>
            <a:gdLst/>
            <a:ahLst/>
            <a:cxnLst/>
            <a:rect r="r" b="b" t="t" l="l"/>
            <a:pathLst>
              <a:path h="553875" w="553875">
                <a:moveTo>
                  <a:pt x="0" y="0"/>
                </a:moveTo>
                <a:lnTo>
                  <a:pt x="553875" y="0"/>
                </a:lnTo>
                <a:lnTo>
                  <a:pt x="553875" y="553876"/>
                </a:lnTo>
                <a:lnTo>
                  <a:pt x="0" y="553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47353" y="6181635"/>
            <a:ext cx="390562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Dekko"/>
              </a:rPr>
              <a:t>A ARTE DA LITERATURA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554432">
            <a:off x="900311" y="5970353"/>
            <a:ext cx="553875" cy="553875"/>
          </a:xfrm>
          <a:custGeom>
            <a:avLst/>
            <a:gdLst/>
            <a:ahLst/>
            <a:cxnLst/>
            <a:rect r="r" b="b" t="t" l="l"/>
            <a:pathLst>
              <a:path h="553875" w="553875">
                <a:moveTo>
                  <a:pt x="0" y="0"/>
                </a:moveTo>
                <a:lnTo>
                  <a:pt x="553876" y="0"/>
                </a:lnTo>
                <a:lnTo>
                  <a:pt x="553876" y="553875"/>
                </a:lnTo>
                <a:lnTo>
                  <a:pt x="0" y="553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086176" y="2437130"/>
            <a:ext cx="617312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Dekko"/>
              </a:rPr>
              <a:t>ESTRUTURA E FUNCIONAMENTO DA LÍNGUA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475816">
            <a:off x="10343368" y="2369743"/>
            <a:ext cx="553875" cy="553875"/>
          </a:xfrm>
          <a:custGeom>
            <a:avLst/>
            <a:gdLst/>
            <a:ahLst/>
            <a:cxnLst/>
            <a:rect r="r" b="b" t="t" l="l"/>
            <a:pathLst>
              <a:path h="553875" w="553875">
                <a:moveTo>
                  <a:pt x="0" y="0"/>
                </a:moveTo>
                <a:lnTo>
                  <a:pt x="553876" y="0"/>
                </a:lnTo>
                <a:lnTo>
                  <a:pt x="553876" y="553875"/>
                </a:lnTo>
                <a:lnTo>
                  <a:pt x="0" y="553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987384" y="3226876"/>
            <a:ext cx="5822065" cy="2618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Noções de fonética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Ortografia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Divisão silábica e acentuação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Morfologia: estrutura e formação de palavras</a:t>
            </a:r>
          </a:p>
          <a:p>
            <a:pPr marL="626110" indent="-313055" lvl="1">
              <a:lnSpc>
                <a:spcPts val="2957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Dekko"/>
              </a:rPr>
              <a:t>Classes de palavras</a:t>
            </a:r>
          </a:p>
          <a:p>
            <a:pPr>
              <a:lnSpc>
                <a:spcPts val="2958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875631"/>
            <a:ext cx="5086623" cy="1504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A linguagem da literatura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Recursos estilísticos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Funções do texto literário</a:t>
            </a:r>
          </a:p>
          <a:p>
            <a:pPr marL="626110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O pacto com o leitor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894064" y="6003360"/>
            <a:ext cx="5473387" cy="2438942"/>
            <a:chOff x="0" y="0"/>
            <a:chExt cx="7297849" cy="325192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1244077" y="325240"/>
              <a:ext cx="5207499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Dekko"/>
                </a:rPr>
                <a:t>GÊNEROS LITERÁRIOS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-2156462">
              <a:off x="146435" y="146435"/>
              <a:ext cx="738501" cy="738501"/>
            </a:xfrm>
            <a:custGeom>
              <a:avLst/>
              <a:gdLst/>
              <a:ahLst/>
              <a:cxnLst/>
              <a:rect r="r" b="b" t="t" l="l"/>
              <a:pathLst>
                <a:path h="738501" w="738501">
                  <a:moveTo>
                    <a:pt x="0" y="0"/>
                  </a:moveTo>
                  <a:lnTo>
                    <a:pt x="738501" y="0"/>
                  </a:lnTo>
                  <a:lnTo>
                    <a:pt x="738501" y="738501"/>
                  </a:lnTo>
                  <a:lnTo>
                    <a:pt x="0" y="738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515685" y="1229956"/>
              <a:ext cx="6782164" cy="2021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26111" indent="-313055" lvl="1">
                <a:lnSpc>
                  <a:spcPts val="2958"/>
                </a:lnSpc>
                <a:buFont typeface="Arial"/>
                <a:buChar char="•"/>
              </a:pPr>
              <a:r>
                <a:rPr lang="en-US" sz="2900">
                  <a:solidFill>
                    <a:srgbClr val="FFFFFF"/>
                  </a:solidFill>
                  <a:latin typeface="Dekko"/>
                </a:rPr>
                <a:t>Epopeia</a:t>
              </a:r>
            </a:p>
            <a:p>
              <a:pPr marL="626111" indent="-313055" lvl="1">
                <a:lnSpc>
                  <a:spcPts val="2958"/>
                </a:lnSpc>
                <a:buFont typeface="Arial"/>
                <a:buChar char="•"/>
              </a:pPr>
              <a:r>
                <a:rPr lang="en-US" sz="2900">
                  <a:solidFill>
                    <a:srgbClr val="FFFFFF"/>
                  </a:solidFill>
                  <a:latin typeface="Dekko"/>
                </a:rPr>
                <a:t>Lírica</a:t>
              </a:r>
            </a:p>
            <a:p>
              <a:pPr marL="626110" indent="-313055" lvl="1">
                <a:lnSpc>
                  <a:spcPts val="2957"/>
                </a:lnSpc>
                <a:buFont typeface="Arial"/>
                <a:buChar char="•"/>
              </a:pPr>
              <a:r>
                <a:rPr lang="en-US" sz="2899">
                  <a:solidFill>
                    <a:srgbClr val="FFFFFF"/>
                  </a:solidFill>
                  <a:latin typeface="Dekko"/>
                </a:rPr>
                <a:t>Drama</a:t>
              </a:r>
            </a:p>
            <a:p>
              <a:pPr>
                <a:lnSpc>
                  <a:spcPts val="2958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188681" y="6169720"/>
            <a:ext cx="5273096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>
                <a:solidFill>
                  <a:srgbClr val="FFFFFF"/>
                </a:solidFill>
                <a:latin typeface="Dekko"/>
              </a:rPr>
              <a:t>PERIODIZAÇÃO DA LITERATURA BRASILEIRA E PORTUGUESA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2156462">
            <a:off x="10363054" y="6091052"/>
            <a:ext cx="553875" cy="553875"/>
          </a:xfrm>
          <a:custGeom>
            <a:avLst/>
            <a:gdLst/>
            <a:ahLst/>
            <a:cxnLst/>
            <a:rect r="r" b="b" t="t" l="l"/>
            <a:pathLst>
              <a:path h="553875" w="553875">
                <a:moveTo>
                  <a:pt x="0" y="0"/>
                </a:moveTo>
                <a:lnTo>
                  <a:pt x="553875" y="0"/>
                </a:lnTo>
                <a:lnTo>
                  <a:pt x="553875" y="553875"/>
                </a:lnTo>
                <a:lnTo>
                  <a:pt x="0" y="5538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639992" y="7188895"/>
            <a:ext cx="7184656" cy="2990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Noções gerais sobre a periodização da literatura portuguesa e </a:t>
            </a:r>
            <a:r>
              <a:rPr lang="en-US" sz="2900">
                <a:solidFill>
                  <a:srgbClr val="FFFFFF"/>
                </a:solidFill>
                <a:latin typeface="Dekko"/>
              </a:rPr>
              <a:t>brasileira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Origens europeias da literatura em língua portuguesa: Trovadorismo e Humanismo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Classicismo e Quinhentismo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Barroco</a:t>
            </a:r>
          </a:p>
          <a:p>
            <a:pPr marL="626111" indent="-313055" lvl="1">
              <a:lnSpc>
                <a:spcPts val="2958"/>
              </a:lnSpc>
              <a:buFont typeface="Arial"/>
              <a:buChar char="•"/>
            </a:pPr>
            <a:r>
              <a:rPr lang="en-US" sz="2900">
                <a:solidFill>
                  <a:srgbClr val="FFFFFF"/>
                </a:solidFill>
                <a:latin typeface="Dekko"/>
              </a:rPr>
              <a:t>Arcadismo</a:t>
            </a:r>
          </a:p>
          <a:p>
            <a:pPr>
              <a:lnSpc>
                <a:spcPts val="2958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43002" y="1194050"/>
            <a:ext cx="12304223" cy="1002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spc="-288">
                <a:solidFill>
                  <a:srgbClr val="FFFFFF"/>
                </a:solidFill>
                <a:latin typeface="Drukaatie Burti Bold"/>
              </a:rPr>
              <a:t>Referências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8328514">
            <a:off x="7738554" y="-211483"/>
            <a:ext cx="971559" cy="948595"/>
          </a:xfrm>
          <a:custGeom>
            <a:avLst/>
            <a:gdLst/>
            <a:ahLst/>
            <a:cxnLst/>
            <a:rect r="r" b="b" t="t" l="l"/>
            <a:pathLst>
              <a:path h="948595" w="971559">
                <a:moveTo>
                  <a:pt x="0" y="0"/>
                </a:moveTo>
                <a:lnTo>
                  <a:pt x="971559" y="0"/>
                </a:lnTo>
                <a:lnTo>
                  <a:pt x="971559" y="948595"/>
                </a:lnTo>
                <a:lnTo>
                  <a:pt x="0" y="94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948732">
            <a:off x="5332639" y="7404"/>
            <a:ext cx="821859" cy="808410"/>
          </a:xfrm>
          <a:custGeom>
            <a:avLst/>
            <a:gdLst/>
            <a:ahLst/>
            <a:cxnLst/>
            <a:rect r="r" b="b" t="t" l="l"/>
            <a:pathLst>
              <a:path h="808410" w="821859">
                <a:moveTo>
                  <a:pt x="0" y="0"/>
                </a:moveTo>
                <a:lnTo>
                  <a:pt x="821859" y="0"/>
                </a:lnTo>
                <a:lnTo>
                  <a:pt x="821859" y="808411"/>
                </a:lnTo>
                <a:lnTo>
                  <a:pt x="0" y="808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93260">
            <a:off x="10150374" y="-269293"/>
            <a:ext cx="1203019" cy="971164"/>
          </a:xfrm>
          <a:custGeom>
            <a:avLst/>
            <a:gdLst/>
            <a:ahLst/>
            <a:cxnLst/>
            <a:rect r="r" b="b" t="t" l="l"/>
            <a:pathLst>
              <a:path h="971164" w="1203019">
                <a:moveTo>
                  <a:pt x="0" y="0"/>
                </a:moveTo>
                <a:lnTo>
                  <a:pt x="1203018" y="0"/>
                </a:lnTo>
                <a:lnTo>
                  <a:pt x="1203018" y="971164"/>
                </a:lnTo>
                <a:lnTo>
                  <a:pt x="0" y="971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77368">
            <a:off x="38196" y="-186767"/>
            <a:ext cx="899163" cy="899163"/>
          </a:xfrm>
          <a:custGeom>
            <a:avLst/>
            <a:gdLst/>
            <a:ahLst/>
            <a:cxnLst/>
            <a:rect r="r" b="b" t="t" l="l"/>
            <a:pathLst>
              <a:path h="899163" w="899163">
                <a:moveTo>
                  <a:pt x="0" y="0"/>
                </a:moveTo>
                <a:lnTo>
                  <a:pt x="899163" y="0"/>
                </a:lnTo>
                <a:lnTo>
                  <a:pt x="899163" y="899163"/>
                </a:lnTo>
                <a:lnTo>
                  <a:pt x="0" y="899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4855143">
            <a:off x="2552951" y="-504013"/>
            <a:ext cx="980101" cy="1684548"/>
          </a:xfrm>
          <a:custGeom>
            <a:avLst/>
            <a:gdLst/>
            <a:ahLst/>
            <a:cxnLst/>
            <a:rect r="r" b="b" t="t" l="l"/>
            <a:pathLst>
              <a:path h="1684548" w="980101">
                <a:moveTo>
                  <a:pt x="980101" y="0"/>
                </a:moveTo>
                <a:lnTo>
                  <a:pt x="0" y="0"/>
                </a:lnTo>
                <a:lnTo>
                  <a:pt x="0" y="1684548"/>
                </a:lnTo>
                <a:lnTo>
                  <a:pt x="980101" y="1684548"/>
                </a:lnTo>
                <a:lnTo>
                  <a:pt x="98010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905822">
            <a:off x="15279370" y="68103"/>
            <a:ext cx="1085796" cy="687013"/>
          </a:xfrm>
          <a:custGeom>
            <a:avLst/>
            <a:gdLst/>
            <a:ahLst/>
            <a:cxnLst/>
            <a:rect r="r" b="b" t="t" l="l"/>
            <a:pathLst>
              <a:path h="687013" w="1085796">
                <a:moveTo>
                  <a:pt x="0" y="0"/>
                </a:moveTo>
                <a:lnTo>
                  <a:pt x="1085796" y="0"/>
                </a:lnTo>
                <a:lnTo>
                  <a:pt x="1085796" y="687013"/>
                </a:lnTo>
                <a:lnTo>
                  <a:pt x="0" y="687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413241">
            <a:off x="17729542" y="107732"/>
            <a:ext cx="793884" cy="854474"/>
          </a:xfrm>
          <a:custGeom>
            <a:avLst/>
            <a:gdLst/>
            <a:ahLst/>
            <a:cxnLst/>
            <a:rect r="r" b="b" t="t" l="l"/>
            <a:pathLst>
              <a:path h="854474" w="793884">
                <a:moveTo>
                  <a:pt x="0" y="0"/>
                </a:moveTo>
                <a:lnTo>
                  <a:pt x="793885" y="0"/>
                </a:lnTo>
                <a:lnTo>
                  <a:pt x="793885" y="854474"/>
                </a:lnTo>
                <a:lnTo>
                  <a:pt x="0" y="8544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800185">
            <a:off x="12866118" y="-97571"/>
            <a:ext cx="988688" cy="1041721"/>
          </a:xfrm>
          <a:custGeom>
            <a:avLst/>
            <a:gdLst/>
            <a:ahLst/>
            <a:cxnLst/>
            <a:rect r="r" b="b" t="t" l="l"/>
            <a:pathLst>
              <a:path h="1041721" w="988688">
                <a:moveTo>
                  <a:pt x="0" y="0"/>
                </a:moveTo>
                <a:lnTo>
                  <a:pt x="988688" y="0"/>
                </a:lnTo>
                <a:lnTo>
                  <a:pt x="988688" y="1041721"/>
                </a:lnTo>
                <a:lnTo>
                  <a:pt x="0" y="1041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3978358">
            <a:off x="238843" y="9178221"/>
            <a:ext cx="746338" cy="1282768"/>
          </a:xfrm>
          <a:custGeom>
            <a:avLst/>
            <a:gdLst/>
            <a:ahLst/>
            <a:cxnLst/>
            <a:rect r="r" b="b" t="t" l="l"/>
            <a:pathLst>
              <a:path h="1282768" w="746338">
                <a:moveTo>
                  <a:pt x="746337" y="0"/>
                </a:moveTo>
                <a:lnTo>
                  <a:pt x="0" y="0"/>
                </a:lnTo>
                <a:lnTo>
                  <a:pt x="0" y="1282768"/>
                </a:lnTo>
                <a:lnTo>
                  <a:pt x="746337" y="1282768"/>
                </a:lnTo>
                <a:lnTo>
                  <a:pt x="746337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3669255">
            <a:off x="2771887" y="9624145"/>
            <a:ext cx="1193595" cy="1165383"/>
          </a:xfrm>
          <a:custGeom>
            <a:avLst/>
            <a:gdLst/>
            <a:ahLst/>
            <a:cxnLst/>
            <a:rect r="r" b="b" t="t" l="l"/>
            <a:pathLst>
              <a:path h="1165383" w="1193595">
                <a:moveTo>
                  <a:pt x="0" y="0"/>
                </a:moveTo>
                <a:lnTo>
                  <a:pt x="1193595" y="0"/>
                </a:lnTo>
                <a:lnTo>
                  <a:pt x="1193595" y="1165383"/>
                </a:lnTo>
                <a:lnTo>
                  <a:pt x="0" y="1165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74905">
            <a:off x="17149404" y="9221212"/>
            <a:ext cx="1411269" cy="1168502"/>
          </a:xfrm>
          <a:custGeom>
            <a:avLst/>
            <a:gdLst/>
            <a:ahLst/>
            <a:cxnLst/>
            <a:rect r="r" b="b" t="t" l="l"/>
            <a:pathLst>
              <a:path h="1168502" w="1411269">
                <a:moveTo>
                  <a:pt x="0" y="0"/>
                </a:moveTo>
                <a:lnTo>
                  <a:pt x="1411270" y="0"/>
                </a:lnTo>
                <a:lnTo>
                  <a:pt x="1411270" y="1168501"/>
                </a:lnTo>
                <a:lnTo>
                  <a:pt x="0" y="116850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2142565">
            <a:off x="14224869" y="9490438"/>
            <a:ext cx="1520228" cy="961890"/>
          </a:xfrm>
          <a:custGeom>
            <a:avLst/>
            <a:gdLst/>
            <a:ahLst/>
            <a:cxnLst/>
            <a:rect r="r" b="b" t="t" l="l"/>
            <a:pathLst>
              <a:path h="961890" w="1520228">
                <a:moveTo>
                  <a:pt x="0" y="0"/>
                </a:moveTo>
                <a:lnTo>
                  <a:pt x="1520228" y="0"/>
                </a:lnTo>
                <a:lnTo>
                  <a:pt x="1520228" y="961890"/>
                </a:lnTo>
                <a:lnTo>
                  <a:pt x="0" y="9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8244800">
            <a:off x="5617287" y="9362189"/>
            <a:ext cx="823682" cy="886546"/>
          </a:xfrm>
          <a:custGeom>
            <a:avLst/>
            <a:gdLst/>
            <a:ahLst/>
            <a:cxnLst/>
            <a:rect r="r" b="b" t="t" l="l"/>
            <a:pathLst>
              <a:path h="886546" w="823682">
                <a:moveTo>
                  <a:pt x="0" y="0"/>
                </a:moveTo>
                <a:lnTo>
                  <a:pt x="823682" y="0"/>
                </a:lnTo>
                <a:lnTo>
                  <a:pt x="823682" y="886546"/>
                </a:lnTo>
                <a:lnTo>
                  <a:pt x="0" y="8865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275575">
            <a:off x="11490408" y="9355593"/>
            <a:ext cx="890883" cy="1310122"/>
          </a:xfrm>
          <a:custGeom>
            <a:avLst/>
            <a:gdLst/>
            <a:ahLst/>
            <a:cxnLst/>
            <a:rect r="r" b="b" t="t" l="l"/>
            <a:pathLst>
              <a:path h="1310122" w="890883">
                <a:moveTo>
                  <a:pt x="0" y="0"/>
                </a:moveTo>
                <a:lnTo>
                  <a:pt x="890883" y="0"/>
                </a:lnTo>
                <a:lnTo>
                  <a:pt x="890883" y="1310121"/>
                </a:lnTo>
                <a:lnTo>
                  <a:pt x="0" y="13101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362912">
            <a:off x="8180559" y="9714910"/>
            <a:ext cx="1618500" cy="591488"/>
          </a:xfrm>
          <a:custGeom>
            <a:avLst/>
            <a:gdLst/>
            <a:ahLst/>
            <a:cxnLst/>
            <a:rect r="r" b="b" t="t" l="l"/>
            <a:pathLst>
              <a:path h="591488" w="1618500">
                <a:moveTo>
                  <a:pt x="0" y="0"/>
                </a:moveTo>
                <a:lnTo>
                  <a:pt x="1618500" y="0"/>
                </a:lnTo>
                <a:lnTo>
                  <a:pt x="1618500" y="591488"/>
                </a:lnTo>
                <a:lnTo>
                  <a:pt x="0" y="59148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681873" y="2699639"/>
            <a:ext cx="15910012" cy="7587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63"/>
              </a:lnSpc>
            </a:pPr>
            <a:r>
              <a:rPr lang="en-US" sz="2599" spc="-7">
                <a:solidFill>
                  <a:srgbClr val="FFFFFF"/>
                </a:solidFill>
                <a:latin typeface="Muli Bold Bold"/>
              </a:rPr>
              <a:t>BAKHTIN, Mikhail. Estética da criação verbal. 6. ed. São Paulo: Martins Fontes, 2011.</a:t>
            </a:r>
          </a:p>
          <a:p>
            <a:pPr>
              <a:lnSpc>
                <a:spcPts val="4263"/>
              </a:lnSpc>
            </a:pPr>
          </a:p>
          <a:p>
            <a:pPr>
              <a:lnSpc>
                <a:spcPts val="4263"/>
              </a:lnSpc>
            </a:pPr>
            <a:r>
              <a:rPr lang="en-US" sz="2599" spc="-7">
                <a:solidFill>
                  <a:srgbClr val="FFFFFF"/>
                </a:solidFill>
                <a:latin typeface="Muli Bold Bold"/>
              </a:rPr>
              <a:t>KOCH, Ingedore Villaça. A coesão textual. 21 ed. São Paulo: Contexto, 2008. </a:t>
            </a:r>
          </a:p>
          <a:p>
            <a:pPr>
              <a:lnSpc>
                <a:spcPts val="4263"/>
              </a:lnSpc>
            </a:pPr>
          </a:p>
          <a:p>
            <a:pPr>
              <a:lnSpc>
                <a:spcPts val="4263"/>
              </a:lnSpc>
            </a:pPr>
            <a:r>
              <a:rPr lang="en-US" sz="2599" spc="-7">
                <a:solidFill>
                  <a:srgbClr val="FFFFFF"/>
                </a:solidFill>
                <a:latin typeface="Muli Bold Bold"/>
              </a:rPr>
              <a:t>KOCH, Ingedore Villaça; ELIAS, Vanda Maria. Ler e escrever: estratégias de produção textual. 2. ed. São Paulo: Contexto, 2012.</a:t>
            </a:r>
          </a:p>
          <a:p>
            <a:pPr>
              <a:lnSpc>
                <a:spcPts val="4263"/>
              </a:lnSpc>
            </a:pPr>
          </a:p>
          <a:p>
            <a:pPr>
              <a:lnSpc>
                <a:spcPts val="4263"/>
              </a:lnSpc>
            </a:pPr>
            <a:r>
              <a:rPr lang="en-US" sz="2599" spc="-7">
                <a:solidFill>
                  <a:srgbClr val="FFFFFF"/>
                </a:solidFill>
                <a:latin typeface="Muli Bold Bold"/>
              </a:rPr>
              <a:t>KOCK, Ingedore Villaça; TRAVAGLIA, Luiz Carlos. A coerência textual. 15 ed. São Paulo: Contexto, 2003.</a:t>
            </a:r>
          </a:p>
          <a:p>
            <a:pPr>
              <a:lnSpc>
                <a:spcPts val="4263"/>
              </a:lnSpc>
            </a:pPr>
          </a:p>
          <a:p>
            <a:pPr>
              <a:lnSpc>
                <a:spcPts val="4263"/>
              </a:lnSpc>
            </a:pPr>
            <a:r>
              <a:rPr lang="en-US" sz="2599" spc="-7">
                <a:solidFill>
                  <a:srgbClr val="FFFFFF"/>
                </a:solidFill>
                <a:latin typeface="Muli Bold Bold"/>
              </a:rPr>
              <a:t>MARCUSCHI, Luiz Antônio. Produção textual, análise de gêneros e compreensão. São Paulo: Parábola, 2012.</a:t>
            </a:r>
          </a:p>
          <a:p>
            <a:pPr algn="ctr">
              <a:lnSpc>
                <a:spcPts val="4919"/>
              </a:lnSpc>
            </a:pPr>
          </a:p>
          <a:p>
            <a:pPr algn="ctr">
              <a:lnSpc>
                <a:spcPts val="492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37813"/>
            <a:ext cx="12154245" cy="4482235"/>
            <a:chOff x="0" y="0"/>
            <a:chExt cx="6761006" cy="24933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6738146" cy="2465380"/>
            </a:xfrm>
            <a:custGeom>
              <a:avLst/>
              <a:gdLst/>
              <a:ahLst/>
              <a:cxnLst/>
              <a:rect r="r" b="b" t="t" l="l"/>
              <a:pathLst>
                <a:path h="2465380" w="6738146">
                  <a:moveTo>
                    <a:pt x="6738146" y="2465380"/>
                  </a:moveTo>
                  <a:lnTo>
                    <a:pt x="0" y="2457760"/>
                  </a:lnTo>
                  <a:lnTo>
                    <a:pt x="0" y="868285"/>
                  </a:lnTo>
                  <a:lnTo>
                    <a:pt x="17780" y="19050"/>
                  </a:lnTo>
                  <a:lnTo>
                    <a:pt x="3358132" y="0"/>
                  </a:lnTo>
                  <a:lnTo>
                    <a:pt x="6719096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6767356" cy="2492050"/>
            </a:xfrm>
            <a:custGeom>
              <a:avLst/>
              <a:gdLst/>
              <a:ahLst/>
              <a:cxnLst/>
              <a:rect r="r" b="b" t="t" l="l"/>
              <a:pathLst>
                <a:path h="2492050" w="6767356">
                  <a:moveTo>
                    <a:pt x="6733066" y="21590"/>
                  </a:moveTo>
                  <a:cubicBezTo>
                    <a:pt x="6734336" y="34290"/>
                    <a:pt x="6734336" y="44450"/>
                    <a:pt x="6735606" y="54610"/>
                  </a:cubicBezTo>
                  <a:cubicBezTo>
                    <a:pt x="6738146" y="100951"/>
                    <a:pt x="6739416" y="153964"/>
                    <a:pt x="6741956" y="205085"/>
                  </a:cubicBezTo>
                  <a:cubicBezTo>
                    <a:pt x="6741956" y="278925"/>
                    <a:pt x="6754656" y="1734907"/>
                    <a:pt x="6761006" y="1808747"/>
                  </a:cubicBezTo>
                  <a:cubicBezTo>
                    <a:pt x="6767356" y="1920454"/>
                    <a:pt x="6763546" y="2034055"/>
                    <a:pt x="6763546" y="2145762"/>
                  </a:cubicBezTo>
                  <a:cubicBezTo>
                    <a:pt x="6763546" y="2244216"/>
                    <a:pt x="6764816" y="2335096"/>
                    <a:pt x="6766086" y="2431090"/>
                  </a:cubicBezTo>
                  <a:cubicBezTo>
                    <a:pt x="6766086" y="2452680"/>
                    <a:pt x="6766086" y="2466650"/>
                    <a:pt x="6766086" y="2490780"/>
                  </a:cubicBezTo>
                  <a:cubicBezTo>
                    <a:pt x="6743227" y="2490780"/>
                    <a:pt x="6722906" y="2492050"/>
                    <a:pt x="6686197" y="2490780"/>
                  </a:cubicBezTo>
                  <a:cubicBezTo>
                    <a:pt x="6343178" y="2485700"/>
                    <a:pt x="5994881" y="2492050"/>
                    <a:pt x="5651862" y="2486970"/>
                  </a:cubicBezTo>
                  <a:cubicBezTo>
                    <a:pt x="5446050" y="2483160"/>
                    <a:pt x="5245516" y="2485700"/>
                    <a:pt x="5039704" y="2483160"/>
                  </a:cubicBezTo>
                  <a:cubicBezTo>
                    <a:pt x="4944714" y="2481890"/>
                    <a:pt x="4849724" y="2480620"/>
                    <a:pt x="4754734" y="2479350"/>
                  </a:cubicBezTo>
                  <a:cubicBezTo>
                    <a:pt x="4696684" y="2479350"/>
                    <a:pt x="4643912" y="2480620"/>
                    <a:pt x="4585862" y="2480620"/>
                  </a:cubicBezTo>
                  <a:cubicBezTo>
                    <a:pt x="4438101" y="2479350"/>
                    <a:pt x="4031754" y="2480620"/>
                    <a:pt x="3883992" y="2479350"/>
                  </a:cubicBezTo>
                  <a:cubicBezTo>
                    <a:pt x="3778448" y="2478080"/>
                    <a:pt x="1667559" y="2486970"/>
                    <a:pt x="1562015" y="2485700"/>
                  </a:cubicBezTo>
                  <a:cubicBezTo>
                    <a:pt x="1535629" y="2485700"/>
                    <a:pt x="1503965" y="2486970"/>
                    <a:pt x="1477579" y="2486970"/>
                  </a:cubicBezTo>
                  <a:cubicBezTo>
                    <a:pt x="1414252" y="2486970"/>
                    <a:pt x="1356203" y="2488240"/>
                    <a:pt x="1292876" y="2488240"/>
                  </a:cubicBezTo>
                  <a:cubicBezTo>
                    <a:pt x="1134560" y="2488240"/>
                    <a:pt x="981520" y="2486970"/>
                    <a:pt x="823204" y="2485700"/>
                  </a:cubicBezTo>
                  <a:cubicBezTo>
                    <a:pt x="728214" y="2484430"/>
                    <a:pt x="633224" y="2483160"/>
                    <a:pt x="543511" y="2481890"/>
                  </a:cubicBezTo>
                  <a:cubicBezTo>
                    <a:pt x="374640" y="2480620"/>
                    <a:pt x="205769" y="2479350"/>
                    <a:pt x="48260" y="2479350"/>
                  </a:cubicBezTo>
                  <a:cubicBezTo>
                    <a:pt x="38100" y="2479350"/>
                    <a:pt x="29210" y="2479350"/>
                    <a:pt x="19050" y="2478080"/>
                  </a:cubicBezTo>
                  <a:cubicBezTo>
                    <a:pt x="10160" y="2476810"/>
                    <a:pt x="5080" y="2470460"/>
                    <a:pt x="7620" y="2461570"/>
                  </a:cubicBezTo>
                  <a:cubicBezTo>
                    <a:pt x="16510" y="2429764"/>
                    <a:pt x="12700" y="2382430"/>
                    <a:pt x="11430" y="2333203"/>
                  </a:cubicBezTo>
                  <a:cubicBezTo>
                    <a:pt x="10160" y="2232856"/>
                    <a:pt x="6350" y="2134402"/>
                    <a:pt x="7620" y="2034055"/>
                  </a:cubicBezTo>
                  <a:cubicBezTo>
                    <a:pt x="5080" y="1909094"/>
                    <a:pt x="0" y="362232"/>
                    <a:pt x="7620" y="235378"/>
                  </a:cubicBezTo>
                  <a:cubicBezTo>
                    <a:pt x="8890" y="210764"/>
                    <a:pt x="7620" y="184258"/>
                    <a:pt x="8890" y="159644"/>
                  </a:cubicBezTo>
                  <a:cubicBezTo>
                    <a:pt x="10160" y="119884"/>
                    <a:pt x="12700" y="7633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838" y="30480"/>
                    <a:pt x="158274" y="29210"/>
                  </a:cubicBezTo>
                  <a:cubicBezTo>
                    <a:pt x="300759" y="25400"/>
                    <a:pt x="443244" y="22860"/>
                    <a:pt x="591006" y="20320"/>
                  </a:cubicBezTo>
                  <a:cubicBezTo>
                    <a:pt x="691273" y="17780"/>
                    <a:pt x="791540" y="16510"/>
                    <a:pt x="886530" y="13970"/>
                  </a:cubicBezTo>
                  <a:cubicBezTo>
                    <a:pt x="981520" y="11430"/>
                    <a:pt x="1081788" y="8890"/>
                    <a:pt x="1176778" y="8890"/>
                  </a:cubicBezTo>
                  <a:cubicBezTo>
                    <a:pt x="1282322" y="7620"/>
                    <a:pt x="1387867" y="10160"/>
                    <a:pt x="1493411" y="8890"/>
                  </a:cubicBezTo>
                  <a:cubicBezTo>
                    <a:pt x="1625341" y="8890"/>
                    <a:pt x="4015923" y="6350"/>
                    <a:pt x="4147854" y="5080"/>
                  </a:cubicBezTo>
                  <a:cubicBezTo>
                    <a:pt x="4274507" y="3810"/>
                    <a:pt x="4401160" y="2540"/>
                    <a:pt x="4533091" y="2540"/>
                  </a:cubicBezTo>
                  <a:cubicBezTo>
                    <a:pt x="4749457" y="1270"/>
                    <a:pt x="4960546" y="0"/>
                    <a:pt x="5176912" y="0"/>
                  </a:cubicBezTo>
                  <a:cubicBezTo>
                    <a:pt x="5266625" y="0"/>
                    <a:pt x="5361614" y="2540"/>
                    <a:pt x="5451327" y="2540"/>
                  </a:cubicBezTo>
                  <a:cubicBezTo>
                    <a:pt x="5699357" y="3810"/>
                    <a:pt x="5952663" y="5080"/>
                    <a:pt x="6200693" y="7620"/>
                  </a:cubicBezTo>
                  <a:cubicBezTo>
                    <a:pt x="6332623" y="8890"/>
                    <a:pt x="6464554" y="12700"/>
                    <a:pt x="6596484" y="16510"/>
                  </a:cubicBezTo>
                  <a:cubicBezTo>
                    <a:pt x="6628148" y="16510"/>
                    <a:pt x="6659811" y="16510"/>
                    <a:pt x="6686197" y="16510"/>
                  </a:cubicBezTo>
                  <a:cubicBezTo>
                    <a:pt x="6714016" y="17780"/>
                    <a:pt x="6722906" y="20320"/>
                    <a:pt x="6733066" y="21590"/>
                  </a:cubicBezTo>
                  <a:close/>
                  <a:moveTo>
                    <a:pt x="6743227" y="2474270"/>
                  </a:moveTo>
                  <a:cubicBezTo>
                    <a:pt x="6744496" y="2457760"/>
                    <a:pt x="6745766" y="2445060"/>
                    <a:pt x="6745766" y="2432360"/>
                  </a:cubicBezTo>
                  <a:cubicBezTo>
                    <a:pt x="6744496" y="2325630"/>
                    <a:pt x="6743227" y="2225283"/>
                    <a:pt x="6743227" y="2117362"/>
                  </a:cubicBezTo>
                  <a:cubicBezTo>
                    <a:pt x="6743227" y="2068135"/>
                    <a:pt x="6745766" y="2018908"/>
                    <a:pt x="6744496" y="1969681"/>
                  </a:cubicBezTo>
                  <a:cubicBezTo>
                    <a:pt x="6744496" y="1924241"/>
                    <a:pt x="6743227" y="1876907"/>
                    <a:pt x="6741956" y="1831467"/>
                  </a:cubicBezTo>
                  <a:cubicBezTo>
                    <a:pt x="6736877" y="1761413"/>
                    <a:pt x="6725446" y="311112"/>
                    <a:pt x="6725446" y="241058"/>
                  </a:cubicBezTo>
                  <a:cubicBezTo>
                    <a:pt x="6722906" y="182364"/>
                    <a:pt x="6720366" y="121777"/>
                    <a:pt x="6717827" y="63500"/>
                  </a:cubicBezTo>
                  <a:cubicBezTo>
                    <a:pt x="6716556" y="44450"/>
                    <a:pt x="6715286" y="43180"/>
                    <a:pt x="6670366" y="41910"/>
                  </a:cubicBezTo>
                  <a:cubicBezTo>
                    <a:pt x="6654534" y="41910"/>
                    <a:pt x="6643979" y="41910"/>
                    <a:pt x="6628148" y="40640"/>
                  </a:cubicBezTo>
                  <a:cubicBezTo>
                    <a:pt x="6496218" y="36830"/>
                    <a:pt x="6359009" y="31750"/>
                    <a:pt x="6227079" y="30480"/>
                  </a:cubicBezTo>
                  <a:cubicBezTo>
                    <a:pt x="5905168" y="26670"/>
                    <a:pt x="5577981" y="25400"/>
                    <a:pt x="5256070" y="22860"/>
                  </a:cubicBezTo>
                  <a:cubicBezTo>
                    <a:pt x="5208575" y="22860"/>
                    <a:pt x="5155803" y="22860"/>
                    <a:pt x="5108308" y="22860"/>
                  </a:cubicBezTo>
                  <a:cubicBezTo>
                    <a:pt x="5029150" y="22860"/>
                    <a:pt x="4949991" y="22860"/>
                    <a:pt x="4876110" y="22860"/>
                  </a:cubicBezTo>
                  <a:cubicBezTo>
                    <a:pt x="4707239" y="22860"/>
                    <a:pt x="4538368" y="22860"/>
                    <a:pt x="4374774" y="24130"/>
                  </a:cubicBezTo>
                  <a:cubicBezTo>
                    <a:pt x="4232289" y="25400"/>
                    <a:pt x="1831153" y="29210"/>
                    <a:pt x="1688668" y="29210"/>
                  </a:cubicBezTo>
                  <a:cubicBezTo>
                    <a:pt x="1456470" y="29210"/>
                    <a:pt x="1224273" y="26670"/>
                    <a:pt x="992075" y="33020"/>
                  </a:cubicBezTo>
                  <a:cubicBezTo>
                    <a:pt x="870699" y="36830"/>
                    <a:pt x="754600" y="36830"/>
                    <a:pt x="638501" y="38100"/>
                  </a:cubicBezTo>
                  <a:cubicBezTo>
                    <a:pt x="437966" y="41910"/>
                    <a:pt x="237432" y="45720"/>
                    <a:pt x="49530" y="50800"/>
                  </a:cubicBezTo>
                  <a:cubicBezTo>
                    <a:pt x="36830" y="50800"/>
                    <a:pt x="34290" y="53340"/>
                    <a:pt x="33020" y="70657"/>
                  </a:cubicBezTo>
                  <a:cubicBezTo>
                    <a:pt x="31750" y="104737"/>
                    <a:pt x="31750" y="138817"/>
                    <a:pt x="30480" y="172898"/>
                  </a:cubicBezTo>
                  <a:cubicBezTo>
                    <a:pt x="29210" y="229698"/>
                    <a:pt x="26670" y="284605"/>
                    <a:pt x="25400" y="341405"/>
                  </a:cubicBezTo>
                  <a:cubicBezTo>
                    <a:pt x="20320" y="401992"/>
                    <a:pt x="26670" y="1882587"/>
                    <a:pt x="29210" y="1943174"/>
                  </a:cubicBezTo>
                  <a:cubicBezTo>
                    <a:pt x="29210" y="2007548"/>
                    <a:pt x="29210" y="2073815"/>
                    <a:pt x="30480" y="2138189"/>
                  </a:cubicBezTo>
                  <a:cubicBezTo>
                    <a:pt x="30480" y="2185522"/>
                    <a:pt x="33020" y="2232856"/>
                    <a:pt x="33020" y="2280190"/>
                  </a:cubicBezTo>
                  <a:cubicBezTo>
                    <a:pt x="33020" y="2331310"/>
                    <a:pt x="33020" y="2382430"/>
                    <a:pt x="31750" y="2432360"/>
                  </a:cubicBezTo>
                  <a:cubicBezTo>
                    <a:pt x="31750" y="2436170"/>
                    <a:pt x="31750" y="2438710"/>
                    <a:pt x="31750" y="2442520"/>
                  </a:cubicBezTo>
                  <a:cubicBezTo>
                    <a:pt x="31750" y="2452680"/>
                    <a:pt x="35560" y="2456490"/>
                    <a:pt x="44450" y="2456490"/>
                  </a:cubicBezTo>
                  <a:cubicBezTo>
                    <a:pt x="84393" y="2456490"/>
                    <a:pt x="158274" y="2457760"/>
                    <a:pt x="226878" y="2457760"/>
                  </a:cubicBezTo>
                  <a:cubicBezTo>
                    <a:pt x="327145" y="2457760"/>
                    <a:pt x="432689" y="2455220"/>
                    <a:pt x="532956" y="2457760"/>
                  </a:cubicBezTo>
                  <a:cubicBezTo>
                    <a:pt x="696550" y="2461570"/>
                    <a:pt x="860144" y="2464110"/>
                    <a:pt x="1023738" y="2462840"/>
                  </a:cubicBezTo>
                  <a:cubicBezTo>
                    <a:pt x="1129283" y="2461570"/>
                    <a:pt x="1229550" y="2464110"/>
                    <a:pt x="1335094" y="2464110"/>
                  </a:cubicBezTo>
                  <a:cubicBezTo>
                    <a:pt x="1488134" y="2464110"/>
                    <a:pt x="1641173" y="2462840"/>
                    <a:pt x="1794213" y="2464110"/>
                  </a:cubicBezTo>
                  <a:cubicBezTo>
                    <a:pt x="2021133" y="2465380"/>
                    <a:pt x="4511982" y="2455220"/>
                    <a:pt x="4744180" y="2457760"/>
                  </a:cubicBezTo>
                  <a:cubicBezTo>
                    <a:pt x="4844447" y="2459030"/>
                    <a:pt x="4944714" y="2460300"/>
                    <a:pt x="5039704" y="2460300"/>
                  </a:cubicBezTo>
                  <a:cubicBezTo>
                    <a:pt x="5213852" y="2462840"/>
                    <a:pt x="5382724" y="2459030"/>
                    <a:pt x="5556872" y="2462840"/>
                  </a:cubicBezTo>
                  <a:cubicBezTo>
                    <a:pt x="5699357" y="2465380"/>
                    <a:pt x="5841842" y="2465380"/>
                    <a:pt x="5984327" y="2467920"/>
                  </a:cubicBezTo>
                  <a:cubicBezTo>
                    <a:pt x="6195416" y="2471730"/>
                    <a:pt x="6406504" y="2474270"/>
                    <a:pt x="6617593" y="2475540"/>
                  </a:cubicBezTo>
                  <a:cubicBezTo>
                    <a:pt x="6696752" y="2475540"/>
                    <a:pt x="6722906" y="2474270"/>
                    <a:pt x="6743227" y="2474270"/>
                  </a:cubicBezTo>
                  <a:close/>
                </a:path>
              </a:pathLst>
            </a:custGeom>
            <a:solidFill>
              <a:srgbClr val="F47279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3187292" y="8537349"/>
            <a:ext cx="24662584" cy="3499301"/>
          </a:xfrm>
          <a:custGeom>
            <a:avLst/>
            <a:gdLst/>
            <a:ahLst/>
            <a:cxnLst/>
            <a:rect r="r" b="b" t="t" l="l"/>
            <a:pathLst>
              <a:path h="3499301" w="24662584">
                <a:moveTo>
                  <a:pt x="0" y="0"/>
                </a:moveTo>
                <a:lnTo>
                  <a:pt x="24662584" y="0"/>
                </a:lnTo>
                <a:lnTo>
                  <a:pt x="24662584" y="3499302"/>
                </a:lnTo>
                <a:lnTo>
                  <a:pt x="0" y="3499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2" t="-329688" r="-10052" b="-39099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34496" y="2059764"/>
            <a:ext cx="11416025" cy="1997886"/>
            <a:chOff x="0" y="0"/>
            <a:chExt cx="15221367" cy="266384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15221367" cy="1777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599"/>
                </a:lnSpc>
              </a:pPr>
              <a:r>
                <a:rPr lang="en-US" sz="8599" spc="-343">
                  <a:solidFill>
                    <a:srgbClr val="FFFFFF"/>
                  </a:solidFill>
                  <a:latin typeface="Gaegu Bold Bold"/>
                </a:rPr>
                <a:t>Bons estudos!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022074"/>
              <a:ext cx="6365969" cy="6417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029529" y="2781394"/>
            <a:ext cx="2229771" cy="6851252"/>
          </a:xfrm>
          <a:custGeom>
            <a:avLst/>
            <a:gdLst/>
            <a:ahLst/>
            <a:cxnLst/>
            <a:rect r="r" b="b" t="t" l="l"/>
            <a:pathLst>
              <a:path h="6851252" w="2229771">
                <a:moveTo>
                  <a:pt x="0" y="0"/>
                </a:moveTo>
                <a:lnTo>
                  <a:pt x="2229771" y="0"/>
                </a:lnTo>
                <a:lnTo>
                  <a:pt x="2229771" y="6851252"/>
                </a:lnTo>
                <a:lnTo>
                  <a:pt x="0" y="6851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93847" y="9397034"/>
            <a:ext cx="6141691" cy="1317672"/>
          </a:xfrm>
          <a:custGeom>
            <a:avLst/>
            <a:gdLst/>
            <a:ahLst/>
            <a:cxnLst/>
            <a:rect r="r" b="b" t="t" l="l"/>
            <a:pathLst>
              <a:path h="1317672" w="6141691">
                <a:moveTo>
                  <a:pt x="0" y="0"/>
                </a:moveTo>
                <a:lnTo>
                  <a:pt x="6141692" y="0"/>
                </a:lnTo>
                <a:lnTo>
                  <a:pt x="6141692" y="1317672"/>
                </a:lnTo>
                <a:lnTo>
                  <a:pt x="0" y="13176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7432" y="4938030"/>
            <a:ext cx="5006178" cy="5117840"/>
          </a:xfrm>
          <a:custGeom>
            <a:avLst/>
            <a:gdLst/>
            <a:ahLst/>
            <a:cxnLst/>
            <a:rect r="r" b="b" t="t" l="l"/>
            <a:pathLst>
              <a:path h="5117840" w="5006178">
                <a:moveTo>
                  <a:pt x="0" y="0"/>
                </a:moveTo>
                <a:lnTo>
                  <a:pt x="5006178" y="0"/>
                </a:lnTo>
                <a:lnTo>
                  <a:pt x="5006178" y="5117840"/>
                </a:lnTo>
                <a:lnTo>
                  <a:pt x="0" y="5117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21548" y="6386672"/>
            <a:ext cx="2664124" cy="4127516"/>
          </a:xfrm>
          <a:custGeom>
            <a:avLst/>
            <a:gdLst/>
            <a:ahLst/>
            <a:cxnLst/>
            <a:rect r="r" b="b" t="t" l="l"/>
            <a:pathLst>
              <a:path h="4127516" w="2664124">
                <a:moveTo>
                  <a:pt x="0" y="0"/>
                </a:moveTo>
                <a:lnTo>
                  <a:pt x="2664124" y="0"/>
                </a:lnTo>
                <a:lnTo>
                  <a:pt x="2664124" y="4127516"/>
                </a:lnTo>
                <a:lnTo>
                  <a:pt x="0" y="41275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961117" y="5320048"/>
            <a:ext cx="596365" cy="1025003"/>
          </a:xfrm>
          <a:custGeom>
            <a:avLst/>
            <a:gdLst/>
            <a:ahLst/>
            <a:cxnLst/>
            <a:rect r="r" b="b" t="t" l="l"/>
            <a:pathLst>
              <a:path h="1025003" w="596365">
                <a:moveTo>
                  <a:pt x="0" y="0"/>
                </a:moveTo>
                <a:lnTo>
                  <a:pt x="596366" y="0"/>
                </a:lnTo>
                <a:lnTo>
                  <a:pt x="596366" y="1025003"/>
                </a:lnTo>
                <a:lnTo>
                  <a:pt x="0" y="10250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946367">
            <a:off x="14059673" y="1223934"/>
            <a:ext cx="958886" cy="793938"/>
          </a:xfrm>
          <a:custGeom>
            <a:avLst/>
            <a:gdLst/>
            <a:ahLst/>
            <a:cxnLst/>
            <a:rect r="r" b="b" t="t" l="l"/>
            <a:pathLst>
              <a:path h="793938" w="958886">
                <a:moveTo>
                  <a:pt x="0" y="0"/>
                </a:moveTo>
                <a:lnTo>
                  <a:pt x="958886" y="0"/>
                </a:lnTo>
                <a:lnTo>
                  <a:pt x="958886" y="793938"/>
                </a:lnTo>
                <a:lnTo>
                  <a:pt x="0" y="7939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87158">
            <a:off x="14785653" y="1522175"/>
            <a:ext cx="786220" cy="538918"/>
          </a:xfrm>
          <a:custGeom>
            <a:avLst/>
            <a:gdLst/>
            <a:ahLst/>
            <a:cxnLst/>
            <a:rect r="r" b="b" t="t" l="l"/>
            <a:pathLst>
              <a:path h="538918" w="786220">
                <a:moveTo>
                  <a:pt x="0" y="0"/>
                </a:moveTo>
                <a:lnTo>
                  <a:pt x="786220" y="0"/>
                </a:lnTo>
                <a:lnTo>
                  <a:pt x="786220" y="538918"/>
                </a:lnTo>
                <a:lnTo>
                  <a:pt x="0" y="5389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0725"/>
            <a:ext cx="18288000" cy="10295749"/>
          </a:xfrm>
          <a:custGeom>
            <a:avLst/>
            <a:gdLst/>
            <a:ahLst/>
            <a:cxnLst/>
            <a:rect r="r" b="b" t="t" l="l"/>
            <a:pathLst>
              <a:path h="10295749" w="18288000">
                <a:moveTo>
                  <a:pt x="0" y="0"/>
                </a:moveTo>
                <a:lnTo>
                  <a:pt x="18288000" y="0"/>
                </a:lnTo>
                <a:lnTo>
                  <a:pt x="18288000" y="10295750"/>
                </a:lnTo>
                <a:lnTo>
                  <a:pt x="0" y="102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966" t="-9448" r="-11226" b="-9959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2048984" y="700612"/>
            <a:ext cx="14511534" cy="6988687"/>
          </a:xfrm>
          <a:prstGeom prst="rect">
            <a:avLst/>
          </a:prstGeom>
          <a:solidFill>
            <a:srgbClr val="082A44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5546950" y="3159288"/>
            <a:ext cx="1712350" cy="5261411"/>
          </a:xfrm>
          <a:custGeom>
            <a:avLst/>
            <a:gdLst/>
            <a:ahLst/>
            <a:cxnLst/>
            <a:rect r="r" b="b" t="t" l="l"/>
            <a:pathLst>
              <a:path h="5261411" w="1712350">
                <a:moveTo>
                  <a:pt x="0" y="0"/>
                </a:moveTo>
                <a:lnTo>
                  <a:pt x="1712350" y="0"/>
                </a:lnTo>
                <a:lnTo>
                  <a:pt x="1712350" y="5261411"/>
                </a:lnTo>
                <a:lnTo>
                  <a:pt x="0" y="5261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097014" y="1604293"/>
            <a:ext cx="8804884" cy="5281747"/>
            <a:chOff x="0" y="0"/>
            <a:chExt cx="4897867" cy="2938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4875007" cy="2910122"/>
            </a:xfrm>
            <a:custGeom>
              <a:avLst/>
              <a:gdLst/>
              <a:ahLst/>
              <a:cxnLst/>
              <a:rect r="r" b="b" t="t" l="l"/>
              <a:pathLst>
                <a:path h="2910122" w="4875007">
                  <a:moveTo>
                    <a:pt x="4875007" y="2910122"/>
                  </a:moveTo>
                  <a:lnTo>
                    <a:pt x="0" y="2902502"/>
                  </a:lnTo>
                  <a:lnTo>
                    <a:pt x="0" y="1022533"/>
                  </a:lnTo>
                  <a:lnTo>
                    <a:pt x="17780" y="19050"/>
                  </a:lnTo>
                  <a:lnTo>
                    <a:pt x="2428958" y="0"/>
                  </a:lnTo>
                  <a:lnTo>
                    <a:pt x="4855957" y="5080"/>
                  </a:lnTo>
                  <a:close/>
                </a:path>
              </a:pathLst>
            </a:custGeom>
            <a:solidFill>
              <a:srgbClr val="082A44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4904217" cy="2936792"/>
            </a:xfrm>
            <a:custGeom>
              <a:avLst/>
              <a:gdLst/>
              <a:ahLst/>
              <a:cxnLst/>
              <a:rect r="r" b="b" t="t" l="l"/>
              <a:pathLst>
                <a:path h="2936792" w="4904217">
                  <a:moveTo>
                    <a:pt x="4869927" y="21590"/>
                  </a:moveTo>
                  <a:cubicBezTo>
                    <a:pt x="4871197" y="34290"/>
                    <a:pt x="4871197" y="44450"/>
                    <a:pt x="4872467" y="54610"/>
                  </a:cubicBezTo>
                  <a:cubicBezTo>
                    <a:pt x="4875007" y="107832"/>
                    <a:pt x="4876277" y="170813"/>
                    <a:pt x="4878817" y="231544"/>
                  </a:cubicBezTo>
                  <a:cubicBezTo>
                    <a:pt x="4878817" y="319266"/>
                    <a:pt x="4891517" y="2048980"/>
                    <a:pt x="4897867" y="2136703"/>
                  </a:cubicBezTo>
                  <a:cubicBezTo>
                    <a:pt x="4904217" y="2269411"/>
                    <a:pt x="4900407" y="2404370"/>
                    <a:pt x="4900407" y="2537078"/>
                  </a:cubicBezTo>
                  <a:cubicBezTo>
                    <a:pt x="4900407" y="2654042"/>
                    <a:pt x="4901677" y="2762009"/>
                    <a:pt x="4902947" y="2875832"/>
                  </a:cubicBezTo>
                  <a:cubicBezTo>
                    <a:pt x="4902947" y="2897422"/>
                    <a:pt x="4902947" y="2911392"/>
                    <a:pt x="4902947" y="2935522"/>
                  </a:cubicBezTo>
                  <a:cubicBezTo>
                    <a:pt x="4880087" y="2935522"/>
                    <a:pt x="4859767" y="2936792"/>
                    <a:pt x="4829101" y="2935522"/>
                  </a:cubicBezTo>
                  <a:cubicBezTo>
                    <a:pt x="4582124" y="2930442"/>
                    <a:pt x="4331348" y="2936792"/>
                    <a:pt x="4084372" y="2931712"/>
                  </a:cubicBezTo>
                  <a:cubicBezTo>
                    <a:pt x="3936186" y="2927902"/>
                    <a:pt x="3791800" y="2930442"/>
                    <a:pt x="3643613" y="2927902"/>
                  </a:cubicBezTo>
                  <a:cubicBezTo>
                    <a:pt x="3575220" y="2926632"/>
                    <a:pt x="3506827" y="2925362"/>
                    <a:pt x="3438433" y="2924092"/>
                  </a:cubicBezTo>
                  <a:cubicBezTo>
                    <a:pt x="3396637" y="2924092"/>
                    <a:pt x="3358640" y="2925362"/>
                    <a:pt x="3316844" y="2925362"/>
                  </a:cubicBezTo>
                  <a:cubicBezTo>
                    <a:pt x="3210455" y="2924092"/>
                    <a:pt x="2917882" y="2925362"/>
                    <a:pt x="2811492" y="2924092"/>
                  </a:cubicBezTo>
                  <a:cubicBezTo>
                    <a:pt x="2735500" y="2922822"/>
                    <a:pt x="1215644" y="2931712"/>
                    <a:pt x="1139651" y="2930442"/>
                  </a:cubicBezTo>
                  <a:cubicBezTo>
                    <a:pt x="1120653" y="2930442"/>
                    <a:pt x="1097855" y="2931712"/>
                    <a:pt x="1078857" y="2931712"/>
                  </a:cubicBezTo>
                  <a:cubicBezTo>
                    <a:pt x="1033261" y="2931712"/>
                    <a:pt x="991465" y="2932982"/>
                    <a:pt x="945870" y="2932982"/>
                  </a:cubicBezTo>
                  <a:cubicBezTo>
                    <a:pt x="831880" y="2932982"/>
                    <a:pt x="721691" y="2931712"/>
                    <a:pt x="607702" y="2930442"/>
                  </a:cubicBezTo>
                  <a:cubicBezTo>
                    <a:pt x="539308" y="2929172"/>
                    <a:pt x="470915" y="2927902"/>
                    <a:pt x="406321" y="2926632"/>
                  </a:cubicBezTo>
                  <a:cubicBezTo>
                    <a:pt x="284732" y="2925362"/>
                    <a:pt x="163144" y="2924092"/>
                    <a:pt x="48260" y="2924092"/>
                  </a:cubicBezTo>
                  <a:cubicBezTo>
                    <a:pt x="38100" y="2924092"/>
                    <a:pt x="29210" y="2924092"/>
                    <a:pt x="19050" y="2922822"/>
                  </a:cubicBezTo>
                  <a:cubicBezTo>
                    <a:pt x="10160" y="2921552"/>
                    <a:pt x="5080" y="2915202"/>
                    <a:pt x="7620" y="2906312"/>
                  </a:cubicBezTo>
                  <a:cubicBezTo>
                    <a:pt x="16510" y="2874474"/>
                    <a:pt x="12700" y="2818241"/>
                    <a:pt x="11430" y="2759759"/>
                  </a:cubicBezTo>
                  <a:cubicBezTo>
                    <a:pt x="10160" y="2640546"/>
                    <a:pt x="6350" y="2523582"/>
                    <a:pt x="7620" y="2404370"/>
                  </a:cubicBezTo>
                  <a:cubicBezTo>
                    <a:pt x="5080" y="2255916"/>
                    <a:pt x="0" y="418236"/>
                    <a:pt x="7620" y="267532"/>
                  </a:cubicBezTo>
                  <a:cubicBezTo>
                    <a:pt x="8890" y="238292"/>
                    <a:pt x="7620" y="206801"/>
                    <a:pt x="8890" y="177560"/>
                  </a:cubicBezTo>
                  <a:cubicBezTo>
                    <a:pt x="10160" y="130325"/>
                    <a:pt x="12700" y="7859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153" y="30480"/>
                    <a:pt x="128947" y="29210"/>
                  </a:cubicBezTo>
                  <a:cubicBezTo>
                    <a:pt x="231538" y="25400"/>
                    <a:pt x="334128" y="22860"/>
                    <a:pt x="440518" y="20320"/>
                  </a:cubicBezTo>
                  <a:cubicBezTo>
                    <a:pt x="512711" y="17780"/>
                    <a:pt x="584904" y="16510"/>
                    <a:pt x="653297" y="13970"/>
                  </a:cubicBezTo>
                  <a:cubicBezTo>
                    <a:pt x="721691" y="11430"/>
                    <a:pt x="793884" y="8890"/>
                    <a:pt x="862278" y="8890"/>
                  </a:cubicBezTo>
                  <a:cubicBezTo>
                    <a:pt x="938270" y="7620"/>
                    <a:pt x="1014263" y="10160"/>
                    <a:pt x="1090256" y="8890"/>
                  </a:cubicBezTo>
                  <a:cubicBezTo>
                    <a:pt x="1185247" y="8890"/>
                    <a:pt x="2906484" y="6350"/>
                    <a:pt x="3001475" y="5080"/>
                  </a:cubicBezTo>
                  <a:cubicBezTo>
                    <a:pt x="3092666" y="3810"/>
                    <a:pt x="3183857" y="2540"/>
                    <a:pt x="3278848" y="2540"/>
                  </a:cubicBezTo>
                  <a:cubicBezTo>
                    <a:pt x="3434634" y="1270"/>
                    <a:pt x="3586619" y="0"/>
                    <a:pt x="3742404" y="0"/>
                  </a:cubicBezTo>
                  <a:cubicBezTo>
                    <a:pt x="3806998" y="0"/>
                    <a:pt x="3875392" y="2540"/>
                    <a:pt x="3939985" y="2540"/>
                  </a:cubicBezTo>
                  <a:cubicBezTo>
                    <a:pt x="4118569" y="3810"/>
                    <a:pt x="4300951" y="5080"/>
                    <a:pt x="4479534" y="7620"/>
                  </a:cubicBezTo>
                  <a:cubicBezTo>
                    <a:pt x="4574525" y="8890"/>
                    <a:pt x="4669516" y="12700"/>
                    <a:pt x="4764507" y="16510"/>
                  </a:cubicBezTo>
                  <a:cubicBezTo>
                    <a:pt x="4787305" y="16510"/>
                    <a:pt x="4810103" y="16510"/>
                    <a:pt x="4829101" y="16510"/>
                  </a:cubicBezTo>
                  <a:cubicBezTo>
                    <a:pt x="4850877" y="17780"/>
                    <a:pt x="4859767" y="20320"/>
                    <a:pt x="4869927" y="21590"/>
                  </a:cubicBezTo>
                  <a:close/>
                  <a:moveTo>
                    <a:pt x="4880087" y="2919012"/>
                  </a:moveTo>
                  <a:cubicBezTo>
                    <a:pt x="4881357" y="2902502"/>
                    <a:pt x="4882627" y="2889802"/>
                    <a:pt x="4882627" y="2877102"/>
                  </a:cubicBezTo>
                  <a:cubicBezTo>
                    <a:pt x="4881357" y="2750762"/>
                    <a:pt x="4880087" y="2631549"/>
                    <a:pt x="4880087" y="2503339"/>
                  </a:cubicBezTo>
                  <a:cubicBezTo>
                    <a:pt x="4880087" y="2444857"/>
                    <a:pt x="4882627" y="2386375"/>
                    <a:pt x="4881357" y="2327893"/>
                  </a:cubicBezTo>
                  <a:cubicBezTo>
                    <a:pt x="4881357" y="2273910"/>
                    <a:pt x="4880087" y="2217677"/>
                    <a:pt x="4878817" y="2163694"/>
                  </a:cubicBezTo>
                  <a:cubicBezTo>
                    <a:pt x="4873737" y="2080470"/>
                    <a:pt x="4862307" y="357505"/>
                    <a:pt x="4862307" y="274280"/>
                  </a:cubicBezTo>
                  <a:cubicBezTo>
                    <a:pt x="4859767" y="204552"/>
                    <a:pt x="4857227" y="132574"/>
                    <a:pt x="4854687" y="63500"/>
                  </a:cubicBezTo>
                  <a:cubicBezTo>
                    <a:pt x="4853417" y="44450"/>
                    <a:pt x="4852147" y="43180"/>
                    <a:pt x="4817702" y="41910"/>
                  </a:cubicBezTo>
                  <a:cubicBezTo>
                    <a:pt x="4806303" y="41910"/>
                    <a:pt x="4798704" y="41910"/>
                    <a:pt x="4787305" y="40640"/>
                  </a:cubicBezTo>
                  <a:cubicBezTo>
                    <a:pt x="4692314" y="36830"/>
                    <a:pt x="4593523" y="31750"/>
                    <a:pt x="4498533" y="30480"/>
                  </a:cubicBezTo>
                  <a:cubicBezTo>
                    <a:pt x="4266754" y="26670"/>
                    <a:pt x="4031177" y="25400"/>
                    <a:pt x="3799399" y="22860"/>
                  </a:cubicBezTo>
                  <a:cubicBezTo>
                    <a:pt x="3765202" y="22860"/>
                    <a:pt x="3727206" y="22860"/>
                    <a:pt x="3693009" y="22860"/>
                  </a:cubicBezTo>
                  <a:cubicBezTo>
                    <a:pt x="3636014" y="22860"/>
                    <a:pt x="3579020" y="22860"/>
                    <a:pt x="3525825" y="22860"/>
                  </a:cubicBezTo>
                  <a:cubicBezTo>
                    <a:pt x="3404237" y="22860"/>
                    <a:pt x="3282648" y="22860"/>
                    <a:pt x="3164859" y="24130"/>
                  </a:cubicBezTo>
                  <a:cubicBezTo>
                    <a:pt x="3062269" y="25400"/>
                    <a:pt x="1333433" y="29210"/>
                    <a:pt x="1230843" y="29210"/>
                  </a:cubicBezTo>
                  <a:cubicBezTo>
                    <a:pt x="1063659" y="29210"/>
                    <a:pt x="896475" y="26670"/>
                    <a:pt x="729290" y="33020"/>
                  </a:cubicBezTo>
                  <a:cubicBezTo>
                    <a:pt x="641899" y="36830"/>
                    <a:pt x="558307" y="36830"/>
                    <a:pt x="474714" y="38100"/>
                  </a:cubicBezTo>
                  <a:cubicBezTo>
                    <a:pt x="330328" y="41910"/>
                    <a:pt x="185942" y="45720"/>
                    <a:pt x="49530" y="50800"/>
                  </a:cubicBezTo>
                  <a:cubicBezTo>
                    <a:pt x="36830" y="50800"/>
                    <a:pt x="34290" y="53340"/>
                    <a:pt x="33020" y="71843"/>
                  </a:cubicBezTo>
                  <a:cubicBezTo>
                    <a:pt x="31750" y="112331"/>
                    <a:pt x="31750" y="152818"/>
                    <a:pt x="30480" y="193306"/>
                  </a:cubicBezTo>
                  <a:cubicBezTo>
                    <a:pt x="29210" y="260785"/>
                    <a:pt x="26670" y="326014"/>
                    <a:pt x="25400" y="393493"/>
                  </a:cubicBezTo>
                  <a:cubicBezTo>
                    <a:pt x="20320" y="465471"/>
                    <a:pt x="26670" y="2224425"/>
                    <a:pt x="29210" y="2296403"/>
                  </a:cubicBezTo>
                  <a:cubicBezTo>
                    <a:pt x="29210" y="2372879"/>
                    <a:pt x="29210" y="2451605"/>
                    <a:pt x="30480" y="2528081"/>
                  </a:cubicBezTo>
                  <a:cubicBezTo>
                    <a:pt x="30480" y="2584314"/>
                    <a:pt x="33020" y="2640546"/>
                    <a:pt x="33020" y="2696779"/>
                  </a:cubicBezTo>
                  <a:cubicBezTo>
                    <a:pt x="33020" y="2757510"/>
                    <a:pt x="33020" y="2818241"/>
                    <a:pt x="31750" y="2877102"/>
                  </a:cubicBezTo>
                  <a:cubicBezTo>
                    <a:pt x="31750" y="2880912"/>
                    <a:pt x="31750" y="2883452"/>
                    <a:pt x="31750" y="2887262"/>
                  </a:cubicBezTo>
                  <a:cubicBezTo>
                    <a:pt x="31750" y="2897422"/>
                    <a:pt x="35560" y="2901232"/>
                    <a:pt x="44450" y="2901232"/>
                  </a:cubicBezTo>
                  <a:cubicBezTo>
                    <a:pt x="75752" y="2901232"/>
                    <a:pt x="128947" y="2902502"/>
                    <a:pt x="178343" y="2902502"/>
                  </a:cubicBezTo>
                  <a:cubicBezTo>
                    <a:pt x="250536" y="2902502"/>
                    <a:pt x="326529" y="2899962"/>
                    <a:pt x="398722" y="2902502"/>
                  </a:cubicBezTo>
                  <a:cubicBezTo>
                    <a:pt x="516510" y="2906312"/>
                    <a:pt x="634299" y="2908852"/>
                    <a:pt x="752088" y="2907582"/>
                  </a:cubicBezTo>
                  <a:cubicBezTo>
                    <a:pt x="828081" y="2906312"/>
                    <a:pt x="900274" y="2908852"/>
                    <a:pt x="976267" y="2908852"/>
                  </a:cubicBezTo>
                  <a:cubicBezTo>
                    <a:pt x="1086456" y="2908852"/>
                    <a:pt x="1196646" y="2907582"/>
                    <a:pt x="1306836" y="2908852"/>
                  </a:cubicBezTo>
                  <a:cubicBezTo>
                    <a:pt x="1470220" y="2910122"/>
                    <a:pt x="3263650" y="2899962"/>
                    <a:pt x="3430834" y="2902502"/>
                  </a:cubicBezTo>
                  <a:cubicBezTo>
                    <a:pt x="3503027" y="2903772"/>
                    <a:pt x="3575220" y="2905042"/>
                    <a:pt x="3643613" y="2905042"/>
                  </a:cubicBezTo>
                  <a:cubicBezTo>
                    <a:pt x="3769002" y="2907582"/>
                    <a:pt x="3890590" y="2903772"/>
                    <a:pt x="4015978" y="2907582"/>
                  </a:cubicBezTo>
                  <a:cubicBezTo>
                    <a:pt x="4118569" y="2910122"/>
                    <a:pt x="4221159" y="2910122"/>
                    <a:pt x="4323749" y="2912662"/>
                  </a:cubicBezTo>
                  <a:cubicBezTo>
                    <a:pt x="4475735" y="2916472"/>
                    <a:pt x="4627720" y="2919012"/>
                    <a:pt x="4779706" y="2920282"/>
                  </a:cubicBezTo>
                  <a:cubicBezTo>
                    <a:pt x="4836700" y="2920282"/>
                    <a:pt x="4859767" y="2919012"/>
                    <a:pt x="4880087" y="2919012"/>
                  </a:cubicBezTo>
                  <a:close/>
                </a:path>
              </a:pathLst>
            </a:custGeom>
            <a:solidFill>
              <a:srgbClr val="CCA0F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913521" y="8239761"/>
            <a:ext cx="4716505" cy="1011905"/>
          </a:xfrm>
          <a:custGeom>
            <a:avLst/>
            <a:gdLst/>
            <a:ahLst/>
            <a:cxnLst/>
            <a:rect r="r" b="b" t="t" l="l"/>
            <a:pathLst>
              <a:path h="1011905" w="4716505">
                <a:moveTo>
                  <a:pt x="0" y="0"/>
                </a:moveTo>
                <a:lnTo>
                  <a:pt x="4716505" y="0"/>
                </a:lnTo>
                <a:lnTo>
                  <a:pt x="4716505" y="1011905"/>
                </a:lnTo>
                <a:lnTo>
                  <a:pt x="0" y="1011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38702" y="5494446"/>
            <a:ext cx="3180331" cy="3251267"/>
          </a:xfrm>
          <a:custGeom>
            <a:avLst/>
            <a:gdLst/>
            <a:ahLst/>
            <a:cxnLst/>
            <a:rect r="r" b="b" t="t" l="l"/>
            <a:pathLst>
              <a:path h="3251267" w="3180331">
                <a:moveTo>
                  <a:pt x="0" y="0"/>
                </a:moveTo>
                <a:lnTo>
                  <a:pt x="3180331" y="0"/>
                </a:lnTo>
                <a:lnTo>
                  <a:pt x="3180331" y="3251267"/>
                </a:lnTo>
                <a:lnTo>
                  <a:pt x="0" y="3251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696077" y="5927957"/>
            <a:ext cx="2045911" cy="3169721"/>
          </a:xfrm>
          <a:custGeom>
            <a:avLst/>
            <a:gdLst/>
            <a:ahLst/>
            <a:cxnLst/>
            <a:rect r="r" b="b" t="t" l="l"/>
            <a:pathLst>
              <a:path h="3169721" w="2045911">
                <a:moveTo>
                  <a:pt x="0" y="0"/>
                </a:moveTo>
                <a:lnTo>
                  <a:pt x="2045911" y="0"/>
                </a:lnTo>
                <a:lnTo>
                  <a:pt x="2045911" y="3169722"/>
                </a:lnTo>
                <a:lnTo>
                  <a:pt x="0" y="31697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64775" y="5789993"/>
            <a:ext cx="1795294" cy="2601239"/>
          </a:xfrm>
          <a:custGeom>
            <a:avLst/>
            <a:gdLst/>
            <a:ahLst/>
            <a:cxnLst/>
            <a:rect r="r" b="b" t="t" l="l"/>
            <a:pathLst>
              <a:path h="2601239" w="1795294">
                <a:moveTo>
                  <a:pt x="0" y="0"/>
                </a:moveTo>
                <a:lnTo>
                  <a:pt x="1795295" y="0"/>
                </a:lnTo>
                <a:lnTo>
                  <a:pt x="1795295" y="2601239"/>
                </a:lnTo>
                <a:lnTo>
                  <a:pt x="0" y="26012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113254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986" y="6280920"/>
            <a:ext cx="2232921" cy="2816758"/>
          </a:xfrm>
          <a:custGeom>
            <a:avLst/>
            <a:gdLst/>
            <a:ahLst/>
            <a:cxnLst/>
            <a:rect r="r" b="b" t="t" l="l"/>
            <a:pathLst>
              <a:path h="2816758" w="2232921">
                <a:moveTo>
                  <a:pt x="0" y="0"/>
                </a:moveTo>
                <a:lnTo>
                  <a:pt x="2232921" y="0"/>
                </a:lnTo>
                <a:lnTo>
                  <a:pt x="2232921" y="2816759"/>
                </a:lnTo>
                <a:lnTo>
                  <a:pt x="0" y="2816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436290">
            <a:off x="2245037" y="4622294"/>
            <a:ext cx="406144" cy="497504"/>
          </a:xfrm>
          <a:custGeom>
            <a:avLst/>
            <a:gdLst/>
            <a:ahLst/>
            <a:cxnLst/>
            <a:rect r="r" b="b" t="t" l="l"/>
            <a:pathLst>
              <a:path h="497504" w="406144">
                <a:moveTo>
                  <a:pt x="0" y="0"/>
                </a:moveTo>
                <a:lnTo>
                  <a:pt x="406144" y="0"/>
                </a:lnTo>
                <a:lnTo>
                  <a:pt x="406144" y="497503"/>
                </a:lnTo>
                <a:lnTo>
                  <a:pt x="0" y="497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427821">
            <a:off x="3848656" y="4483265"/>
            <a:ext cx="527382" cy="775561"/>
          </a:xfrm>
          <a:custGeom>
            <a:avLst/>
            <a:gdLst/>
            <a:ahLst/>
            <a:cxnLst/>
            <a:rect r="r" b="b" t="t" l="l"/>
            <a:pathLst>
              <a:path h="775561" w="527382">
                <a:moveTo>
                  <a:pt x="0" y="0"/>
                </a:moveTo>
                <a:lnTo>
                  <a:pt x="527382" y="0"/>
                </a:lnTo>
                <a:lnTo>
                  <a:pt x="527382" y="775561"/>
                </a:lnTo>
                <a:lnTo>
                  <a:pt x="0" y="7755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107677" y="735660"/>
            <a:ext cx="787193" cy="834212"/>
          </a:xfrm>
          <a:custGeom>
            <a:avLst/>
            <a:gdLst/>
            <a:ahLst/>
            <a:cxnLst/>
            <a:rect r="r" b="b" t="t" l="l"/>
            <a:pathLst>
              <a:path h="834212" w="787193">
                <a:moveTo>
                  <a:pt x="0" y="0"/>
                </a:moveTo>
                <a:lnTo>
                  <a:pt x="787193" y="0"/>
                </a:lnTo>
                <a:lnTo>
                  <a:pt x="787193" y="834212"/>
                </a:lnTo>
                <a:lnTo>
                  <a:pt x="0" y="8342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773678" y="1982229"/>
            <a:ext cx="513505" cy="882587"/>
          </a:xfrm>
          <a:custGeom>
            <a:avLst/>
            <a:gdLst/>
            <a:ahLst/>
            <a:cxnLst/>
            <a:rect r="r" b="b" t="t" l="l"/>
            <a:pathLst>
              <a:path h="882587" w="513505">
                <a:moveTo>
                  <a:pt x="0" y="0"/>
                </a:moveTo>
                <a:lnTo>
                  <a:pt x="513505" y="0"/>
                </a:lnTo>
                <a:lnTo>
                  <a:pt x="513505" y="882587"/>
                </a:lnTo>
                <a:lnTo>
                  <a:pt x="0" y="88258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3978358">
            <a:off x="5006963" y="1064350"/>
            <a:ext cx="628297" cy="1079886"/>
          </a:xfrm>
          <a:custGeom>
            <a:avLst/>
            <a:gdLst/>
            <a:ahLst/>
            <a:cxnLst/>
            <a:rect r="r" b="b" t="t" l="l"/>
            <a:pathLst>
              <a:path h="1079886" w="628297">
                <a:moveTo>
                  <a:pt x="628297" y="0"/>
                </a:moveTo>
                <a:lnTo>
                  <a:pt x="0" y="0"/>
                </a:lnTo>
                <a:lnTo>
                  <a:pt x="0" y="1079885"/>
                </a:lnTo>
                <a:lnTo>
                  <a:pt x="628297" y="1079885"/>
                </a:lnTo>
                <a:lnTo>
                  <a:pt x="628297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244304" y="6705659"/>
            <a:ext cx="1764374" cy="384954"/>
          </a:xfrm>
          <a:custGeom>
            <a:avLst/>
            <a:gdLst/>
            <a:ahLst/>
            <a:cxnLst/>
            <a:rect r="r" b="b" t="t" l="l"/>
            <a:pathLst>
              <a:path h="384954" w="1764374">
                <a:moveTo>
                  <a:pt x="0" y="0"/>
                </a:moveTo>
                <a:lnTo>
                  <a:pt x="1764374" y="0"/>
                </a:lnTo>
                <a:lnTo>
                  <a:pt x="1764374" y="384954"/>
                </a:lnTo>
                <a:lnTo>
                  <a:pt x="0" y="384954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048984" y="3692679"/>
            <a:ext cx="942679" cy="831265"/>
          </a:xfrm>
          <a:custGeom>
            <a:avLst/>
            <a:gdLst/>
            <a:ahLst/>
            <a:cxnLst/>
            <a:rect r="r" b="b" t="t" l="l"/>
            <a:pathLst>
              <a:path h="831265" w="942679">
                <a:moveTo>
                  <a:pt x="0" y="0"/>
                </a:moveTo>
                <a:lnTo>
                  <a:pt x="942678" y="0"/>
                </a:lnTo>
                <a:lnTo>
                  <a:pt x="942678" y="831265"/>
                </a:lnTo>
                <a:lnTo>
                  <a:pt x="0" y="83126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46968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442701" y="700612"/>
            <a:ext cx="1098767" cy="681466"/>
          </a:xfrm>
          <a:custGeom>
            <a:avLst/>
            <a:gdLst/>
            <a:ahLst/>
            <a:cxnLst/>
            <a:rect r="r" b="b" t="t" l="l"/>
            <a:pathLst>
              <a:path h="681466" w="1098767">
                <a:moveTo>
                  <a:pt x="0" y="0"/>
                </a:moveTo>
                <a:lnTo>
                  <a:pt x="1098767" y="0"/>
                </a:lnTo>
                <a:lnTo>
                  <a:pt x="1098767" y="681466"/>
                </a:lnTo>
                <a:lnTo>
                  <a:pt x="0" y="68146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-28536" r="-32866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5782122" y="2472427"/>
            <a:ext cx="7434668" cy="3545477"/>
            <a:chOff x="0" y="0"/>
            <a:chExt cx="9912891" cy="4727303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-38100"/>
              <a:ext cx="9912891" cy="24138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6400" spc="-256">
                  <a:solidFill>
                    <a:srgbClr val="FFFFFF"/>
                  </a:solidFill>
                  <a:latin typeface="Gaegu Bold Bold"/>
                </a:rPr>
                <a:t>Sejam bem-vindos e bem-vindas!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2699071"/>
              <a:ext cx="9912891" cy="20282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61"/>
                </a:lnSpc>
              </a:pPr>
              <a:r>
                <a:rPr lang="en-US" sz="3100">
                  <a:solidFill>
                    <a:srgbClr val="FFFFFF"/>
                  </a:solidFill>
                  <a:latin typeface="Alegreya Bold"/>
                </a:rPr>
                <a:t>HOJE VAMOS VER JUNTOS ALGUNS CONCEITOS PRELIMINARES E COMBINAR A DINÂMICA DAS NOSSAS AULAS. 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405181">
            <a:off x="3186905" y="4783126"/>
            <a:ext cx="946329" cy="648666"/>
          </a:xfrm>
          <a:custGeom>
            <a:avLst/>
            <a:gdLst/>
            <a:ahLst/>
            <a:cxnLst/>
            <a:rect r="r" b="b" t="t" l="l"/>
            <a:pathLst>
              <a:path h="648666" w="946329">
                <a:moveTo>
                  <a:pt x="0" y="0"/>
                </a:moveTo>
                <a:lnTo>
                  <a:pt x="946329" y="0"/>
                </a:lnTo>
                <a:lnTo>
                  <a:pt x="946329" y="648666"/>
                </a:lnTo>
                <a:lnTo>
                  <a:pt x="0" y="64866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946367">
            <a:off x="14193005" y="4256778"/>
            <a:ext cx="825656" cy="683626"/>
          </a:xfrm>
          <a:custGeom>
            <a:avLst/>
            <a:gdLst/>
            <a:ahLst/>
            <a:cxnLst/>
            <a:rect r="r" b="b" t="t" l="l"/>
            <a:pathLst>
              <a:path h="683626" w="825656">
                <a:moveTo>
                  <a:pt x="0" y="0"/>
                </a:moveTo>
                <a:lnTo>
                  <a:pt x="825656" y="0"/>
                </a:lnTo>
                <a:lnTo>
                  <a:pt x="825656" y="683626"/>
                </a:lnTo>
                <a:lnTo>
                  <a:pt x="0" y="68362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987158">
            <a:off x="14818116" y="4513581"/>
            <a:ext cx="676981" cy="464039"/>
          </a:xfrm>
          <a:custGeom>
            <a:avLst/>
            <a:gdLst/>
            <a:ahLst/>
            <a:cxnLst/>
            <a:rect r="r" b="b" t="t" l="l"/>
            <a:pathLst>
              <a:path h="464039" w="676981">
                <a:moveTo>
                  <a:pt x="0" y="0"/>
                </a:moveTo>
                <a:lnTo>
                  <a:pt x="676980" y="0"/>
                </a:lnTo>
                <a:lnTo>
                  <a:pt x="676980" y="464040"/>
                </a:lnTo>
                <a:lnTo>
                  <a:pt x="0" y="46404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5378802" y="-93558"/>
            <a:ext cx="7530397" cy="10956927"/>
          </a:xfrm>
          <a:custGeom>
            <a:avLst/>
            <a:gdLst/>
            <a:ahLst/>
            <a:cxnLst/>
            <a:rect r="r" b="b" t="t" l="l"/>
            <a:pathLst>
              <a:path h="10956927" w="753039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3783" y="2918968"/>
            <a:ext cx="9200435" cy="422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58"/>
              </a:lnSpc>
            </a:pPr>
            <a:r>
              <a:rPr lang="en-US" sz="12200" spc="-488">
                <a:solidFill>
                  <a:srgbClr val="FFFFFF"/>
                </a:solidFill>
                <a:latin typeface="Muli Bold Bold"/>
              </a:rPr>
              <a:t>O que é Língua?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427821">
            <a:off x="2400899" y="-170600"/>
            <a:ext cx="931532" cy="1369900"/>
          </a:xfrm>
          <a:custGeom>
            <a:avLst/>
            <a:gdLst/>
            <a:ahLst/>
            <a:cxnLst/>
            <a:rect r="r" b="b" t="t" l="l"/>
            <a:pathLst>
              <a:path h="1369900" w="931532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384905"/>
            <a:ext cx="1453141" cy="1281398"/>
          </a:xfrm>
          <a:custGeom>
            <a:avLst/>
            <a:gdLst/>
            <a:ahLst/>
            <a:cxnLst/>
            <a:rect r="r" b="b" t="t" l="l"/>
            <a:pathLst>
              <a:path h="1281398" w="1453141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29367" y="0"/>
            <a:ext cx="1658633" cy="1028700"/>
          </a:xfrm>
          <a:custGeom>
            <a:avLst/>
            <a:gdLst/>
            <a:ahLst/>
            <a:cxnLst/>
            <a:rect r="r" b="b" t="t" l="l"/>
            <a:pathLst>
              <a:path h="1028700" w="1658633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8536" r="-32866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3072537">
            <a:off x="17505286" y="5329345"/>
            <a:ext cx="747959" cy="1285554"/>
          </a:xfrm>
          <a:custGeom>
            <a:avLst/>
            <a:gdLst/>
            <a:ahLst/>
            <a:cxnLst/>
            <a:rect r="r" b="b" t="t" l="l"/>
            <a:pathLst>
              <a:path h="1285554" w="747959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798318">
            <a:off x="15671725" y="9582376"/>
            <a:ext cx="1454378" cy="920225"/>
          </a:xfrm>
          <a:custGeom>
            <a:avLst/>
            <a:gdLst/>
            <a:ahLst/>
            <a:cxnLst/>
            <a:rect r="r" b="b" t="t" l="l"/>
            <a:pathLst>
              <a:path h="920225" w="1454378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156462">
            <a:off x="1850471" y="9797920"/>
            <a:ext cx="1087988" cy="1087988"/>
          </a:xfrm>
          <a:custGeom>
            <a:avLst/>
            <a:gdLst/>
            <a:ahLst/>
            <a:cxnLst/>
            <a:rect r="r" b="b" t="t" l="l"/>
            <a:pathLst>
              <a:path h="1087988" w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1676" y="988673"/>
            <a:ext cx="5187312" cy="8269627"/>
          </a:xfrm>
          <a:custGeom>
            <a:avLst/>
            <a:gdLst/>
            <a:ahLst/>
            <a:cxnLst/>
            <a:rect r="r" b="b" t="t" l="l"/>
            <a:pathLst>
              <a:path h="8269627" w="5187312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6795" y="4003150"/>
            <a:ext cx="3521117" cy="1731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2"/>
              </a:lnSpc>
            </a:pPr>
            <a:r>
              <a:rPr lang="en-US" sz="4300" spc="-12">
                <a:solidFill>
                  <a:srgbClr val="FFFFFF"/>
                </a:solidFill>
                <a:latin typeface="Muli Bold Bold"/>
              </a:rPr>
              <a:t>Múltiplas perspectivas!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99860" y="2104767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98535" y="1963362"/>
            <a:ext cx="6187092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ASPECTOS COGNITIVOS: A LINGUAGEM É UMA CAPACIDADE HUMANA INATA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899860" y="4856280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98535" y="4694861"/>
            <a:ext cx="6187092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ASPECTOS SISTÊMICOS E ESTRUTURAIS: A LÍNGUA É UM SISTEMA DE SIGNOS ARBITRÁRIOS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899860" y="7677733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98535" y="7539426"/>
            <a:ext cx="6187092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ASPECTOS SOCIOINTERATIVOS: A LÍNGUA É UMA FORMA DE AGIR NO MUNDO E SE RELACIONAR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90331" y="639920"/>
            <a:ext cx="1412928" cy="1497323"/>
          </a:xfrm>
          <a:custGeom>
            <a:avLst/>
            <a:gdLst/>
            <a:ahLst/>
            <a:cxnLst/>
            <a:rect r="r" b="b" t="t" l="l"/>
            <a:pathLst>
              <a:path h="1497323" w="1412928">
                <a:moveTo>
                  <a:pt x="0" y="0"/>
                </a:moveTo>
                <a:lnTo>
                  <a:pt x="1412929" y="0"/>
                </a:lnTo>
                <a:lnTo>
                  <a:pt x="1412929" y="1497323"/>
                </a:lnTo>
                <a:lnTo>
                  <a:pt x="0" y="1497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946367">
            <a:off x="5028678" y="7196540"/>
            <a:ext cx="1154159" cy="955619"/>
          </a:xfrm>
          <a:custGeom>
            <a:avLst/>
            <a:gdLst/>
            <a:ahLst/>
            <a:cxnLst/>
            <a:rect r="r" b="b" t="t" l="l"/>
            <a:pathLst>
              <a:path h="955619" w="1154159">
                <a:moveTo>
                  <a:pt x="0" y="0"/>
                </a:moveTo>
                <a:lnTo>
                  <a:pt x="1154159" y="0"/>
                </a:lnTo>
                <a:lnTo>
                  <a:pt x="1154159" y="955619"/>
                </a:lnTo>
                <a:lnTo>
                  <a:pt x="0" y="9556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559285">
            <a:off x="2750749" y="2088668"/>
            <a:ext cx="7467368" cy="6109665"/>
          </a:xfrm>
          <a:custGeom>
            <a:avLst/>
            <a:gdLst/>
            <a:ahLst/>
            <a:cxnLst/>
            <a:rect r="r" b="b" t="t" l="l"/>
            <a:pathLst>
              <a:path h="6109665" w="7467368">
                <a:moveTo>
                  <a:pt x="0" y="0"/>
                </a:moveTo>
                <a:lnTo>
                  <a:pt x="7467368" y="0"/>
                </a:lnTo>
                <a:lnTo>
                  <a:pt x="7467368" y="6109664"/>
                </a:lnTo>
                <a:lnTo>
                  <a:pt x="0" y="61096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11803" y="2424247"/>
            <a:ext cx="6945260" cy="5884529"/>
          </a:xfrm>
          <a:custGeom>
            <a:avLst/>
            <a:gdLst/>
            <a:ahLst/>
            <a:cxnLst/>
            <a:rect r="r" b="b" t="t" l="l"/>
            <a:pathLst>
              <a:path h="5884529" w="6945260">
                <a:moveTo>
                  <a:pt x="0" y="0"/>
                </a:moveTo>
                <a:lnTo>
                  <a:pt x="6945260" y="0"/>
                </a:lnTo>
                <a:lnTo>
                  <a:pt x="6945260" y="5884530"/>
                </a:lnTo>
                <a:lnTo>
                  <a:pt x="0" y="5884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879513" y="1728325"/>
            <a:ext cx="6695973" cy="6830350"/>
            <a:chOff x="0" y="0"/>
            <a:chExt cx="8927965" cy="91071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80989" y="4066503"/>
              <a:ext cx="8765986" cy="5040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A língua é uma atividade interativa, social e mental que estrutura nosso conhecimento e permite que nosso conhecimento seja estruturado.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150"/>
              <a:ext cx="8927965" cy="3410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4900">
                  <a:solidFill>
                    <a:srgbClr val="FBE675"/>
                  </a:solidFill>
                  <a:latin typeface="Drukaatie Burti"/>
                </a:rPr>
                <a:t>A língua é muito mais do que um espelho da realidade ou um veículo de informações! </a:t>
              </a:r>
              <a:r>
                <a:rPr lang="en-US" sz="4900">
                  <a:solidFill>
                    <a:srgbClr val="FBE675"/>
                  </a:solidFill>
                  <a:latin typeface="Drukaatie Burti"/>
                </a:rPr>
                <a:t>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602630" y="3280922"/>
            <a:ext cx="5328501" cy="4781840"/>
            <a:chOff x="0" y="0"/>
            <a:chExt cx="7104668" cy="637578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64449" y="5793491"/>
              <a:ext cx="6975769" cy="5822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57150"/>
              <a:ext cx="7104668" cy="51854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00"/>
                </a:lnSpc>
              </a:pPr>
              <a:r>
                <a:rPr lang="en-US" sz="4300">
                  <a:solidFill>
                    <a:srgbClr val="2A7DE1"/>
                  </a:solidFill>
                  <a:latin typeface="Drukaatie Burti"/>
                </a:rPr>
                <a:t>A língua é um conjunto de atividades e uma forma de ação. A enunciação humana é sempre um ato social e a linguagem é sempre dialógica.</a:t>
              </a:r>
              <a:r>
                <a:rPr lang="en-US" sz="4300">
                  <a:solidFill>
                    <a:srgbClr val="2A7DE1"/>
                  </a:solidFill>
                  <a:latin typeface="Drukaatie Burti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53100" y="3185354"/>
            <a:ext cx="14465703" cy="4972975"/>
            <a:chOff x="0" y="0"/>
            <a:chExt cx="19287603" cy="663063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74966" y="1590003"/>
              <a:ext cx="18937672" cy="5040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Linguagem: qualquer sistema de signos e sinais constitui uma forma de linguagem. </a:t>
              </a:r>
            </a:p>
            <a:p>
              <a:pPr algn="ctr">
                <a:lnSpc>
                  <a:spcPts val="5040"/>
                </a:lnSpc>
              </a:pPr>
            </a:p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Língua: código verbal bastante característico, que possui marcações de tempo e se constitui através de signos arbitrários.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7150"/>
              <a:ext cx="19287603" cy="934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4900">
                  <a:solidFill>
                    <a:srgbClr val="FBE675"/>
                  </a:solidFill>
                  <a:latin typeface="Drukaatie Burti"/>
                </a:rPr>
                <a:t>Língua ≠ Linguagem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650967" y="7599846"/>
            <a:ext cx="5231827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0900" y="2451612"/>
            <a:ext cx="15206200" cy="6249325"/>
            <a:chOff x="0" y="0"/>
            <a:chExt cx="20274933" cy="8332433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183922" y="1590003"/>
              <a:ext cx="19907088" cy="6742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Linguagem verbal: comunicação através de palavras, seja oralmente ou por escrito.</a:t>
              </a:r>
            </a:p>
            <a:p>
              <a:pPr algn="ctr">
                <a:lnSpc>
                  <a:spcPts val="5040"/>
                </a:lnSpc>
              </a:pPr>
            </a:p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Linguagem não verbal: comunicação através de símbolos, imagens, cores.</a:t>
              </a:r>
            </a:p>
            <a:p>
              <a:pPr algn="ctr">
                <a:lnSpc>
                  <a:spcPts val="5040"/>
                </a:lnSpc>
              </a:pPr>
            </a:p>
            <a:p>
              <a:pPr algn="ctr">
                <a:lnSpc>
                  <a:spcPts val="5040"/>
                </a:lnSpc>
              </a:pPr>
              <a:r>
                <a:rPr lang="en-US" sz="3600" spc="252">
                  <a:solidFill>
                    <a:srgbClr val="FFFFFF"/>
                  </a:solidFill>
                  <a:latin typeface="Muli Bold"/>
                </a:rPr>
                <a:t>Linguagem mista ou híbrida: combinação de linguagem verbal e não verbal.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7150"/>
              <a:ext cx="20274933" cy="9342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4900">
                  <a:solidFill>
                    <a:srgbClr val="FBE675"/>
                  </a:solidFill>
                  <a:latin typeface="Drukaatie Burti"/>
                </a:rPr>
                <a:t>Linguagem verbal, linguagem não verbal e linguagem mista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5378802" y="-93558"/>
            <a:ext cx="7530397" cy="10956927"/>
          </a:xfrm>
          <a:custGeom>
            <a:avLst/>
            <a:gdLst/>
            <a:ahLst/>
            <a:cxnLst/>
            <a:rect r="r" b="b" t="t" l="l"/>
            <a:pathLst>
              <a:path h="10956927" w="7530397">
                <a:moveTo>
                  <a:pt x="0" y="0"/>
                </a:moveTo>
                <a:lnTo>
                  <a:pt x="7530396" y="0"/>
                </a:lnTo>
                <a:lnTo>
                  <a:pt x="7530396" y="10956926"/>
                </a:lnTo>
                <a:lnTo>
                  <a:pt x="0" y="1095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43783" y="2918968"/>
            <a:ext cx="9200435" cy="4229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58"/>
              </a:lnSpc>
            </a:pPr>
            <a:r>
              <a:rPr lang="en-US" sz="12200" spc="-488">
                <a:solidFill>
                  <a:srgbClr val="FFFFFF"/>
                </a:solidFill>
                <a:latin typeface="Muli Bold Bold"/>
              </a:rPr>
              <a:t>O que é texto?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427821">
            <a:off x="2400899" y="-170600"/>
            <a:ext cx="931532" cy="1369900"/>
          </a:xfrm>
          <a:custGeom>
            <a:avLst/>
            <a:gdLst/>
            <a:ahLst/>
            <a:cxnLst/>
            <a:rect r="r" b="b" t="t" l="l"/>
            <a:pathLst>
              <a:path h="1369900" w="931532">
                <a:moveTo>
                  <a:pt x="0" y="0"/>
                </a:moveTo>
                <a:lnTo>
                  <a:pt x="931532" y="0"/>
                </a:lnTo>
                <a:lnTo>
                  <a:pt x="931532" y="1369900"/>
                </a:lnTo>
                <a:lnTo>
                  <a:pt x="0" y="1369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384905"/>
            <a:ext cx="1453141" cy="1281398"/>
          </a:xfrm>
          <a:custGeom>
            <a:avLst/>
            <a:gdLst/>
            <a:ahLst/>
            <a:cxnLst/>
            <a:rect r="r" b="b" t="t" l="l"/>
            <a:pathLst>
              <a:path h="1281398" w="1453141">
                <a:moveTo>
                  <a:pt x="0" y="0"/>
                </a:moveTo>
                <a:lnTo>
                  <a:pt x="1453141" y="0"/>
                </a:lnTo>
                <a:lnTo>
                  <a:pt x="1453141" y="1281398"/>
                </a:lnTo>
                <a:lnTo>
                  <a:pt x="0" y="1281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696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629367" y="0"/>
            <a:ext cx="1658633" cy="1028700"/>
          </a:xfrm>
          <a:custGeom>
            <a:avLst/>
            <a:gdLst/>
            <a:ahLst/>
            <a:cxnLst/>
            <a:rect r="r" b="b" t="t" l="l"/>
            <a:pathLst>
              <a:path h="1028700" w="1658633">
                <a:moveTo>
                  <a:pt x="0" y="0"/>
                </a:moveTo>
                <a:lnTo>
                  <a:pt x="1658633" y="0"/>
                </a:lnTo>
                <a:lnTo>
                  <a:pt x="1658633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8536" r="-32866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3072537">
            <a:off x="17505286" y="5329345"/>
            <a:ext cx="747959" cy="1285554"/>
          </a:xfrm>
          <a:custGeom>
            <a:avLst/>
            <a:gdLst/>
            <a:ahLst/>
            <a:cxnLst/>
            <a:rect r="r" b="b" t="t" l="l"/>
            <a:pathLst>
              <a:path h="1285554" w="747959">
                <a:moveTo>
                  <a:pt x="747959" y="0"/>
                </a:moveTo>
                <a:lnTo>
                  <a:pt x="0" y="0"/>
                </a:lnTo>
                <a:lnTo>
                  <a:pt x="0" y="1285554"/>
                </a:lnTo>
                <a:lnTo>
                  <a:pt x="747959" y="1285554"/>
                </a:lnTo>
                <a:lnTo>
                  <a:pt x="74795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798318">
            <a:off x="15671725" y="9582376"/>
            <a:ext cx="1454378" cy="920225"/>
          </a:xfrm>
          <a:custGeom>
            <a:avLst/>
            <a:gdLst/>
            <a:ahLst/>
            <a:cxnLst/>
            <a:rect r="r" b="b" t="t" l="l"/>
            <a:pathLst>
              <a:path h="920225" w="1454378">
                <a:moveTo>
                  <a:pt x="0" y="0"/>
                </a:moveTo>
                <a:lnTo>
                  <a:pt x="1454378" y="0"/>
                </a:lnTo>
                <a:lnTo>
                  <a:pt x="1454378" y="920225"/>
                </a:lnTo>
                <a:lnTo>
                  <a:pt x="0" y="920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156462">
            <a:off x="1850471" y="9797920"/>
            <a:ext cx="1087988" cy="1087988"/>
          </a:xfrm>
          <a:custGeom>
            <a:avLst/>
            <a:gdLst/>
            <a:ahLst/>
            <a:cxnLst/>
            <a:rect r="r" b="b" t="t" l="l"/>
            <a:pathLst>
              <a:path h="1087988" w="1087988">
                <a:moveTo>
                  <a:pt x="0" y="0"/>
                </a:moveTo>
                <a:lnTo>
                  <a:pt x="1087988" y="0"/>
                </a:lnTo>
                <a:lnTo>
                  <a:pt x="1087988" y="1087988"/>
                </a:lnTo>
                <a:lnTo>
                  <a:pt x="0" y="10879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A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91676" y="988673"/>
            <a:ext cx="5187312" cy="8269627"/>
          </a:xfrm>
          <a:custGeom>
            <a:avLst/>
            <a:gdLst/>
            <a:ahLst/>
            <a:cxnLst/>
            <a:rect r="r" b="b" t="t" l="l"/>
            <a:pathLst>
              <a:path h="8269627" w="5187312">
                <a:moveTo>
                  <a:pt x="0" y="0"/>
                </a:moveTo>
                <a:lnTo>
                  <a:pt x="5187312" y="0"/>
                </a:lnTo>
                <a:lnTo>
                  <a:pt x="5187312" y="8269627"/>
                </a:lnTo>
                <a:lnTo>
                  <a:pt x="0" y="826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6795" y="1797245"/>
            <a:ext cx="3925143" cy="6200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3000" spc="-9">
                <a:solidFill>
                  <a:srgbClr val="FFFFFF"/>
                </a:solidFill>
                <a:latin typeface="Muli Bold Bold"/>
              </a:rPr>
              <a:t>Unidade linguística concreta produzida em uma situação de interação comunicativa, que forma uma unidade de sentido e preenche uma função comunicativa compreensível.</a:t>
            </a:r>
            <a:r>
              <a:rPr lang="en-US" sz="3000" spc="-9">
                <a:solidFill>
                  <a:srgbClr val="FFFFFF"/>
                </a:solidFill>
                <a:latin typeface="Muli Bold Bold"/>
              </a:rPr>
              <a:t>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99860" y="1398446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1"/>
                </a:lnTo>
                <a:lnTo>
                  <a:pt x="0" y="574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98535" y="1379057"/>
            <a:ext cx="6960765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CADA TEXTO PRESSUPÕE UM SISTEMA UNIVERSALMENTE ACEITO (CONVENCIONAL EM CERTO GRUPO) DE SIGNOS, UMA LINGUAGEM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899860" y="4384893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0"/>
                </a:lnTo>
                <a:lnTo>
                  <a:pt x="0" y="574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98535" y="4135441"/>
            <a:ext cx="7243775" cy="199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AO MESMO TEMPO, CADA TEXTO (COMO ENUNCIADO) É INDIVIDUAL, ÚNICO E SINGULAR - INCLUSIVE UMA RETOMADA OU CITAÇÃO (É UM NOVO ACONTECIMENTO)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899860" y="7401258"/>
            <a:ext cx="586164" cy="574441"/>
          </a:xfrm>
          <a:custGeom>
            <a:avLst/>
            <a:gdLst/>
            <a:ahLst/>
            <a:cxnLst/>
            <a:rect r="r" b="b" t="t" l="l"/>
            <a:pathLst>
              <a:path h="574441" w="586164">
                <a:moveTo>
                  <a:pt x="0" y="0"/>
                </a:moveTo>
                <a:lnTo>
                  <a:pt x="586164" y="0"/>
                </a:lnTo>
                <a:lnTo>
                  <a:pt x="586164" y="574441"/>
                </a:lnTo>
                <a:lnTo>
                  <a:pt x="0" y="574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98535" y="7073242"/>
            <a:ext cx="7243775" cy="2486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>
                <a:solidFill>
                  <a:srgbClr val="FFFFFF"/>
                </a:solidFill>
                <a:latin typeface="Dekko"/>
              </a:rPr>
              <a:t>O TEXTO NÃO É SOMENTE EXPRESSÃO DE ALGO DADO E ACABADO FORA DELE, MAS CRIA ALGO NOVO E SINGULAR ATRAVÉS DO DADO - TODO DADO SE TRANSFORMA EM CRIADO!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48463" y="280038"/>
            <a:ext cx="1412928" cy="1497323"/>
          </a:xfrm>
          <a:custGeom>
            <a:avLst/>
            <a:gdLst/>
            <a:ahLst/>
            <a:cxnLst/>
            <a:rect r="r" b="b" t="t" l="l"/>
            <a:pathLst>
              <a:path h="1497323" w="1412928">
                <a:moveTo>
                  <a:pt x="0" y="0"/>
                </a:moveTo>
                <a:lnTo>
                  <a:pt x="1412929" y="0"/>
                </a:lnTo>
                <a:lnTo>
                  <a:pt x="1412929" y="1497324"/>
                </a:lnTo>
                <a:lnTo>
                  <a:pt x="0" y="1497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946367">
            <a:off x="7145241" y="8780490"/>
            <a:ext cx="1154159" cy="955619"/>
          </a:xfrm>
          <a:custGeom>
            <a:avLst/>
            <a:gdLst/>
            <a:ahLst/>
            <a:cxnLst/>
            <a:rect r="r" b="b" t="t" l="l"/>
            <a:pathLst>
              <a:path h="955619" w="1154159">
                <a:moveTo>
                  <a:pt x="0" y="0"/>
                </a:moveTo>
                <a:lnTo>
                  <a:pt x="1154159" y="0"/>
                </a:lnTo>
                <a:lnTo>
                  <a:pt x="1154159" y="955620"/>
                </a:lnTo>
                <a:lnTo>
                  <a:pt x="0" y="955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DAF8U9OnLlI</dc:identifier>
  <dcterms:modified xsi:type="dcterms:W3CDTF">2011-08-01T06:04:30Z</dcterms:modified>
  <cp:revision>1</cp:revision>
  <dc:title>primeira aula 1º ano EM</dc:title>
</cp:coreProperties>
</file>