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1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7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7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4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2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2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8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81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92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4/25/2024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361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8C10BD4-F3F8-4089-8DB0-71FB15FD9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C7599E-22E7-7498-450C-A5142E205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6570" y="1176617"/>
            <a:ext cx="5506971" cy="2432203"/>
          </a:xfrm>
        </p:spPr>
        <p:txBody>
          <a:bodyPr anchor="b">
            <a:normAutofit/>
          </a:bodyPr>
          <a:lstStyle/>
          <a:p>
            <a:pPr algn="ctr"/>
            <a:r>
              <a:rPr lang="pt-BR" b="1" dirty="0"/>
              <a:t>PROCESSOS AVALIATIVOS</a:t>
            </a:r>
          </a:p>
        </p:txBody>
      </p:sp>
      <p:pic>
        <p:nvPicPr>
          <p:cNvPr id="4" name="Picture 3" descr="Um respingo de cores em uma superfície branca">
            <a:extLst>
              <a:ext uri="{FF2B5EF4-FFF2-40B4-BE49-F238E27FC236}">
                <a16:creationId xmlns:a16="http://schemas.microsoft.com/office/drawing/2014/main" id="{626EA87A-1423-750A-47E1-B8257BA799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814" b="-3"/>
          <a:stretch/>
        </p:blipFill>
        <p:spPr>
          <a:xfrm>
            <a:off x="954989" y="854115"/>
            <a:ext cx="4379010" cy="5197947"/>
          </a:xfrm>
          <a:custGeom>
            <a:avLst/>
            <a:gdLst/>
            <a:ahLst/>
            <a:cxnLst/>
            <a:rect l="l" t="t" r="r" b="b"/>
            <a:pathLst>
              <a:path w="4379010" h="5197947">
                <a:moveTo>
                  <a:pt x="2189246" y="0"/>
                </a:moveTo>
                <a:lnTo>
                  <a:pt x="2189765" y="0"/>
                </a:lnTo>
                <a:cubicBezTo>
                  <a:pt x="3398870" y="0"/>
                  <a:pt x="4379010" y="980166"/>
                  <a:pt x="4379010" y="2189248"/>
                </a:cubicBezTo>
                <a:lnTo>
                  <a:pt x="4379010" y="5197947"/>
                </a:lnTo>
                <a:lnTo>
                  <a:pt x="0" y="5197947"/>
                </a:lnTo>
                <a:lnTo>
                  <a:pt x="0" y="2457757"/>
                </a:lnTo>
                <a:lnTo>
                  <a:pt x="0" y="2189248"/>
                </a:lnTo>
                <a:cubicBezTo>
                  <a:pt x="0" y="980166"/>
                  <a:pt x="980137" y="0"/>
                  <a:pt x="2189246" y="0"/>
                </a:cubicBezTo>
                <a:close/>
              </a:path>
            </a:pathLst>
          </a:cu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A5D06F-DF26-4A88-BF73-C1B592E66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0491" y="3924728"/>
            <a:ext cx="0" cy="2115714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ítulo 4">
            <a:extLst>
              <a:ext uri="{FF2B5EF4-FFF2-40B4-BE49-F238E27FC236}">
                <a16:creationId xmlns:a16="http://schemas.microsoft.com/office/drawing/2014/main" id="{7ED46789-C947-C57E-157E-317EB30AF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087" y="5102225"/>
            <a:ext cx="6052448" cy="10239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Dra. Maria Raquel Caetano</a:t>
            </a:r>
          </a:p>
          <a:p>
            <a:pPr algn="ctr"/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Dra. Maria Carolina Fortes</a:t>
            </a:r>
          </a:p>
        </p:txBody>
      </p:sp>
    </p:spTree>
    <p:extLst>
      <p:ext uri="{BB962C8B-B14F-4D97-AF65-F5344CB8AC3E}">
        <p14:creationId xmlns:p14="http://schemas.microsoft.com/office/powerpoint/2010/main" val="344444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51A470-86D9-411E-1111-C7EB3C19C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264229"/>
            <a:ext cx="11342914" cy="41909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Apresentar uma situação/fato/acontecimento que remeta às questões abordadas na disciplina por meio de noticiário jornalístico, redes sociais, exemplos locais, permeados por uma análise fundamentada nos textos discutidos em aula.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Essa atividade poderá ser em duplas e deverá ser entregue. 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34A701A-413E-799E-7E47-F2BCE9EE244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ATIVIDADE AVALIATIVA</a:t>
            </a:r>
          </a:p>
        </p:txBody>
      </p:sp>
    </p:spTree>
    <p:extLst>
      <p:ext uri="{BB962C8B-B14F-4D97-AF65-F5344CB8AC3E}">
        <p14:creationId xmlns:p14="http://schemas.microsoft.com/office/powerpoint/2010/main" val="234209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D49E6-9D18-A41C-E92C-F81894C59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286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Autoavaliação Individual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5997AB-AE08-E8FB-5B1E-F08BC57C2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2065983"/>
            <a:ext cx="10427841" cy="4225959"/>
          </a:xfrm>
        </p:spPr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texto relatando as aprendizagens e/ou dúvidas, questionamentos e inquietações que a disciplina proporcionou;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Como era tua compreensão sobre processos avaliativos, antes de cursar a disciplina  e como é hoje?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As leituras e discussões propiciaram mudanças em tua  prática profissional ?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disciplina contribuiu no teu processo de estruturação do Projeto de Pesquisa? Como?</a:t>
            </a:r>
          </a:p>
        </p:txBody>
      </p:sp>
    </p:spTree>
    <p:extLst>
      <p:ext uri="{BB962C8B-B14F-4D97-AF65-F5344CB8AC3E}">
        <p14:creationId xmlns:p14="http://schemas.microsoft.com/office/powerpoint/2010/main" val="384206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tendendo a mão para o sol">
            <a:extLst>
              <a:ext uri="{FF2B5EF4-FFF2-40B4-BE49-F238E27FC236}">
                <a16:creationId xmlns:a16="http://schemas.microsoft.com/office/drawing/2014/main" id="{C26A58C3-CFD9-02A0-C867-47EA5E0E73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6045"/>
          <a:stretch/>
        </p:blipFill>
        <p:spPr>
          <a:xfrm>
            <a:off x="6822" y="10"/>
            <a:ext cx="12191999" cy="6857990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03D011-3F3C-4268-CAB6-3372A80DD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9486" y="359229"/>
            <a:ext cx="5442857" cy="56986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A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beleza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existe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em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todo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lugar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.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Depende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do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nosso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olhar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, da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nossa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sensibilidade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;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depende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da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nossa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consciência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, do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nosso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trabalho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e do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nosso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cuidado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A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beleza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existe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porque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o ser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humano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é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capaz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de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sonhar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Moacir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Gadotti</a:t>
            </a:r>
            <a:endParaRPr lang="en-US" sz="2800" b="1" spc="300" dirty="0">
              <a:solidFill>
                <a:schemeClr val="bg1"/>
              </a:solidFill>
              <a:latin typeface="Abadi" panose="020B06040201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13807CD6-8F9F-262C-CBE7-8704C5C96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359229"/>
            <a:ext cx="5703259" cy="56986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pt-BR" sz="2800" b="1" dirty="0">
              <a:latin typeface="Abadi" panose="020B0604020104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b="1" dirty="0">
                <a:latin typeface="Abadi" panose="020B0604020104020204" pitchFamily="34" charset="0"/>
                <a:cs typeface="Arial" panose="020B0604020202020204" pitchFamily="34" charset="0"/>
              </a:rPr>
              <a:t>“Sentido” quer dizer “caminho não percorrido”, mas que se deseja percorrer, por tanto significa projeto, sonho, utopia. Aprender e ensinar com sentido é aprender e ensinar com um sonho na mente; e a pedagogia deve servir de guia para realizar esse sonho.</a:t>
            </a:r>
          </a:p>
          <a:p>
            <a:pPr marL="0" indent="0" algn="ctr">
              <a:buNone/>
            </a:pP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Moacir</a:t>
            </a:r>
            <a:r>
              <a:rPr lang="en-US" sz="2800" b="1" spc="300" dirty="0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300" dirty="0" err="1">
                <a:solidFill>
                  <a:schemeClr val="bg1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Gadotti</a:t>
            </a:r>
            <a:endParaRPr lang="en-US" sz="2800" b="1" spc="300" dirty="0">
              <a:solidFill>
                <a:schemeClr val="bg1"/>
              </a:solidFill>
              <a:latin typeface="Abadi" panose="020B0604020104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800" b="1" dirty="0">
              <a:latin typeface="Abadi" panose="020B06040201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503294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archway">
      <a:dk1>
        <a:sysClr val="windowText" lastClr="000000"/>
      </a:dk1>
      <a:lt1>
        <a:sysClr val="window" lastClr="FFFFFF"/>
      </a:lt1>
      <a:dk2>
        <a:srgbClr val="262626"/>
      </a:dk2>
      <a:lt2>
        <a:srgbClr val="CCC9C2"/>
      </a:lt2>
      <a:accent1>
        <a:srgbClr val="A85E3E"/>
      </a:accent1>
      <a:accent2>
        <a:srgbClr val="C3743C"/>
      </a:accent2>
      <a:accent3>
        <a:srgbClr val="CF6749"/>
      </a:accent3>
      <a:accent4>
        <a:srgbClr val="7D8B71"/>
      </a:accent4>
      <a:accent5>
        <a:srgbClr val="A37A59"/>
      </a:accent5>
      <a:accent6>
        <a:srgbClr val="AB8244"/>
      </a:accent6>
      <a:hlink>
        <a:srgbClr val="B94F31"/>
      </a:hlink>
      <a:folHlink>
        <a:srgbClr val="667458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Abadi</vt:lpstr>
      <vt:lpstr>Arial</vt:lpstr>
      <vt:lpstr>Georgia Pro Light</vt:lpstr>
      <vt:lpstr>Wingdings</vt:lpstr>
      <vt:lpstr>VaultVTI</vt:lpstr>
      <vt:lpstr>PROCESSOS AVALIATIVOS</vt:lpstr>
      <vt:lpstr>ATIVIDADE AVALIATIVA</vt:lpstr>
      <vt:lpstr>Autoavaliação Individual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AVALIATIVOS</dc:title>
  <dc:creator>Maria Carolina Fortes</dc:creator>
  <cp:lastModifiedBy>Maria Carolina Fortes</cp:lastModifiedBy>
  <cp:revision>1</cp:revision>
  <dcterms:created xsi:type="dcterms:W3CDTF">2024-04-25T21:56:26Z</dcterms:created>
  <dcterms:modified xsi:type="dcterms:W3CDTF">2024-04-25T22:19:24Z</dcterms:modified>
</cp:coreProperties>
</file>