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7" r:id="rId2"/>
    <p:sldId id="268" r:id="rId3"/>
    <p:sldId id="26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21B563-3C76-47A6-85E0-207A694D2161}" v="3" dt="2025-02-28T00:33:26.6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Carolina Fortes" userId="34ca49754baf1309" providerId="LiveId" clId="{B821B563-3C76-47A6-85E0-207A694D2161}"/>
    <pc:docChg chg="addSld modSld">
      <pc:chgData name="Maria Carolina Fortes" userId="34ca49754baf1309" providerId="LiveId" clId="{B821B563-3C76-47A6-85E0-207A694D2161}" dt="2025-02-28T00:33:26.672" v="4"/>
      <pc:docMkLst>
        <pc:docMk/>
      </pc:docMkLst>
      <pc:sldChg chg="addSp modSp mod">
        <pc:chgData name="Maria Carolina Fortes" userId="34ca49754baf1309" providerId="LiveId" clId="{B821B563-3C76-47A6-85E0-207A694D2161}" dt="2025-02-26T13:38:08.529" v="3" actId="14100"/>
        <pc:sldMkLst>
          <pc:docMk/>
          <pc:sldMk cId="2209848219" sldId="257"/>
        </pc:sldMkLst>
        <pc:spChg chg="mod">
          <ac:chgData name="Maria Carolina Fortes" userId="34ca49754baf1309" providerId="LiveId" clId="{B821B563-3C76-47A6-85E0-207A694D2161}" dt="2025-02-26T13:38:08.529" v="3" actId="14100"/>
          <ac:spMkLst>
            <pc:docMk/>
            <pc:sldMk cId="2209848219" sldId="257"/>
            <ac:spMk id="3" creationId="{00000000-0000-0000-0000-000000000000}"/>
          </ac:spMkLst>
        </pc:spChg>
        <pc:picChg chg="add mod">
          <ac:chgData name="Maria Carolina Fortes" userId="34ca49754baf1309" providerId="LiveId" clId="{B821B563-3C76-47A6-85E0-207A694D2161}" dt="2025-02-26T13:38:03.310" v="2" actId="1076"/>
          <ac:picMkLst>
            <pc:docMk/>
            <pc:sldMk cId="2209848219" sldId="257"/>
            <ac:picMk id="4" creationId="{E063C825-129C-FDFC-1048-79434A7F157F}"/>
          </ac:picMkLst>
        </pc:picChg>
        <pc:picChg chg="mod">
          <ac:chgData name="Maria Carolina Fortes" userId="34ca49754baf1309" providerId="LiveId" clId="{B821B563-3C76-47A6-85E0-207A694D2161}" dt="2025-02-26T13:37:57.854" v="0" actId="1076"/>
          <ac:picMkLst>
            <pc:docMk/>
            <pc:sldMk cId="2209848219" sldId="257"/>
            <ac:picMk id="6" creationId="{E01B3D1D-24C8-3866-F18C-353FE8697DDF}"/>
          </ac:picMkLst>
        </pc:picChg>
      </pc:sldChg>
      <pc:sldChg chg="add">
        <pc:chgData name="Maria Carolina Fortes" userId="34ca49754baf1309" providerId="LiveId" clId="{B821B563-3C76-47A6-85E0-207A694D2161}" dt="2025-02-28T00:33:26.672" v="4"/>
        <pc:sldMkLst>
          <pc:docMk/>
          <pc:sldMk cId="3120119967" sldId="26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F38CC9-D80F-4029-94E3-21D09FF3E0B8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2CA9D84-E7CA-411B-913A-C48F38107D1C}">
      <dgm:prSet phldrT="[Texto]" custT="1"/>
      <dgm:spPr>
        <a:solidFill>
          <a:srgbClr val="00B050"/>
        </a:solidFill>
      </dgm:spPr>
      <dgm:t>
        <a:bodyPr/>
        <a:lstStyle/>
        <a:p>
          <a:r>
            <a:rPr lang="pt-BR" sz="2800" b="1" dirty="0"/>
            <a:t>Ensino</a:t>
          </a:r>
        </a:p>
      </dgm:t>
    </dgm:pt>
    <dgm:pt modelId="{3307DE57-4E8D-409C-8C78-E1E0DAA0E40F}" type="parTrans" cxnId="{318C9F92-A392-48C4-88E6-E46DF355251B}">
      <dgm:prSet/>
      <dgm:spPr/>
      <dgm:t>
        <a:bodyPr/>
        <a:lstStyle/>
        <a:p>
          <a:endParaRPr lang="pt-BR"/>
        </a:p>
      </dgm:t>
    </dgm:pt>
    <dgm:pt modelId="{00CE2984-7760-4362-A712-BAADCF7CE4D4}" type="sibTrans" cxnId="{318C9F92-A392-48C4-88E6-E46DF355251B}">
      <dgm:prSet/>
      <dgm:spPr/>
      <dgm:t>
        <a:bodyPr/>
        <a:lstStyle/>
        <a:p>
          <a:endParaRPr lang="pt-BR"/>
        </a:p>
      </dgm:t>
    </dgm:pt>
    <dgm:pt modelId="{BA865633-99E1-4D1D-8B2E-1C1F854AE856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t-BR" sz="2800" b="1" dirty="0">
              <a:latin typeface="Arial" panose="020B0604020202020204" pitchFamily="34" charset="0"/>
              <a:cs typeface="Arial" panose="020B0604020202020204" pitchFamily="34" charset="0"/>
            </a:rPr>
            <a:t>Professor</a:t>
          </a:r>
        </a:p>
      </dgm:t>
    </dgm:pt>
    <dgm:pt modelId="{CF8A353B-7C28-4013-96CD-1BB0A545A2A6}" type="parTrans" cxnId="{A0F8F5FF-14CE-4F9D-BB2F-38C4C0CAB315}">
      <dgm:prSet/>
      <dgm:spPr/>
      <dgm:t>
        <a:bodyPr/>
        <a:lstStyle/>
        <a:p>
          <a:endParaRPr lang="pt-BR"/>
        </a:p>
      </dgm:t>
    </dgm:pt>
    <dgm:pt modelId="{FD119702-4017-45BD-BBC0-B63856030E53}" type="sibTrans" cxnId="{A0F8F5FF-14CE-4F9D-BB2F-38C4C0CAB315}">
      <dgm:prSet/>
      <dgm:spPr>
        <a:solidFill>
          <a:srgbClr val="C00000"/>
        </a:solidFill>
      </dgm:spPr>
      <dgm:t>
        <a:bodyPr/>
        <a:lstStyle/>
        <a:p>
          <a:endParaRPr lang="pt-BR"/>
        </a:p>
      </dgm:t>
    </dgm:pt>
    <dgm:pt modelId="{69F365B4-47EF-4864-85CA-9CD47E8DDAA1}">
      <dgm:prSet phldrT="[Texto]" custT="1"/>
      <dgm:spPr/>
      <dgm:t>
        <a:bodyPr/>
        <a:lstStyle/>
        <a:p>
          <a:r>
            <a:rPr lang="pt-BR" sz="2400" b="1" dirty="0"/>
            <a:t>Conhecimento</a:t>
          </a:r>
        </a:p>
      </dgm:t>
    </dgm:pt>
    <dgm:pt modelId="{A40BA780-D48D-4D33-A67B-A539A0266BE2}" type="parTrans" cxnId="{9A82E4E7-400F-4188-A466-E8D4F92905D5}">
      <dgm:prSet/>
      <dgm:spPr/>
      <dgm:t>
        <a:bodyPr/>
        <a:lstStyle/>
        <a:p>
          <a:endParaRPr lang="pt-BR"/>
        </a:p>
      </dgm:t>
    </dgm:pt>
    <dgm:pt modelId="{31351C05-947F-4C39-B814-28088A1A822D}" type="sibTrans" cxnId="{9A82E4E7-400F-4188-A466-E8D4F92905D5}">
      <dgm:prSet/>
      <dgm:spPr>
        <a:solidFill>
          <a:srgbClr val="C00000"/>
        </a:solidFill>
      </dgm:spPr>
      <dgm:t>
        <a:bodyPr/>
        <a:lstStyle/>
        <a:p>
          <a:endParaRPr lang="pt-BR"/>
        </a:p>
      </dgm:t>
    </dgm:pt>
    <dgm:pt modelId="{0D5ECE36-B185-4B92-949D-67D1BFC50F40}">
      <dgm:prSet phldrT="[Texto]" custT="1"/>
      <dgm:spPr>
        <a:solidFill>
          <a:srgbClr val="FFC000"/>
        </a:solidFill>
      </dgm:spPr>
      <dgm:t>
        <a:bodyPr/>
        <a:lstStyle/>
        <a:p>
          <a:r>
            <a:rPr lang="pt-BR" sz="2400" b="1" dirty="0">
              <a:latin typeface="Arial" panose="020B0604020202020204" pitchFamily="34" charset="0"/>
              <a:cs typeface="Arial" panose="020B0604020202020204" pitchFamily="34" charset="0"/>
            </a:rPr>
            <a:t>Estudante</a:t>
          </a:r>
        </a:p>
      </dgm:t>
    </dgm:pt>
    <dgm:pt modelId="{B8C048A9-2025-454E-9A7E-A558D28AA082}" type="parTrans" cxnId="{51B65ED5-557E-4917-AABA-634D6C606028}">
      <dgm:prSet/>
      <dgm:spPr/>
      <dgm:t>
        <a:bodyPr/>
        <a:lstStyle/>
        <a:p>
          <a:endParaRPr lang="pt-BR"/>
        </a:p>
      </dgm:t>
    </dgm:pt>
    <dgm:pt modelId="{ADEDC6BA-FADF-4B13-A480-D6714C03C667}" type="sibTrans" cxnId="{51B65ED5-557E-4917-AABA-634D6C606028}">
      <dgm:prSet/>
      <dgm:spPr>
        <a:solidFill>
          <a:srgbClr val="C00000"/>
        </a:solidFill>
      </dgm:spPr>
      <dgm:t>
        <a:bodyPr/>
        <a:lstStyle/>
        <a:p>
          <a:endParaRPr lang="pt-BR"/>
        </a:p>
      </dgm:t>
    </dgm:pt>
    <dgm:pt modelId="{52BB4839-7861-432E-9B53-817D778DBAF6}" type="pres">
      <dgm:prSet presAssocID="{EAF38CC9-D80F-4029-94E3-21D09FF3E0B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4EA45CB-1BFC-4340-98C8-68A26F4BB00F}" type="pres">
      <dgm:prSet presAssocID="{12CA9D84-E7CA-411B-913A-C48F38107D1C}" presName="centerShape" presStyleLbl="node0" presStyleIdx="0" presStyleCnt="1" custScaleX="149602" custScaleY="48288" custLinFactNeighborX="-9553" custLinFactNeighborY="-10320"/>
      <dgm:spPr/>
    </dgm:pt>
    <dgm:pt modelId="{0F24639A-B44F-4231-ADD8-C537BEB55D12}" type="pres">
      <dgm:prSet presAssocID="{BA865633-99E1-4D1D-8B2E-1C1F854AE856}" presName="node" presStyleLbl="node1" presStyleIdx="0" presStyleCnt="3" custScaleX="284151" custRadScaleRad="108202" custRadScaleInc="-39372">
        <dgm:presLayoutVars>
          <dgm:bulletEnabled val="1"/>
        </dgm:presLayoutVars>
      </dgm:prSet>
      <dgm:spPr/>
    </dgm:pt>
    <dgm:pt modelId="{02C91A78-E44C-4CED-8592-57F7D1AC83E8}" type="pres">
      <dgm:prSet presAssocID="{BA865633-99E1-4D1D-8B2E-1C1F854AE856}" presName="dummy" presStyleCnt="0"/>
      <dgm:spPr/>
    </dgm:pt>
    <dgm:pt modelId="{F571E1B7-5226-4BA5-8D21-1C38D3EC90BD}" type="pres">
      <dgm:prSet presAssocID="{FD119702-4017-45BD-BBC0-B63856030E53}" presName="sibTrans" presStyleLbl="sibTrans2D1" presStyleIdx="0" presStyleCnt="3" custLinFactNeighborX="23089" custLinFactNeighborY="-6393"/>
      <dgm:spPr/>
    </dgm:pt>
    <dgm:pt modelId="{E4BAE961-1B7A-4242-B324-7FC56C3B913B}" type="pres">
      <dgm:prSet presAssocID="{69F365B4-47EF-4864-85CA-9CD47E8DDAA1}" presName="node" presStyleLbl="node1" presStyleIdx="1" presStyleCnt="3" custAng="18858512" custScaleX="324252" custScaleY="107350" custRadScaleRad="88556" custRadScaleInc="-44848">
        <dgm:presLayoutVars>
          <dgm:bulletEnabled val="1"/>
        </dgm:presLayoutVars>
      </dgm:prSet>
      <dgm:spPr/>
    </dgm:pt>
    <dgm:pt modelId="{117D9D3E-0640-4828-B5B5-AF9002F07E1E}" type="pres">
      <dgm:prSet presAssocID="{69F365B4-47EF-4864-85CA-9CD47E8DDAA1}" presName="dummy" presStyleCnt="0"/>
      <dgm:spPr/>
    </dgm:pt>
    <dgm:pt modelId="{629C2E3D-4ACF-4741-B7D4-F47D6CD23FD5}" type="pres">
      <dgm:prSet presAssocID="{31351C05-947F-4C39-B814-28088A1A822D}" presName="sibTrans" presStyleLbl="sibTrans2D1" presStyleIdx="1" presStyleCnt="3"/>
      <dgm:spPr/>
    </dgm:pt>
    <dgm:pt modelId="{9635FBBC-8AA0-4566-A790-E1E22B6C9670}" type="pres">
      <dgm:prSet presAssocID="{0D5ECE36-B185-4B92-949D-67D1BFC50F40}" presName="node" presStyleLbl="node1" presStyleIdx="2" presStyleCnt="3" custAng="1446428" custScaleX="280933" custRadScaleRad="127301" custRadScaleInc="35731">
        <dgm:presLayoutVars>
          <dgm:bulletEnabled val="1"/>
        </dgm:presLayoutVars>
      </dgm:prSet>
      <dgm:spPr/>
    </dgm:pt>
    <dgm:pt modelId="{F9667B8E-997F-4985-8D6B-6D72EE4AF0F7}" type="pres">
      <dgm:prSet presAssocID="{0D5ECE36-B185-4B92-949D-67D1BFC50F40}" presName="dummy" presStyleCnt="0"/>
      <dgm:spPr/>
    </dgm:pt>
    <dgm:pt modelId="{62189FC4-D7A1-4A35-A3B1-372847D66FCB}" type="pres">
      <dgm:prSet presAssocID="{ADEDC6BA-FADF-4B13-A480-D6714C03C667}" presName="sibTrans" presStyleLbl="sibTrans2D1" presStyleIdx="2" presStyleCnt="3" custScaleX="122261" custLinFactNeighborX="-23207" custLinFactNeighborY="-5031"/>
      <dgm:spPr/>
    </dgm:pt>
  </dgm:ptLst>
  <dgm:cxnLst>
    <dgm:cxn modelId="{6D13BC39-29FD-4B48-A528-33EEC4D86EC7}" type="presOf" srcId="{BA865633-99E1-4D1D-8B2E-1C1F854AE856}" destId="{0F24639A-B44F-4231-ADD8-C537BEB55D12}" srcOrd="0" destOrd="0" presId="urn:microsoft.com/office/officeart/2005/8/layout/radial6"/>
    <dgm:cxn modelId="{01D7AD5F-5C55-44DA-9863-FF998CB0E3DB}" type="presOf" srcId="{31351C05-947F-4C39-B814-28088A1A822D}" destId="{629C2E3D-4ACF-4741-B7D4-F47D6CD23FD5}" srcOrd="0" destOrd="0" presId="urn:microsoft.com/office/officeart/2005/8/layout/radial6"/>
    <dgm:cxn modelId="{F3D6484D-BC2A-4EAE-9CD9-898B73375B5B}" type="presOf" srcId="{0D5ECE36-B185-4B92-949D-67D1BFC50F40}" destId="{9635FBBC-8AA0-4566-A790-E1E22B6C9670}" srcOrd="0" destOrd="0" presId="urn:microsoft.com/office/officeart/2005/8/layout/radial6"/>
    <dgm:cxn modelId="{E67F9F57-CE6A-4BCA-9750-C3B0CF4E494D}" type="presOf" srcId="{EAF38CC9-D80F-4029-94E3-21D09FF3E0B8}" destId="{52BB4839-7861-432E-9B53-817D778DBAF6}" srcOrd="0" destOrd="0" presId="urn:microsoft.com/office/officeart/2005/8/layout/radial6"/>
    <dgm:cxn modelId="{B3E70280-8B1E-45D7-805E-E642EE730AC7}" type="presOf" srcId="{12CA9D84-E7CA-411B-913A-C48F38107D1C}" destId="{94EA45CB-1BFC-4340-98C8-68A26F4BB00F}" srcOrd="0" destOrd="0" presId="urn:microsoft.com/office/officeart/2005/8/layout/radial6"/>
    <dgm:cxn modelId="{318C9F92-A392-48C4-88E6-E46DF355251B}" srcId="{EAF38CC9-D80F-4029-94E3-21D09FF3E0B8}" destId="{12CA9D84-E7CA-411B-913A-C48F38107D1C}" srcOrd="0" destOrd="0" parTransId="{3307DE57-4E8D-409C-8C78-E1E0DAA0E40F}" sibTransId="{00CE2984-7760-4362-A712-BAADCF7CE4D4}"/>
    <dgm:cxn modelId="{1755EDC5-6D8F-4597-9E17-300E0B57AB40}" type="presOf" srcId="{69F365B4-47EF-4864-85CA-9CD47E8DDAA1}" destId="{E4BAE961-1B7A-4242-B324-7FC56C3B913B}" srcOrd="0" destOrd="0" presId="urn:microsoft.com/office/officeart/2005/8/layout/radial6"/>
    <dgm:cxn modelId="{1A353EC9-857B-4A6A-8254-8EDDB1841F65}" type="presOf" srcId="{ADEDC6BA-FADF-4B13-A480-D6714C03C667}" destId="{62189FC4-D7A1-4A35-A3B1-372847D66FCB}" srcOrd="0" destOrd="0" presId="urn:microsoft.com/office/officeart/2005/8/layout/radial6"/>
    <dgm:cxn modelId="{51B65ED5-557E-4917-AABA-634D6C606028}" srcId="{12CA9D84-E7CA-411B-913A-C48F38107D1C}" destId="{0D5ECE36-B185-4B92-949D-67D1BFC50F40}" srcOrd="2" destOrd="0" parTransId="{B8C048A9-2025-454E-9A7E-A558D28AA082}" sibTransId="{ADEDC6BA-FADF-4B13-A480-D6714C03C667}"/>
    <dgm:cxn modelId="{AE6405DC-F1A1-4FEB-976B-09FA9D9360E4}" type="presOf" srcId="{FD119702-4017-45BD-BBC0-B63856030E53}" destId="{F571E1B7-5226-4BA5-8D21-1C38D3EC90BD}" srcOrd="0" destOrd="0" presId="urn:microsoft.com/office/officeart/2005/8/layout/radial6"/>
    <dgm:cxn modelId="{9A82E4E7-400F-4188-A466-E8D4F92905D5}" srcId="{12CA9D84-E7CA-411B-913A-C48F38107D1C}" destId="{69F365B4-47EF-4864-85CA-9CD47E8DDAA1}" srcOrd="1" destOrd="0" parTransId="{A40BA780-D48D-4D33-A67B-A539A0266BE2}" sibTransId="{31351C05-947F-4C39-B814-28088A1A822D}"/>
    <dgm:cxn modelId="{A0F8F5FF-14CE-4F9D-BB2F-38C4C0CAB315}" srcId="{12CA9D84-E7CA-411B-913A-C48F38107D1C}" destId="{BA865633-99E1-4D1D-8B2E-1C1F854AE856}" srcOrd="0" destOrd="0" parTransId="{CF8A353B-7C28-4013-96CD-1BB0A545A2A6}" sibTransId="{FD119702-4017-45BD-BBC0-B63856030E53}"/>
    <dgm:cxn modelId="{7B7748C8-64F0-4277-AF90-E0D686BA8344}" type="presParOf" srcId="{52BB4839-7861-432E-9B53-817D778DBAF6}" destId="{94EA45CB-1BFC-4340-98C8-68A26F4BB00F}" srcOrd="0" destOrd="0" presId="urn:microsoft.com/office/officeart/2005/8/layout/radial6"/>
    <dgm:cxn modelId="{60C3AEB8-6627-41F3-8C79-CA61AA7D3E22}" type="presParOf" srcId="{52BB4839-7861-432E-9B53-817D778DBAF6}" destId="{0F24639A-B44F-4231-ADD8-C537BEB55D12}" srcOrd="1" destOrd="0" presId="urn:microsoft.com/office/officeart/2005/8/layout/radial6"/>
    <dgm:cxn modelId="{1A860495-3B28-40EF-ABFC-05DA0D789751}" type="presParOf" srcId="{52BB4839-7861-432E-9B53-817D778DBAF6}" destId="{02C91A78-E44C-4CED-8592-57F7D1AC83E8}" srcOrd="2" destOrd="0" presId="urn:microsoft.com/office/officeart/2005/8/layout/radial6"/>
    <dgm:cxn modelId="{D48D8273-3E5E-4EC9-AC3A-E7DF8F176949}" type="presParOf" srcId="{52BB4839-7861-432E-9B53-817D778DBAF6}" destId="{F571E1B7-5226-4BA5-8D21-1C38D3EC90BD}" srcOrd="3" destOrd="0" presId="urn:microsoft.com/office/officeart/2005/8/layout/radial6"/>
    <dgm:cxn modelId="{221E86BD-7BE9-4CD8-AA40-3E59DFC04C58}" type="presParOf" srcId="{52BB4839-7861-432E-9B53-817D778DBAF6}" destId="{E4BAE961-1B7A-4242-B324-7FC56C3B913B}" srcOrd="4" destOrd="0" presId="urn:microsoft.com/office/officeart/2005/8/layout/radial6"/>
    <dgm:cxn modelId="{DB5ED2F6-C465-4139-89B2-7C045DECC7AA}" type="presParOf" srcId="{52BB4839-7861-432E-9B53-817D778DBAF6}" destId="{117D9D3E-0640-4828-B5B5-AF9002F07E1E}" srcOrd="5" destOrd="0" presId="urn:microsoft.com/office/officeart/2005/8/layout/radial6"/>
    <dgm:cxn modelId="{FBF6DD79-6225-4E2C-8336-741FBA0522EC}" type="presParOf" srcId="{52BB4839-7861-432E-9B53-817D778DBAF6}" destId="{629C2E3D-4ACF-4741-B7D4-F47D6CD23FD5}" srcOrd="6" destOrd="0" presId="urn:microsoft.com/office/officeart/2005/8/layout/radial6"/>
    <dgm:cxn modelId="{E23816F3-4249-4785-B5F2-4B5371B355B4}" type="presParOf" srcId="{52BB4839-7861-432E-9B53-817D778DBAF6}" destId="{9635FBBC-8AA0-4566-A790-E1E22B6C9670}" srcOrd="7" destOrd="0" presId="urn:microsoft.com/office/officeart/2005/8/layout/radial6"/>
    <dgm:cxn modelId="{D3002A9A-4EDA-4491-86EA-D877AD190E74}" type="presParOf" srcId="{52BB4839-7861-432E-9B53-817D778DBAF6}" destId="{F9667B8E-997F-4985-8D6B-6D72EE4AF0F7}" srcOrd="8" destOrd="0" presId="urn:microsoft.com/office/officeart/2005/8/layout/radial6"/>
    <dgm:cxn modelId="{FB0A3FBB-BBAA-478E-A8AE-5238DCBD08DA}" type="presParOf" srcId="{52BB4839-7861-432E-9B53-817D778DBAF6}" destId="{62189FC4-D7A1-4A35-A3B1-372847D66FCB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189FC4-D7A1-4A35-A3B1-372847D66FCB}">
      <dsp:nvSpPr>
        <dsp:cNvPr id="0" name=""/>
        <dsp:cNvSpPr/>
      </dsp:nvSpPr>
      <dsp:spPr>
        <a:xfrm>
          <a:off x="831821" y="327860"/>
          <a:ext cx="4044006" cy="3307683"/>
        </a:xfrm>
        <a:prstGeom prst="blockArc">
          <a:avLst>
            <a:gd name="adj1" fmla="val 9587252"/>
            <a:gd name="adj2" fmla="val 16177209"/>
            <a:gd name="adj3" fmla="val 4638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9C2E3D-4ACF-4741-B7D4-F47D6CD23FD5}">
      <dsp:nvSpPr>
        <dsp:cNvPr id="0" name=""/>
        <dsp:cNvSpPr/>
      </dsp:nvSpPr>
      <dsp:spPr>
        <a:xfrm>
          <a:off x="2062170" y="844700"/>
          <a:ext cx="3465296" cy="3465296"/>
        </a:xfrm>
        <a:prstGeom prst="blockArc">
          <a:avLst>
            <a:gd name="adj1" fmla="val 21338171"/>
            <a:gd name="adj2" fmla="val 10538171"/>
            <a:gd name="adj3" fmla="val 4427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1E1B7-5226-4BA5-8D21-1C38D3EC90BD}">
      <dsp:nvSpPr>
        <dsp:cNvPr id="0" name=""/>
        <dsp:cNvSpPr/>
      </dsp:nvSpPr>
      <dsp:spPr>
        <a:xfrm>
          <a:off x="3011978" y="256349"/>
          <a:ext cx="3307683" cy="3307683"/>
        </a:xfrm>
        <a:prstGeom prst="blockArc">
          <a:avLst>
            <a:gd name="adj1" fmla="val 15576533"/>
            <a:gd name="adj2" fmla="val 700215"/>
            <a:gd name="adj3" fmla="val 4638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EA45CB-1BFC-4340-98C8-68A26F4BB00F}">
      <dsp:nvSpPr>
        <dsp:cNvPr id="0" name=""/>
        <dsp:cNvSpPr/>
      </dsp:nvSpPr>
      <dsp:spPr>
        <a:xfrm>
          <a:off x="2638135" y="1448626"/>
          <a:ext cx="2276755" cy="734883"/>
        </a:xfrm>
        <a:prstGeom prst="ellipse">
          <a:avLst/>
        </a:prstGeom>
        <a:solidFill>
          <a:srgbClr val="00B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Ensino</a:t>
          </a:r>
        </a:p>
      </dsp:txBody>
      <dsp:txXfrm>
        <a:off x="2971558" y="1556247"/>
        <a:ext cx="1609909" cy="519641"/>
      </dsp:txXfrm>
    </dsp:sp>
    <dsp:sp modelId="{0F24639A-B44F-4231-ADD8-C537BEB55D12}">
      <dsp:nvSpPr>
        <dsp:cNvPr id="0" name=""/>
        <dsp:cNvSpPr/>
      </dsp:nvSpPr>
      <dsp:spPr>
        <a:xfrm>
          <a:off x="2097180" y="0"/>
          <a:ext cx="3027096" cy="1065312"/>
        </a:xfrm>
        <a:prstGeom prst="ellipse">
          <a:avLst/>
        </a:prstGeom>
        <a:solidFill>
          <a:schemeClr val="accent5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>
              <a:latin typeface="Arial" panose="020B0604020202020204" pitchFamily="34" charset="0"/>
              <a:cs typeface="Arial" panose="020B0604020202020204" pitchFamily="34" charset="0"/>
            </a:rPr>
            <a:t>Professor</a:t>
          </a:r>
        </a:p>
      </dsp:txBody>
      <dsp:txXfrm>
        <a:off x="2540488" y="156011"/>
        <a:ext cx="2140480" cy="753290"/>
      </dsp:txXfrm>
    </dsp:sp>
    <dsp:sp modelId="{E4BAE961-1B7A-4242-B324-7FC56C3B913B}">
      <dsp:nvSpPr>
        <dsp:cNvPr id="0" name=""/>
        <dsp:cNvSpPr/>
      </dsp:nvSpPr>
      <dsp:spPr>
        <a:xfrm rot="18858512">
          <a:off x="3757055" y="1876624"/>
          <a:ext cx="3454297" cy="11436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Conhecimento</a:t>
          </a:r>
        </a:p>
      </dsp:txBody>
      <dsp:txXfrm>
        <a:off x="4262925" y="2044102"/>
        <a:ext cx="2442557" cy="808657"/>
      </dsp:txXfrm>
    </dsp:sp>
    <dsp:sp modelId="{9635FBBC-8AA0-4566-A790-E1E22B6C9670}">
      <dsp:nvSpPr>
        <dsp:cNvPr id="0" name=""/>
        <dsp:cNvSpPr/>
      </dsp:nvSpPr>
      <dsp:spPr>
        <a:xfrm rot="1446428">
          <a:off x="609026" y="2173610"/>
          <a:ext cx="2992815" cy="1065312"/>
        </a:xfrm>
        <a:prstGeom prst="ellipse">
          <a:avLst/>
        </a:prstGeom>
        <a:solidFill>
          <a:srgbClr val="FFC0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Arial" panose="020B0604020202020204" pitchFamily="34" charset="0"/>
              <a:cs typeface="Arial" panose="020B0604020202020204" pitchFamily="34" charset="0"/>
            </a:rPr>
            <a:t>Estudante</a:t>
          </a:r>
        </a:p>
      </dsp:txBody>
      <dsp:txXfrm>
        <a:off x="1047314" y="2329621"/>
        <a:ext cx="2116239" cy="7532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6354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808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0716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627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3952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2190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9706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15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123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133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19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671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55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360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844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49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B3C60-8307-444B-9EE7-77229D79179F}" type="datetimeFigureOut">
              <a:rPr lang="pt-BR" smtClean="0"/>
              <a:t>27/02/2025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DD62E8C-0233-4E6E-9D82-C6ECD66F49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013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4837" y="1628800"/>
            <a:ext cx="8362326" cy="2387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b="1" dirty="0"/>
              <a:t>Ensinar: Uma Atividade Complexa e Laboriosa</a:t>
            </a:r>
            <a:br>
              <a:rPr lang="pt-BR" b="1" dirty="0"/>
            </a:b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14838" y="4293096"/>
            <a:ext cx="8362325" cy="134570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VEIGA, I. P. A. Ensinar: uma atividade complexa e laboriosa. In: VEIGA, I. P. A (org.). Lições de Didática. Campinas: Papirus, 2006.</a:t>
            </a:r>
          </a:p>
        </p:txBody>
      </p:sp>
      <p:pic>
        <p:nvPicPr>
          <p:cNvPr id="6" name="Imagem 5" descr="logoIfet">
            <a:extLst>
              <a:ext uri="{FF2B5EF4-FFF2-40B4-BE49-F238E27FC236}">
                <a16:creationId xmlns:a16="http://schemas.microsoft.com/office/drawing/2014/main" id="{E01B3D1D-24C8-3866-F18C-353FE8697DD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367866" y="197328"/>
            <a:ext cx="2241246" cy="692020"/>
          </a:xfrm>
          <a:prstGeom prst="rect">
            <a:avLst/>
          </a:prstGeom>
          <a:noFill/>
        </p:spPr>
      </p:pic>
      <p:pic>
        <p:nvPicPr>
          <p:cNvPr id="4" name="Picture 4" descr="Resultado de imagem para ppgcited cavg ifsul edu br">
            <a:extLst>
              <a:ext uri="{FF2B5EF4-FFF2-40B4-BE49-F238E27FC236}">
                <a16:creationId xmlns:a16="http://schemas.microsoft.com/office/drawing/2014/main" id="{E063C825-129C-FDFC-1048-79434A7F1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58" y="176451"/>
            <a:ext cx="2857500" cy="1002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848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9536" y="365127"/>
            <a:ext cx="8407846" cy="975642"/>
          </a:xfr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A teoria compreensiva do ensino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19536" y="1484784"/>
            <a:ext cx="8407846" cy="51125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Conexão entre problemas e interesses concretos de professores e alunos;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Apresenta-se como uma prática singular, transformadora e contextualizada;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Implica em abertura e descoberta de significados;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Possibilita lidar com as incertezas – flexibilidade;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Agrega muitas ações formativas (p.16-17).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A teoria </a:t>
            </a:r>
            <a:r>
              <a:rPr lang="pt-BR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sociocomunicativa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75520" y="1268760"/>
            <a:ext cx="8712968" cy="5314602"/>
          </a:xfrm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 ensino como interatividade;</a:t>
            </a:r>
          </a:p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Orientado por intencionalidades;</a:t>
            </a:r>
          </a:p>
          <a:p>
            <a:pPr algn="just"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 núcleo da comunicação é o discurso, os objetivos a compartilhar e o sentido que as pessoas outorgam a modos de viver e intercambiar símbolos e significados de sua realidade.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46"/>
          </a:xfr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Técnica de leitura encadeada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81200" y="1357299"/>
            <a:ext cx="8229600" cy="4768865"/>
          </a:xfrm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Realizar a leitura seguindo a ordem da numeração em voz alta e socializar a compreensão do que leu;</a:t>
            </a:r>
          </a:p>
          <a:p>
            <a:pPr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Cada aluno terá 10 minutos para explanar o texto de sua ficha.</a:t>
            </a:r>
          </a:p>
          <a:p>
            <a:pPr>
              <a:lnSpc>
                <a:spcPct val="150000"/>
              </a:lnSpc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Após a explanação é permitido a interação do grupo.</a:t>
            </a:r>
          </a:p>
          <a:p>
            <a:pPr>
              <a:lnSpc>
                <a:spcPct val="150000"/>
              </a:lnSpc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5C12E5-D709-E8EE-66D0-9BEBB77EB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759618"/>
          </a:xfrm>
        </p:spPr>
        <p:txBody>
          <a:bodyPr>
            <a:normAutofit/>
          </a:bodyPr>
          <a:lstStyle/>
          <a:p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ABEB23-00F7-D598-3DE9-B9C1EEFDD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0" y="1412777"/>
            <a:ext cx="8640960" cy="4764187"/>
          </a:xfrm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CAMBI, F. História da pedagogia. São Paulo: UNESP, 1999. CANDAU, V. M. (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org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 A didática em questão. Petrópolis: Vozes, 1988. 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CASTRO, A; CARVALHO, A. M. P. (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Orgs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.). Ensinar a ensinar: didática para a escola fundamental e média. São Paulo: Pioneira, 2001.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COMÊNIO, J. A. Didática Magna. Lisboa: Fundação Calouste Gulbenkian, 1976.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FREIRE, P. Pedagogia da autonomia: saberes necessários à prática educativa. São Paulo: Paz e Terra, 1996.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GASPARIN, J. L.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Comênio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ou da arte de ensinar tudo a todos. Campinas: Papirus, 1994.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VEIGA, I. P. A. Ensinar: uma atividade complexa e laboriosa. In: VEIGA, I. P. A (org.). Lições de Didática. Campinas: Papirus, 2006.</a:t>
            </a:r>
          </a:p>
          <a:p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895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7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8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9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0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1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2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3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4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5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sp>
        <p:nvSpPr>
          <p:cNvPr id="39" name="Freeform 6">
            <a:extLst>
              <a:ext uri="{FF2B5EF4-FFF2-40B4-BE49-F238E27FC236}">
                <a16:creationId xmlns:a16="http://schemas.microsoft.com/office/drawing/2014/main" id="{5BD23F8E-2E78-4C84-8EFB-FE6C8ACB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pt-BR"/>
          </a:p>
        </p:txBody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F81819F9-8CAC-4A6C-8F06-0482027F9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373062" y="1864865"/>
            <a:ext cx="8131550" cy="2262781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O que é ensinar?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A98CC08-AEC2-4E8F-8F52-0F5C6372D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D1545E6-EB3C-4478-A661-A2CA963F1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46" name="Freeform 11">
              <a:extLst>
                <a:ext uri="{FF2B5EF4-FFF2-40B4-BE49-F238E27FC236}">
                  <a16:creationId xmlns:a16="http://schemas.microsoft.com/office/drawing/2014/main" id="{B2E5B960-0C5D-4F77-8E9F-9F3D883D8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7" name="Freeform 12">
              <a:extLst>
                <a:ext uri="{FF2B5EF4-FFF2-40B4-BE49-F238E27FC236}">
                  <a16:creationId xmlns:a16="http://schemas.microsoft.com/office/drawing/2014/main" id="{258E44FC-92AD-43A0-BB05-DB268C82D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8" name="Freeform 13">
              <a:extLst>
                <a:ext uri="{FF2B5EF4-FFF2-40B4-BE49-F238E27FC236}">
                  <a16:creationId xmlns:a16="http://schemas.microsoft.com/office/drawing/2014/main" id="{C63D3083-A56C-4199-8DE0-63C8BE9ED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9" name="Freeform 14">
              <a:extLst>
                <a:ext uri="{FF2B5EF4-FFF2-40B4-BE49-F238E27FC236}">
                  <a16:creationId xmlns:a16="http://schemas.microsoft.com/office/drawing/2014/main" id="{C7CD3581-635D-438F-A64F-68404E7AE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" name="Freeform 15">
              <a:extLst>
                <a:ext uri="{FF2B5EF4-FFF2-40B4-BE49-F238E27FC236}">
                  <a16:creationId xmlns:a16="http://schemas.microsoft.com/office/drawing/2014/main" id="{AD6904C0-211C-41A2-BDB8-3B07C90BB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" name="Freeform 16">
              <a:extLst>
                <a:ext uri="{FF2B5EF4-FFF2-40B4-BE49-F238E27FC236}">
                  <a16:creationId xmlns:a16="http://schemas.microsoft.com/office/drawing/2014/main" id="{B0837DA6-CAF9-4E78-A39E-6358EDE2B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2" name="Freeform 17">
              <a:extLst>
                <a:ext uri="{FF2B5EF4-FFF2-40B4-BE49-F238E27FC236}">
                  <a16:creationId xmlns:a16="http://schemas.microsoft.com/office/drawing/2014/main" id="{0A99DD7D-3AB3-471E-842F-8AFEA09D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" name="Freeform 18">
              <a:extLst>
                <a:ext uri="{FF2B5EF4-FFF2-40B4-BE49-F238E27FC236}">
                  <a16:creationId xmlns:a16="http://schemas.microsoft.com/office/drawing/2014/main" id="{9C70B0D4-92FE-478F-86BD-93BA2C4DF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4" name="Freeform 19">
              <a:extLst>
                <a:ext uri="{FF2B5EF4-FFF2-40B4-BE49-F238E27FC236}">
                  <a16:creationId xmlns:a16="http://schemas.microsoft.com/office/drawing/2014/main" id="{C9156BE6-11D4-4696-9E3F-C325BFAC81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5" name="Freeform 20">
              <a:extLst>
                <a:ext uri="{FF2B5EF4-FFF2-40B4-BE49-F238E27FC236}">
                  <a16:creationId xmlns:a16="http://schemas.microsoft.com/office/drawing/2014/main" id="{4E667226-1D20-4A9D-BBE3-AC17EA43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6" name="Freeform 21">
              <a:extLst>
                <a:ext uri="{FF2B5EF4-FFF2-40B4-BE49-F238E27FC236}">
                  <a16:creationId xmlns:a16="http://schemas.microsoft.com/office/drawing/2014/main" id="{2F87E3B6-5202-4434-9B26-42B46774F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7" name="Freeform 22">
              <a:extLst>
                <a:ext uri="{FF2B5EF4-FFF2-40B4-BE49-F238E27FC236}">
                  <a16:creationId xmlns:a16="http://schemas.microsoft.com/office/drawing/2014/main" id="{AEA5E85F-F1F4-40E4-A62C-95324F674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0A75861-F6C5-44A9-B161-B03701CBD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60" name="Freeform 27">
              <a:extLst>
                <a:ext uri="{FF2B5EF4-FFF2-40B4-BE49-F238E27FC236}">
                  <a16:creationId xmlns:a16="http://schemas.microsoft.com/office/drawing/2014/main" id="{72EE642D-4F69-47C0-99BA-CE43503573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" name="Freeform 28">
              <a:extLst>
                <a:ext uri="{FF2B5EF4-FFF2-40B4-BE49-F238E27FC236}">
                  <a16:creationId xmlns:a16="http://schemas.microsoft.com/office/drawing/2014/main" id="{26178CE4-DA2D-46EA-AB8D-341C5AC563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2" name="Freeform 29">
              <a:extLst>
                <a:ext uri="{FF2B5EF4-FFF2-40B4-BE49-F238E27FC236}">
                  <a16:creationId xmlns:a16="http://schemas.microsoft.com/office/drawing/2014/main" id="{698E9F53-8381-4FA5-A510-846925D24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3" name="Freeform 30">
              <a:extLst>
                <a:ext uri="{FF2B5EF4-FFF2-40B4-BE49-F238E27FC236}">
                  <a16:creationId xmlns:a16="http://schemas.microsoft.com/office/drawing/2014/main" id="{B13CE284-F21E-411B-BB8E-9C03B853C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4" name="Freeform 31">
              <a:extLst>
                <a:ext uri="{FF2B5EF4-FFF2-40B4-BE49-F238E27FC236}">
                  <a16:creationId xmlns:a16="http://schemas.microsoft.com/office/drawing/2014/main" id="{23DF4578-4703-437C-A797-2A2D0CEE5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" name="Freeform 32">
              <a:extLst>
                <a:ext uri="{FF2B5EF4-FFF2-40B4-BE49-F238E27FC236}">
                  <a16:creationId xmlns:a16="http://schemas.microsoft.com/office/drawing/2014/main" id="{F878F330-AF64-4F8F-88FD-A4A408D6D3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6" name="Freeform 33">
              <a:extLst>
                <a:ext uri="{FF2B5EF4-FFF2-40B4-BE49-F238E27FC236}">
                  <a16:creationId xmlns:a16="http://schemas.microsoft.com/office/drawing/2014/main" id="{AC9B00BF-4FB7-42FA-BBBD-7DB54ED3F0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7" name="Freeform 34">
              <a:extLst>
                <a:ext uri="{FF2B5EF4-FFF2-40B4-BE49-F238E27FC236}">
                  <a16:creationId xmlns:a16="http://schemas.microsoft.com/office/drawing/2014/main" id="{BD3D64CA-2AAD-4609-8DAA-3EAD4609A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8" name="Freeform 35">
              <a:extLst>
                <a:ext uri="{FF2B5EF4-FFF2-40B4-BE49-F238E27FC236}">
                  <a16:creationId xmlns:a16="http://schemas.microsoft.com/office/drawing/2014/main" id="{C669E05A-8550-4E91-B29E-E1912228E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9" name="Freeform 36">
              <a:extLst>
                <a:ext uri="{FF2B5EF4-FFF2-40B4-BE49-F238E27FC236}">
                  <a16:creationId xmlns:a16="http://schemas.microsoft.com/office/drawing/2014/main" id="{F8C1FD53-1E8F-46CA-BC2D-FCEC4DAE0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0" name="Freeform 37">
              <a:extLst>
                <a:ext uri="{FF2B5EF4-FFF2-40B4-BE49-F238E27FC236}">
                  <a16:creationId xmlns:a16="http://schemas.microsoft.com/office/drawing/2014/main" id="{CC97A31F-CFDE-4EA3-98F1-13FDD16702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1" name="Freeform 38">
              <a:extLst>
                <a:ext uri="{FF2B5EF4-FFF2-40B4-BE49-F238E27FC236}">
                  <a16:creationId xmlns:a16="http://schemas.microsoft.com/office/drawing/2014/main" id="{9E1540E7-E6C3-4907-B70A-B17568365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3" name="Freeform 11">
            <a:extLst>
              <a:ext uri="{FF2B5EF4-FFF2-40B4-BE49-F238E27FC236}">
                <a16:creationId xmlns:a16="http://schemas.microsoft.com/office/drawing/2014/main" id="{1310EFE2-B91D-47E7-B117-C2A802800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F974E34-42EA-1D06-3F83-80A7432CD1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03512" y="116632"/>
            <a:ext cx="8856984" cy="6552728"/>
          </a:xfr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Sentir primeiro, pensar depois </a:t>
            </a:r>
          </a:p>
          <a:p>
            <a:pPr marL="0" indent="0" algn="ctr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Perdoar primeiro, julgar depois </a:t>
            </a:r>
          </a:p>
          <a:p>
            <a:pPr marL="0" indent="0" algn="ctr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Amar primeiro, educar depois</a:t>
            </a:r>
          </a:p>
          <a:p>
            <a:pPr marL="0" indent="0" algn="ctr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Esquecer primeiro, aprender depois </a:t>
            </a:r>
          </a:p>
          <a:p>
            <a:pPr marL="0" indent="0" algn="ctr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Libertar primeiro, ensinar depois </a:t>
            </a:r>
          </a:p>
          <a:p>
            <a:pPr marL="0" indent="0" algn="ctr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Alimentar primeiro, cantar depois </a:t>
            </a:r>
          </a:p>
          <a:p>
            <a:pPr marL="0" indent="0" algn="ctr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Possuir primeiro, contemplar depois </a:t>
            </a:r>
          </a:p>
          <a:p>
            <a:pPr marL="0" indent="0" algn="ctr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Agir primeiro, julgar depois </a:t>
            </a:r>
          </a:p>
          <a:p>
            <a:pPr marL="0" indent="0" algn="ctr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Navegar primeiro, aportar depois </a:t>
            </a:r>
          </a:p>
          <a:p>
            <a:pPr marL="0" indent="0" algn="ctr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Viver primeiro, morrer depois</a:t>
            </a:r>
          </a:p>
          <a:p>
            <a:pPr marL="0" indent="0" algn="ctr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Mário Quintana</a:t>
            </a:r>
          </a:p>
        </p:txBody>
      </p:sp>
    </p:spTree>
    <p:extLst>
      <p:ext uri="{BB962C8B-B14F-4D97-AF65-F5344CB8AC3E}">
        <p14:creationId xmlns:p14="http://schemas.microsoft.com/office/powerpoint/2010/main" val="3120119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111812"/>
            <a:ext cx="8229600" cy="796908"/>
          </a:xfr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O ato de ensinar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31504" y="1052736"/>
            <a:ext cx="8928992" cy="5693452"/>
          </a:xfrm>
          <a:ln w="76200">
            <a:solidFill>
              <a:schemeClr val="accent3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O processo de ensino tem por objetivo dar resposta a uma necessidade: ensinar. O resultado do ensinar é dar respostas a uma outra necessidade: </a:t>
            </a:r>
            <a:r>
              <a:rPr lang="pt-B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do aluno que procura aprender.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Ensinar e aprender envolvem o pesquisar. E essas três dimensões necessitam do avaliar. Esse processo não se faz de forma isolada. Implica </a:t>
            </a:r>
            <a:r>
              <a:rPr lang="pt-BR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interação entre sujeitos ou entre sujeitos e objetos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Ilma Passos Alencastro Veiga</a:t>
            </a:r>
          </a:p>
          <a:p>
            <a:pPr algn="just"/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38282" y="149102"/>
            <a:ext cx="8715436" cy="975642"/>
          </a:xfr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Perspectivas históricas do ensino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38282" y="1340768"/>
            <a:ext cx="8643998" cy="5445224"/>
          </a:xfrm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Uma das tarefas mais representativas do processo didático é o ensino, compreendido como “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o modo peculiar de orientar a aprendizagem e criar cenários mais formativos entre docentes e estudantes, cuja razão de ser é a prática reflexiva e indagadora, adaptando a cultura e o saber acadêmico aos estudantes, em função dos valores educativos”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Revilla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Matta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401080" cy="796908"/>
          </a:xfr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/>
              <a:t>Ensino: Modo de trabalho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81200" y="1268760"/>
            <a:ext cx="8401080" cy="5374950"/>
          </a:xfrm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Articula elementos: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134081748"/>
              </p:ext>
            </p:extLst>
          </p:nvPr>
        </p:nvGraphicFramePr>
        <p:xfrm>
          <a:off x="1981200" y="2218544"/>
          <a:ext cx="8401080" cy="4018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9720" y="274638"/>
            <a:ext cx="8643998" cy="796908"/>
          </a:xfrm>
          <a:solidFill>
            <a:schemeClr val="accent3">
              <a:lumMod val="60000"/>
              <a:lumOff val="40000"/>
            </a:schemeClr>
          </a:solidFill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Teorias de ensino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09720" y="1214422"/>
            <a:ext cx="8643998" cy="5286412"/>
          </a:xfrm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Buscam compreender a complexidade do processo;</a:t>
            </a: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Transitam por uma perspectiva mais conservadora e reducionista e assumem uma visão mais ampla;</a:t>
            </a: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De acordo com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Rivilla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e Motta, as teorias de ensino são: </a:t>
            </a:r>
            <a:r>
              <a:rPr lang="pt-B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cognitivista, artística, compreensiva e </a:t>
            </a:r>
            <a:r>
              <a:rPr lang="pt-BR" sz="3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sóciocomunicativa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96908"/>
          </a:xfr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000" b="1" dirty="0"/>
              <a:t>Teorias de ensino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81200" y="1285860"/>
            <a:ext cx="8229600" cy="5072098"/>
          </a:xfrm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 teoria cognitivista: O ensino como processo</a:t>
            </a:r>
          </a:p>
          <a:p>
            <a:pPr algn="just">
              <a:lnSpc>
                <a:spcPct val="150000"/>
              </a:lnSpc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de tomada de decisões;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Foco na personalidade pensante do professor;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Professor e aluno são mediadores da interação formativa;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Alunos “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coprotagonistas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” que atuam de forma singular para entender aprendizagens – significativas;</a:t>
            </a:r>
          </a:p>
          <a:p>
            <a:pPr algn="just">
              <a:lnSpc>
                <a:spcPct val="150000"/>
              </a:lnSpc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5520" y="1"/>
            <a:ext cx="8640960" cy="831625"/>
          </a:xfr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A teoria artística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24000" y="863590"/>
            <a:ext cx="9144000" cy="5994410"/>
          </a:xfrm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Entre a </a:t>
            </a:r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estética</a:t>
            </a:r>
            <a:r>
              <a:rPr lang="pt-BR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criadora e o deleite </a:t>
            </a:r>
            <a:r>
              <a:rPr lang="pt-BR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poético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– dupla face artística;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 ensino como arte – originalidade, por isso inconcluso – dessa forma planejado pelo professor;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Segue os princípios da: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irrepetibilidade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, potencialidade, perseverança, sensibilidade e estética.(p.16)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720</Words>
  <Application>Microsoft Office PowerPoint</Application>
  <PresentationFormat>Widescreen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Wingdings 3</vt:lpstr>
      <vt:lpstr>Cacho</vt:lpstr>
      <vt:lpstr>Ensinar: Uma Atividade Complexa e Laboriosa </vt:lpstr>
      <vt:lpstr>O que é ensinar?</vt:lpstr>
      <vt:lpstr>Apresentação do PowerPoint</vt:lpstr>
      <vt:lpstr>O ato de ensinar</vt:lpstr>
      <vt:lpstr>Perspectivas históricas do ensino</vt:lpstr>
      <vt:lpstr>Ensino: Modo de trabalho</vt:lpstr>
      <vt:lpstr>Teorias de ensino</vt:lpstr>
      <vt:lpstr>Teorias de ensino</vt:lpstr>
      <vt:lpstr>A teoria artística</vt:lpstr>
      <vt:lpstr>A teoria compreensiva do ensino</vt:lpstr>
      <vt:lpstr>A teoria sociocomunicativa</vt:lpstr>
      <vt:lpstr>Técnica de leitura encadeada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Carolina Fortes</dc:creator>
  <cp:lastModifiedBy>Maria Carolina Fortes</cp:lastModifiedBy>
  <cp:revision>1</cp:revision>
  <dcterms:created xsi:type="dcterms:W3CDTF">2025-02-20T13:31:07Z</dcterms:created>
  <dcterms:modified xsi:type="dcterms:W3CDTF">2025-02-28T00:33:37Z</dcterms:modified>
</cp:coreProperties>
</file>