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8"/>
  </p:notesMasterIdLst>
  <p:sldIdLst>
    <p:sldId id="256" r:id="rId2"/>
    <p:sldId id="257" r:id="rId3"/>
    <p:sldId id="319" r:id="rId4"/>
    <p:sldId id="320" r:id="rId5"/>
    <p:sldId id="321" r:id="rId6"/>
    <p:sldId id="30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C641"/>
    <a:srgbClr val="349A46"/>
    <a:srgbClr val="347C36"/>
    <a:srgbClr val="076A89"/>
    <a:srgbClr val="01B2F9"/>
    <a:srgbClr val="0189C0"/>
    <a:srgbClr val="429B45"/>
    <a:srgbClr val="079B45"/>
    <a:srgbClr val="F15E41"/>
    <a:srgbClr val="F58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E4C5-4D62-4895-BF2A-F6285B0BECB7}" type="datetimeFigureOut">
              <a:rPr lang="pt-BR" smtClean="0"/>
              <a:t>11/02/2016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8294-28A5-4B44-A596-9AB8182149B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095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9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8427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2341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6688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395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E35E-26F5-4784-ACB4-EA1F9C5DA0AC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9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392-3819-4C58-BA88-F7A08AF25EAD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5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CFA8-280D-4F36-80CF-EC94F2807989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0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B5BD-F109-4537-A94C-B132C374CDD8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8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886-FD19-477B-B6A1-FFD069ED5CD8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F694-882F-43AB-82E6-E1C687BE3C15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F77-050D-43CC-861F-8A25F16E0547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67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5E4-80B5-4000-A8B8-F95AA5BE7AA1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AA2-3988-4A16-B59A-13EED14A0A00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3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241-C0F1-4275-98A8-B1B37BCA6ED1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2700-0837-4394-8E91-0E4E961AB72E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9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2173-6489-4A57-ABD7-F8EB3CE86049}" type="datetime1">
              <a:rPr lang="en-US" smtClean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25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524" y="1"/>
            <a:ext cx="1084332" cy="2508069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2264229" y="3497963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dirty="0">
                <a:latin typeface="Trebuchet MS" panose="020B0603020202020204" pitchFamily="34" charset="0"/>
              </a:rPr>
              <a:t/>
            </a:r>
            <a:br>
              <a:rPr lang="pt-BR" altLang="pt-BR" dirty="0"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NOME DA APRESENTAÇÃO</a:t>
            </a:r>
          </a:p>
          <a:p>
            <a:pPr algn="ctr"/>
            <a:r>
              <a:rPr lang="pt-BR" altLang="pt-BR" dirty="0" smtClean="0">
                <a:solidFill>
                  <a:srgbClr val="347C36"/>
                </a:solidFill>
                <a:latin typeface="Trebuchet MS" panose="020B0603020202020204" pitchFamily="34" charset="0"/>
              </a:rPr>
              <a:t>Subtítulo da apresentação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4975672" y="6101547"/>
            <a:ext cx="209063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altLang="pt-BR" sz="1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Nome do apresentador</a:t>
            </a:r>
            <a:endParaRPr lang="pt-BR" sz="1400" b="1" dirty="0">
              <a:solidFill>
                <a:srgbClr val="8DC641"/>
              </a:solidFill>
            </a:endParaRP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42" y="573950"/>
            <a:ext cx="5752147" cy="1360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8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1" y="1"/>
            <a:ext cx="4389120" cy="6866238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rgbClr val="92D05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810" y="586994"/>
            <a:ext cx="4225367" cy="2266604"/>
          </a:xfrm>
        </p:spPr>
        <p:txBody>
          <a:bodyPr>
            <a:normAutofit/>
          </a:bodyPr>
          <a:lstStyle/>
          <a:p>
            <a:r>
              <a:rPr lang="pt-BR" altLang="pt-BR" sz="2000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Instituto Federal Sul-rio-grandense</a:t>
            </a:r>
            <a:r>
              <a:rPr lang="pt-BR" altLang="pt-BR" dirty="0" smtClean="0"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latin typeface="Trebuchet MS" panose="020B0603020202020204" pitchFamily="34" charset="0"/>
              </a:rPr>
            </a:br>
            <a:r>
              <a:rPr lang="pt-BR" altLang="pt-BR" sz="48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LOCALIZAÇÃO</a:t>
            </a:r>
            <a:r>
              <a:rPr lang="pt-BR" altLang="pt-BR" sz="1600" dirty="0">
                <a:solidFill>
                  <a:srgbClr val="076A89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1600" dirty="0">
                <a:solidFill>
                  <a:srgbClr val="076A89"/>
                </a:solidFill>
                <a:latin typeface="Trebuchet MS" panose="020B0603020202020204" pitchFamily="34" charset="0"/>
              </a:rPr>
            </a:br>
            <a:endParaRPr lang="pt-BR" sz="1600" dirty="0">
              <a:solidFill>
                <a:srgbClr val="076A89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693382" y="4496544"/>
            <a:ext cx="3199349" cy="14252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157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14</a:t>
            </a:r>
          </a:p>
          <a:p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endParaRPr lang="pt-BR" dirty="0">
              <a:solidFill>
                <a:schemeClr val="bg1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574767" y="5552497"/>
            <a:ext cx="3239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altLang="pt-BR" dirty="0" err="1" smtClean="0">
                <a:solidFill>
                  <a:schemeClr val="bg1"/>
                </a:solidFill>
                <a:latin typeface="Trebuchet MS" panose="020B0603020202020204" pitchFamily="34" charset="0"/>
              </a:rPr>
              <a:t>Câmpus</a:t>
            </a: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 </a:t>
            </a:r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>no Rio Grande do Sul</a:t>
            </a:r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248" y="427591"/>
            <a:ext cx="6816077" cy="59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179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</a:t>
            </a:r>
            <a:r>
              <a:rPr lang="pt-BR" dirty="0" smtClean="0">
                <a:solidFill>
                  <a:srgbClr val="8DC641"/>
                </a:solidFill>
              </a:rPr>
              <a:t>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733031"/>
            <a:ext cx="10058400" cy="927171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72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Título do slide</a:t>
            </a:r>
          </a:p>
          <a:p>
            <a:r>
              <a:rPr lang="pt-BR" altLang="pt-BR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Subtítulo do slide</a:t>
            </a:r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</a:t>
            </a:r>
            <a:r>
              <a:rPr lang="pt-BR" dirty="0" smtClean="0">
                <a:solidFill>
                  <a:srgbClr val="8DC641"/>
                </a:solidFill>
              </a:rPr>
              <a:t>Passo Fundo</a:t>
            </a:r>
            <a:endParaRPr lang="en-US" dirty="0">
              <a:solidFill>
                <a:srgbClr val="8DC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31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0"/>
            <a:ext cx="12192000" cy="6923314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264229" y="2861492"/>
            <a:ext cx="75135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dirty="0" smtClean="0"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latin typeface="Trebuchet MS" panose="020B0603020202020204" pitchFamily="34" charset="0"/>
              </a:rPr>
            </a:br>
            <a:r>
              <a:rPr lang="pt-BR" altLang="pt-BR" sz="5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TÍTULO EM DESTAQUE</a:t>
            </a:r>
          </a:p>
        </p:txBody>
      </p:sp>
      <p:sp>
        <p:nvSpPr>
          <p:cNvPr id="7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</a:t>
            </a:r>
            <a:r>
              <a:rPr lang="pt-BR" dirty="0" smtClean="0">
                <a:solidFill>
                  <a:srgbClr val="8DC641"/>
                </a:solidFill>
              </a:rPr>
              <a:t>Passo Fundo</a:t>
            </a:r>
            <a:endParaRPr lang="en-US" dirty="0">
              <a:solidFill>
                <a:srgbClr val="8DC64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73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0" y="0"/>
            <a:ext cx="12192000" cy="4606050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7666" y="1369218"/>
            <a:ext cx="8596668" cy="2371288"/>
          </a:xfrm>
        </p:spPr>
        <p:txBody>
          <a:bodyPr>
            <a:normAutofit fontScale="90000"/>
          </a:bodyPr>
          <a:lstStyle/>
          <a:p>
            <a:pPr algn="ctr"/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b="1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MUITO</a:t>
            </a:r>
            <a: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107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OBRIGADO</a:t>
            </a:r>
            <a:r>
              <a:rPr lang="pt-BR" altLang="pt-BR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 smtClean="0">
                <a:solidFill>
                  <a:srgbClr val="92D050"/>
                </a:solidFill>
                <a:latin typeface="Trebuchet MS" panose="020B0603020202020204" pitchFamily="34" charset="0"/>
              </a:rPr>
            </a:br>
            <a:endParaRPr lang="pt-BR" sz="8000" dirty="0">
              <a:solidFill>
                <a:srgbClr val="92D050"/>
              </a:solidFill>
              <a:latin typeface="Trebuchet MS" panose="020B0603020202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048000" y="5246250"/>
            <a:ext cx="6096000" cy="12926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t-BR" altLang="pt-BR" b="1" dirty="0" smtClean="0">
                <a:solidFill>
                  <a:srgbClr val="347C36"/>
                </a:solidFill>
                <a:latin typeface="Trebuchet MS" panose="020B0603020202020204" pitchFamily="34" charset="0"/>
              </a:rPr>
              <a:t>www.ifsul.edu.br</a:t>
            </a:r>
          </a:p>
          <a:p>
            <a:pPr algn="ctr"/>
            <a:r>
              <a:rPr lang="pt-BR" altLang="pt-BR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E-mail de contato</a:t>
            </a:r>
            <a:r>
              <a:rPr lang="pt-BR" altLang="pt-BR" sz="2400" dirty="0">
                <a:solidFill>
                  <a:srgbClr val="92D050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2400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r>
              <a:rPr lang="pt-BR" altLang="pt-BR" sz="2400" dirty="0">
                <a:solidFill>
                  <a:srgbClr val="92D050"/>
                </a:solidFill>
                <a:latin typeface="Trebuchet MS" panose="020B0603020202020204" pitchFamily="34" charset="0"/>
              </a:rPr>
              <a:t> </a:t>
            </a:r>
            <a:r>
              <a:rPr lang="pt-BR" altLang="pt-BR" sz="2300" dirty="0" smtClean="0">
                <a:solidFill>
                  <a:srgbClr val="92D050"/>
                </a:solidFill>
                <a:latin typeface="Trebuchet MS" panose="020B0603020202020204" pitchFamily="34" charset="0"/>
              </a:rPr>
              <a:t>TELEFONE DE CONTATO</a:t>
            </a:r>
            <a:r>
              <a:rPr lang="pt-BR" altLang="pt-BR" sz="6600" dirty="0">
                <a:solidFill>
                  <a:srgbClr val="92D050"/>
                </a:solidFill>
                <a:latin typeface="Trebuchet MS" panose="020B0603020202020204" pitchFamily="34" charset="0"/>
              </a:rPr>
              <a:t/>
            </a:r>
            <a:br>
              <a:rPr lang="pt-BR" altLang="pt-BR" sz="6600" dirty="0">
                <a:solidFill>
                  <a:srgbClr val="92D050"/>
                </a:solidFill>
                <a:latin typeface="Trebuchet MS" panose="020B0603020202020204" pitchFamily="34" charset="0"/>
              </a:rPr>
            </a:br>
            <a:endParaRPr lang="pt-BR" dirty="0"/>
          </a:p>
        </p:txBody>
      </p:sp>
      <p:sp>
        <p:nvSpPr>
          <p:cNvPr id="9" name="Espaço Reservado para Conteúdo 2"/>
          <p:cNvSpPr txBox="1">
            <a:spLocks/>
          </p:cNvSpPr>
          <p:nvPr/>
        </p:nvSpPr>
        <p:spPr>
          <a:xfrm>
            <a:off x="2973630" y="3157551"/>
            <a:ext cx="6366658" cy="582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pt-BR" altLang="pt-BR" sz="2000" dirty="0" smtClean="0">
                <a:solidFill>
                  <a:srgbClr val="92D050"/>
                </a:solidFill>
              </a:rPr>
              <a:t>Nome do apresentador</a:t>
            </a:r>
            <a:endParaRPr lang="pt-BR" altLang="pt-BR" sz="2000" b="1" dirty="0" smtClean="0">
              <a:solidFill>
                <a:srgbClr val="92D050"/>
              </a:solidFill>
            </a:endParaRPr>
          </a:p>
          <a:p>
            <a:pPr>
              <a:lnSpc>
                <a:spcPct val="100000"/>
              </a:lnSpc>
            </a:pPr>
            <a:endParaRPr lang="pt-BR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3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ada 2">
      <a:dk1>
        <a:srgbClr val="454F59"/>
      </a:dk1>
      <a:lt1>
        <a:sysClr val="window" lastClr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974</TotalTime>
  <Words>49</Words>
  <Application>Microsoft Office PowerPoint</Application>
  <PresentationFormat>Widescreen</PresentationFormat>
  <Paragraphs>26</Paragraphs>
  <Slides>6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Trebuchet MS</vt:lpstr>
      <vt:lpstr>Office Theme</vt:lpstr>
      <vt:lpstr>Apresentação do PowerPoint</vt:lpstr>
      <vt:lpstr>Instituto Federal Sul-rio-grandense LOCALIZAÇÃO </vt:lpstr>
      <vt:lpstr>Apresentação do PowerPoint</vt:lpstr>
      <vt:lpstr>Apresentação do PowerPoint</vt:lpstr>
      <vt:lpstr>Apresentação do PowerPoint</vt:lpstr>
      <vt:lpstr> MUITO OBRIGADO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Cidadania e Diversidade na Rede Federal de EPT</dc:title>
  <dc:creator>Lisiane Correa Gomes Silveira</dc:creator>
  <cp:lastModifiedBy>Patricia Koschier Buss Strelow</cp:lastModifiedBy>
  <cp:revision>95</cp:revision>
  <dcterms:created xsi:type="dcterms:W3CDTF">2015-05-22T17:18:56Z</dcterms:created>
  <dcterms:modified xsi:type="dcterms:W3CDTF">2016-02-11T14:26:05Z</dcterms:modified>
</cp:coreProperties>
</file>