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6" r:id="rId1"/>
  </p:sldMasterIdLst>
  <p:notesMasterIdLst>
    <p:notesMasterId r:id="rId13"/>
  </p:notesMasterIdLst>
  <p:sldIdLst>
    <p:sldId id="257" r:id="rId2"/>
    <p:sldId id="261" r:id="rId3"/>
    <p:sldId id="390" r:id="rId4"/>
    <p:sldId id="262" r:id="rId5"/>
    <p:sldId id="388" r:id="rId6"/>
    <p:sldId id="367" r:id="rId7"/>
    <p:sldId id="336" r:id="rId8"/>
    <p:sldId id="391" r:id="rId9"/>
    <p:sldId id="392" r:id="rId10"/>
    <p:sldId id="353" r:id="rId11"/>
    <p:sldId id="389" r:id="rId12"/>
  </p:sldIdLst>
  <p:sldSz cx="18288000" cy="10287000"/>
  <p:notesSz cx="6858000" cy="9144000"/>
  <p:embeddedFontLst>
    <p:embeddedFont>
      <p:font typeface="Lexend Deca" panose="020B0604020202020204" charset="0"/>
      <p:regular r:id="rId14"/>
      <p:bold r:id="rId15"/>
    </p:embeddedFont>
    <p:embeddedFont>
      <p:font typeface="Lexend Deca Light" panose="020B0604020202020204" charset="0"/>
      <p:regular r:id="rId16"/>
      <p:bold r:id="rId17"/>
    </p:embeddedFont>
    <p:embeddedFont>
      <p:font typeface="Lexend Deca SemiBold" panose="020B0604020202020204" charset="0"/>
      <p:regular r:id="rId18"/>
      <p:bold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  <p15:guide id="3" pos="1757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3CC4"/>
    <a:srgbClr val="D6D6D6"/>
    <a:srgbClr val="FFFF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Ênfas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339" autoAdjust="0"/>
  </p:normalViewPr>
  <p:slideViewPr>
    <p:cSldViewPr snapToGrid="0">
      <p:cViewPr varScale="1">
        <p:scale>
          <a:sx n="32" d="100"/>
          <a:sy n="32" d="100"/>
        </p:scale>
        <p:origin x="1268" y="36"/>
      </p:cViewPr>
      <p:guideLst>
        <p:guide orient="horz" pos="3240"/>
        <p:guide pos="5760"/>
        <p:guide pos="1757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146e0ee8838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146e0ee8838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fe22096e7f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fe22096e7f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fe22096e7f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fe22096e7f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81757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1595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Da para diminuir aqui</a:t>
            </a:r>
          </a:p>
        </p:txBody>
      </p:sp>
    </p:spTree>
    <p:extLst>
      <p:ext uri="{BB962C8B-B14F-4D97-AF65-F5344CB8AC3E}">
        <p14:creationId xmlns:p14="http://schemas.microsoft.com/office/powerpoint/2010/main" val="806295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Da para diminuir aqui</a:t>
            </a:r>
          </a:p>
        </p:txBody>
      </p:sp>
    </p:spTree>
    <p:extLst>
      <p:ext uri="{BB962C8B-B14F-4D97-AF65-F5344CB8AC3E}">
        <p14:creationId xmlns:p14="http://schemas.microsoft.com/office/powerpoint/2010/main" val="520165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 1 1">
  <p:cSld name="TITLE_1_1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2E6BC904-18D2-4D1A-602E-72F2AE0C37EF}"/>
              </a:ext>
            </a:extLst>
          </p:cNvPr>
          <p:cNvSpPr/>
          <p:nvPr userDrawn="1"/>
        </p:nvSpPr>
        <p:spPr>
          <a:xfrm>
            <a:off x="2383436" y="9024079"/>
            <a:ext cx="1873771" cy="7794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35754"/>
            <a:ext cx="18288000" cy="10287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/>
          <p:nvPr/>
        </p:nvSpPr>
        <p:spPr>
          <a:xfrm>
            <a:off x="2790000" y="1822475"/>
            <a:ext cx="990900" cy="240600"/>
          </a:xfrm>
          <a:prstGeom prst="roundRect">
            <a:avLst>
              <a:gd name="adj" fmla="val 23795"/>
            </a:avLst>
          </a:prstGeom>
          <a:solidFill>
            <a:srgbClr val="D0E7F9"/>
          </a:solidFill>
          <a:ln>
            <a:noFill/>
          </a:ln>
        </p:spPr>
        <p:txBody>
          <a:bodyPr spcFirstLastPara="1" wrap="square" lIns="182850" tIns="182850" rIns="182850" bIns="1828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rgbClr val="1B3766"/>
              </a:solidFill>
            </a:endParaRPr>
          </a:p>
        </p:txBody>
      </p:sp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2790000" y="2321100"/>
            <a:ext cx="14116800" cy="229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B3766"/>
              </a:buClr>
              <a:buSzPts val="6600"/>
              <a:buNone/>
              <a:defRPr sz="6600">
                <a:solidFill>
                  <a:srgbClr val="1B376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1B3766"/>
              </a:buClr>
              <a:buSzPts val="6600"/>
              <a:buNone/>
              <a:defRPr sz="6600">
                <a:solidFill>
                  <a:srgbClr val="1B3766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1B3766"/>
              </a:buClr>
              <a:buSzPts val="6600"/>
              <a:buNone/>
              <a:defRPr sz="6600">
                <a:solidFill>
                  <a:srgbClr val="1B3766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1B3766"/>
              </a:buClr>
              <a:buSzPts val="6600"/>
              <a:buNone/>
              <a:defRPr sz="6600">
                <a:solidFill>
                  <a:srgbClr val="1B3766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1B3766"/>
              </a:buClr>
              <a:buSzPts val="6600"/>
              <a:buNone/>
              <a:defRPr sz="6600">
                <a:solidFill>
                  <a:srgbClr val="1B3766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1B3766"/>
              </a:buClr>
              <a:buSzPts val="6600"/>
              <a:buNone/>
              <a:defRPr sz="6600">
                <a:solidFill>
                  <a:srgbClr val="1B3766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1B3766"/>
              </a:buClr>
              <a:buSzPts val="6600"/>
              <a:buNone/>
              <a:defRPr sz="6600">
                <a:solidFill>
                  <a:srgbClr val="1B3766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1B3766"/>
              </a:buClr>
              <a:buSzPts val="6600"/>
              <a:buNone/>
              <a:defRPr sz="6600">
                <a:solidFill>
                  <a:srgbClr val="1B3766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1B3766"/>
              </a:buClr>
              <a:buSzPts val="6600"/>
              <a:buNone/>
              <a:defRPr sz="6600">
                <a:solidFill>
                  <a:srgbClr val="1B3766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2790000" y="4939475"/>
            <a:ext cx="14116800" cy="1785600"/>
          </a:xfrm>
          <a:prstGeom prst="rect">
            <a:avLst/>
          </a:prstGeom>
        </p:spPr>
        <p:txBody>
          <a:bodyPr spcFirstLastPara="1" wrap="square" lIns="182850" tIns="182850" rIns="182850" bIns="182850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B3766"/>
              </a:buClr>
              <a:buSzPts val="3600"/>
              <a:buFont typeface="Lexend Deca Light"/>
              <a:buNone/>
              <a:defRPr>
                <a:solidFill>
                  <a:srgbClr val="1B3766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B3766"/>
              </a:buClr>
              <a:buSzPts val="3600"/>
              <a:buFont typeface="Lexend Deca Light"/>
              <a:buNone/>
              <a:defRPr sz="3600">
                <a:solidFill>
                  <a:srgbClr val="1B3766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B3766"/>
              </a:buClr>
              <a:buSzPts val="3600"/>
              <a:buFont typeface="Lexend Deca Light"/>
              <a:buNone/>
              <a:defRPr sz="3600">
                <a:solidFill>
                  <a:srgbClr val="1B3766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B3766"/>
              </a:buClr>
              <a:buSzPts val="3600"/>
              <a:buFont typeface="Lexend Deca Light"/>
              <a:buNone/>
              <a:defRPr sz="3600">
                <a:solidFill>
                  <a:srgbClr val="1B3766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B3766"/>
              </a:buClr>
              <a:buSzPts val="3600"/>
              <a:buFont typeface="Lexend Deca Light"/>
              <a:buNone/>
              <a:defRPr sz="3600">
                <a:solidFill>
                  <a:srgbClr val="1B3766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B3766"/>
              </a:buClr>
              <a:buSzPts val="3600"/>
              <a:buFont typeface="Lexend Deca Light"/>
              <a:buNone/>
              <a:defRPr sz="3600">
                <a:solidFill>
                  <a:srgbClr val="1B3766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B3766"/>
              </a:buClr>
              <a:buSzPts val="3600"/>
              <a:buFont typeface="Lexend Deca Light"/>
              <a:buNone/>
              <a:defRPr sz="3600">
                <a:solidFill>
                  <a:srgbClr val="1B3766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B3766"/>
              </a:buClr>
              <a:buSzPts val="3600"/>
              <a:buFont typeface="Lexend Deca Light"/>
              <a:buNone/>
              <a:defRPr sz="3600">
                <a:solidFill>
                  <a:srgbClr val="1B3766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B3766"/>
              </a:buClr>
              <a:buSzPts val="3600"/>
              <a:buFont typeface="Lexend Deca Light"/>
              <a:buNone/>
              <a:defRPr sz="3600">
                <a:solidFill>
                  <a:srgbClr val="1B3766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2"/>
          </p:nvPr>
        </p:nvSpPr>
        <p:spPr>
          <a:xfrm>
            <a:off x="2790000" y="7138300"/>
            <a:ext cx="14116800" cy="1701600"/>
          </a:xfrm>
          <a:prstGeom prst="rect">
            <a:avLst/>
          </a:prstGeom>
        </p:spPr>
        <p:txBody>
          <a:bodyPr spcFirstLastPara="1" wrap="square" lIns="182850" tIns="182850" rIns="182850" bIns="182850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5488"/>
              </a:buClr>
              <a:buSzPts val="3600"/>
              <a:buFont typeface="Lexend Deca Light"/>
              <a:buNone/>
              <a:defRPr>
                <a:solidFill>
                  <a:srgbClr val="365488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0E7F9"/>
              </a:buClr>
              <a:buSzPts val="3600"/>
              <a:buFont typeface="Lexend Deca Light"/>
              <a:buNone/>
              <a:defRPr sz="3600">
                <a:solidFill>
                  <a:srgbClr val="D0E7F9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0E7F9"/>
              </a:buClr>
              <a:buSzPts val="3600"/>
              <a:buFont typeface="Lexend Deca Light"/>
              <a:buNone/>
              <a:defRPr sz="3600">
                <a:solidFill>
                  <a:srgbClr val="D0E7F9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0E7F9"/>
              </a:buClr>
              <a:buSzPts val="3600"/>
              <a:buFont typeface="Lexend Deca Light"/>
              <a:buNone/>
              <a:defRPr sz="3600">
                <a:solidFill>
                  <a:srgbClr val="D0E7F9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0E7F9"/>
              </a:buClr>
              <a:buSzPts val="3600"/>
              <a:buFont typeface="Lexend Deca Light"/>
              <a:buNone/>
              <a:defRPr sz="3600">
                <a:solidFill>
                  <a:srgbClr val="D0E7F9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0E7F9"/>
              </a:buClr>
              <a:buSzPts val="3600"/>
              <a:buFont typeface="Lexend Deca Light"/>
              <a:buNone/>
              <a:defRPr sz="3600">
                <a:solidFill>
                  <a:srgbClr val="D0E7F9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0E7F9"/>
              </a:buClr>
              <a:buSzPts val="3600"/>
              <a:buFont typeface="Lexend Deca Light"/>
              <a:buNone/>
              <a:defRPr sz="3600">
                <a:solidFill>
                  <a:srgbClr val="D0E7F9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0E7F9"/>
              </a:buClr>
              <a:buSzPts val="3600"/>
              <a:buFont typeface="Lexend Deca Light"/>
              <a:buNone/>
              <a:defRPr sz="3600">
                <a:solidFill>
                  <a:srgbClr val="D0E7F9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0E7F9"/>
              </a:buClr>
              <a:buSzPts val="3600"/>
              <a:buFont typeface="Lexend Deca Light"/>
              <a:buNone/>
              <a:defRPr sz="3600">
                <a:solidFill>
                  <a:srgbClr val="D0E7F9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9pPr>
          </a:lstStyle>
          <a:p>
            <a:endParaRPr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651031A-B711-1987-75D6-E18DBABA9305}"/>
              </a:ext>
            </a:extLst>
          </p:cNvPr>
          <p:cNvSpPr/>
          <p:nvPr userDrawn="1"/>
        </p:nvSpPr>
        <p:spPr>
          <a:xfrm>
            <a:off x="2285999" y="9043402"/>
            <a:ext cx="2068643" cy="10043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6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0" y="-2640"/>
            <a:ext cx="18288000" cy="10287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2465600" y="890050"/>
            <a:ext cx="15199200" cy="1145400"/>
          </a:xfrm>
          <a:prstGeom prst="rect">
            <a:avLst/>
          </a:prstGeom>
        </p:spPr>
        <p:txBody>
          <a:bodyPr spcFirstLastPara="1" wrap="square" lIns="182850" tIns="182850" rIns="182850" bIns="182850" anchor="t" anchorCtr="0">
            <a:norm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B3766"/>
              </a:buClr>
              <a:buSzPts val="6400"/>
              <a:buFont typeface="Lexend Deca SemiBold"/>
              <a:buNone/>
              <a:defRPr sz="6400">
                <a:solidFill>
                  <a:srgbClr val="1B3766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Font typeface="Lexend Deca"/>
              <a:buNone/>
              <a:defRPr sz="6400" b="1">
                <a:latin typeface="Lexend Deca"/>
                <a:ea typeface="Lexend Deca"/>
                <a:cs typeface="Lexend Deca"/>
                <a:sym typeface="Lexend De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Font typeface="Lexend Deca"/>
              <a:buNone/>
              <a:defRPr sz="6400" b="1">
                <a:latin typeface="Lexend Deca"/>
                <a:ea typeface="Lexend Deca"/>
                <a:cs typeface="Lexend Deca"/>
                <a:sym typeface="Lexend De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Font typeface="Lexend Deca"/>
              <a:buNone/>
              <a:defRPr sz="6400" b="1">
                <a:latin typeface="Lexend Deca"/>
                <a:ea typeface="Lexend Deca"/>
                <a:cs typeface="Lexend Deca"/>
                <a:sym typeface="Lexend De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Font typeface="Lexend Deca"/>
              <a:buNone/>
              <a:defRPr sz="6400" b="1">
                <a:latin typeface="Lexend Deca"/>
                <a:ea typeface="Lexend Deca"/>
                <a:cs typeface="Lexend Deca"/>
                <a:sym typeface="Lexend De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Font typeface="Lexend Deca"/>
              <a:buNone/>
              <a:defRPr sz="6400" b="1">
                <a:latin typeface="Lexend Deca"/>
                <a:ea typeface="Lexend Deca"/>
                <a:cs typeface="Lexend Deca"/>
                <a:sym typeface="Lexend De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Font typeface="Lexend Deca"/>
              <a:buNone/>
              <a:defRPr sz="6400" b="1">
                <a:latin typeface="Lexend Deca"/>
                <a:ea typeface="Lexend Deca"/>
                <a:cs typeface="Lexend Deca"/>
                <a:sym typeface="Lexend De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Font typeface="Lexend Deca"/>
              <a:buNone/>
              <a:defRPr sz="6400" b="1">
                <a:latin typeface="Lexend Deca"/>
                <a:ea typeface="Lexend Deca"/>
                <a:cs typeface="Lexend Deca"/>
                <a:sym typeface="Lexend De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Font typeface="Lexend Deca"/>
              <a:buNone/>
              <a:defRPr sz="6400" b="1"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2465600" y="2984150"/>
            <a:ext cx="15199200" cy="5841000"/>
          </a:xfrm>
          <a:prstGeom prst="rect">
            <a:avLst/>
          </a:prstGeom>
        </p:spPr>
        <p:txBody>
          <a:bodyPr spcFirstLastPara="1" wrap="square" lIns="182850" tIns="182850" rIns="182850" bIns="182850" anchor="t" anchorCtr="0">
            <a:normAutofit/>
          </a:bodyPr>
          <a:lstStyle>
            <a:lvl1pPr marL="457200" lvl="0" indent="-508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400"/>
              <a:buFont typeface="Lexend Deca Light"/>
              <a:buChar char="●"/>
              <a:defRPr sz="4400">
                <a:solidFill>
                  <a:srgbClr val="434343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1pPr>
            <a:lvl2pPr marL="914400" lvl="1" indent="-508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400"/>
              <a:buFont typeface="Lexend Deca Light"/>
              <a:buChar char="○"/>
              <a:defRPr sz="4400">
                <a:solidFill>
                  <a:srgbClr val="434343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2pPr>
            <a:lvl3pPr marL="1371600" lvl="2" indent="-508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400"/>
              <a:buFont typeface="Lexend Deca Light"/>
              <a:buChar char="■"/>
              <a:defRPr sz="4400">
                <a:solidFill>
                  <a:srgbClr val="434343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3pPr>
            <a:lvl4pPr marL="1828800" lvl="3" indent="-508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400"/>
              <a:buFont typeface="Lexend Deca Light"/>
              <a:buChar char="●"/>
              <a:defRPr sz="4400">
                <a:solidFill>
                  <a:srgbClr val="434343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4pPr>
            <a:lvl5pPr marL="2286000" lvl="4" indent="-508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400"/>
              <a:buFont typeface="Lexend Deca Light"/>
              <a:buChar char="○"/>
              <a:defRPr sz="4400">
                <a:solidFill>
                  <a:srgbClr val="434343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5pPr>
            <a:lvl6pPr marL="2743200" lvl="5" indent="-508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400"/>
              <a:buFont typeface="Lexend Deca Light"/>
              <a:buChar char="■"/>
              <a:defRPr sz="4400">
                <a:solidFill>
                  <a:srgbClr val="434343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6pPr>
            <a:lvl7pPr marL="3200400" lvl="6" indent="-508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400"/>
              <a:buFont typeface="Lexend Deca Light"/>
              <a:buChar char="●"/>
              <a:defRPr sz="4400">
                <a:solidFill>
                  <a:srgbClr val="434343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7pPr>
            <a:lvl8pPr marL="3657600" lvl="7" indent="-508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400"/>
              <a:buFont typeface="Lexend Deca Light"/>
              <a:buChar char="○"/>
              <a:defRPr sz="4400">
                <a:solidFill>
                  <a:srgbClr val="434343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8pPr>
            <a:lvl9pPr marL="4114800" lvl="8" indent="-508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400"/>
              <a:buFont typeface="Lexend Deca Light"/>
              <a:buChar char="■"/>
              <a:defRPr sz="4400">
                <a:solidFill>
                  <a:srgbClr val="434343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9pPr>
          </a:lstStyle>
          <a:p>
            <a:endParaRPr dirty="0"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16956504" y="9079832"/>
            <a:ext cx="1025863" cy="796645"/>
          </a:xfrm>
          <a:prstGeom prst="rect">
            <a:avLst/>
          </a:prstGeom>
        </p:spPr>
        <p:txBody>
          <a:bodyPr spcFirstLastPara="1" wrap="square" lIns="182850" tIns="182850" rIns="182850" bIns="182850" anchor="ctr" anchorCtr="0">
            <a:normAutofit/>
          </a:bodyPr>
          <a:lstStyle>
            <a:lvl1pPr lvl="0" algn="ctr" rtl="0">
              <a:buNone/>
              <a:defRPr sz="1600">
                <a:solidFill>
                  <a:srgbClr val="1B3766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lvl="1" algn="ctr" rtl="0">
              <a:buNone/>
              <a:defRPr sz="1700">
                <a:solidFill>
                  <a:srgbClr val="1B3766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lvl="2" algn="ctr" rtl="0">
              <a:buNone/>
              <a:defRPr sz="1700">
                <a:solidFill>
                  <a:srgbClr val="1B3766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lvl="3" algn="ctr" rtl="0">
              <a:buNone/>
              <a:defRPr sz="1700">
                <a:solidFill>
                  <a:srgbClr val="1B3766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lvl="4" algn="ctr" rtl="0">
              <a:buNone/>
              <a:defRPr sz="1700">
                <a:solidFill>
                  <a:srgbClr val="1B3766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lvl="5" algn="ctr" rtl="0">
              <a:buNone/>
              <a:defRPr sz="1700">
                <a:solidFill>
                  <a:srgbClr val="1B3766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lvl="6" algn="ctr" rtl="0">
              <a:buNone/>
              <a:defRPr sz="1700">
                <a:solidFill>
                  <a:srgbClr val="1B3766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lvl="7" algn="ctr" rtl="0">
              <a:buNone/>
              <a:defRPr sz="1700">
                <a:solidFill>
                  <a:srgbClr val="1B3766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lvl="8" algn="ctr" rtl="0">
              <a:buNone/>
              <a:defRPr sz="1700">
                <a:solidFill>
                  <a:srgbClr val="1B3766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B5DB4D4A-66F1-004F-7139-75BB08E55335}"/>
              </a:ext>
            </a:extLst>
          </p:cNvPr>
          <p:cNvSpPr/>
          <p:nvPr userDrawn="1"/>
        </p:nvSpPr>
        <p:spPr>
          <a:xfrm>
            <a:off x="2213810" y="8953337"/>
            <a:ext cx="2213811" cy="10587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 descr="Uma imagem contendo Código QR&#10;&#10;Descrição gerada automaticamente">
            <a:extLst>
              <a:ext uri="{FF2B5EF4-FFF2-40B4-BE49-F238E27FC236}">
                <a16:creationId xmlns:a16="http://schemas.microsoft.com/office/drawing/2014/main" id="{3965EBCD-79DF-AB52-02B2-CF51A38DC4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26518"/>
          <a:stretch/>
        </p:blipFill>
        <p:spPr>
          <a:xfrm>
            <a:off x="15818300" y="-2640"/>
            <a:ext cx="1841657" cy="1747815"/>
          </a:xfrm>
          <a:prstGeom prst="rect">
            <a:avLst/>
          </a:prstGeom>
        </p:spPr>
      </p:pic>
      <p:pic>
        <p:nvPicPr>
          <p:cNvPr id="3" name="Imagem 2" descr="Uma imagem contendo Código QR&#10;&#10;Descrição gerada automaticamente">
            <a:extLst>
              <a:ext uri="{FF2B5EF4-FFF2-40B4-BE49-F238E27FC236}">
                <a16:creationId xmlns:a16="http://schemas.microsoft.com/office/drawing/2014/main" id="{FCA2BD77-1293-D3FC-7EF7-13EFB07567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76518"/>
          <a:stretch/>
        </p:blipFill>
        <p:spPr>
          <a:xfrm>
            <a:off x="15837116" y="1729729"/>
            <a:ext cx="1841656" cy="558545"/>
          </a:xfrm>
          <a:prstGeom prst="rect">
            <a:avLst/>
          </a:prstGeom>
        </p:spPr>
      </p:pic>
      <p:pic>
        <p:nvPicPr>
          <p:cNvPr id="5" name="Imagem 4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6DFF09C6-66F3-D659-0444-649841282D4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606340" y="8911362"/>
            <a:ext cx="1821281" cy="109276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rpo 2 1">
  <p:cSld name="TITLE_AND_BODY_2_1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2465600" y="890050"/>
            <a:ext cx="15199200" cy="1145400"/>
          </a:xfrm>
          <a:prstGeom prst="rect">
            <a:avLst/>
          </a:prstGeom>
        </p:spPr>
        <p:txBody>
          <a:bodyPr spcFirstLastPara="1" wrap="square" lIns="182850" tIns="182850" rIns="182850" bIns="182850" anchor="t" anchorCtr="0">
            <a:norm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D0E7F9"/>
              </a:buClr>
              <a:buSzPts val="6400"/>
              <a:buFont typeface="Lexend Deca SemiBold"/>
              <a:buNone/>
              <a:defRPr sz="6400">
                <a:solidFill>
                  <a:srgbClr val="D0E7F9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D0E7F9"/>
              </a:buClr>
              <a:buSzPts val="6400"/>
              <a:buFont typeface="Lexend Deca"/>
              <a:buNone/>
              <a:defRPr sz="6400" b="1">
                <a:solidFill>
                  <a:srgbClr val="D0E7F9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D0E7F9"/>
              </a:buClr>
              <a:buSzPts val="6400"/>
              <a:buFont typeface="Lexend Deca"/>
              <a:buNone/>
              <a:defRPr sz="6400" b="1">
                <a:solidFill>
                  <a:srgbClr val="D0E7F9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D0E7F9"/>
              </a:buClr>
              <a:buSzPts val="6400"/>
              <a:buFont typeface="Lexend Deca"/>
              <a:buNone/>
              <a:defRPr sz="6400" b="1">
                <a:solidFill>
                  <a:srgbClr val="D0E7F9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D0E7F9"/>
              </a:buClr>
              <a:buSzPts val="6400"/>
              <a:buFont typeface="Lexend Deca"/>
              <a:buNone/>
              <a:defRPr sz="6400" b="1">
                <a:solidFill>
                  <a:srgbClr val="D0E7F9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D0E7F9"/>
              </a:buClr>
              <a:buSzPts val="6400"/>
              <a:buFont typeface="Lexend Deca"/>
              <a:buNone/>
              <a:defRPr sz="6400" b="1">
                <a:solidFill>
                  <a:srgbClr val="D0E7F9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D0E7F9"/>
              </a:buClr>
              <a:buSzPts val="6400"/>
              <a:buFont typeface="Lexend Deca"/>
              <a:buNone/>
              <a:defRPr sz="6400" b="1">
                <a:solidFill>
                  <a:srgbClr val="D0E7F9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D0E7F9"/>
              </a:buClr>
              <a:buSzPts val="6400"/>
              <a:buFont typeface="Lexend Deca"/>
              <a:buNone/>
              <a:defRPr sz="6400" b="1">
                <a:solidFill>
                  <a:srgbClr val="D0E7F9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D0E7F9"/>
              </a:buClr>
              <a:buSzPts val="6400"/>
              <a:buFont typeface="Lexend Deca"/>
              <a:buNone/>
              <a:defRPr sz="6400" b="1">
                <a:solidFill>
                  <a:srgbClr val="D0E7F9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16884968" y="9088977"/>
            <a:ext cx="1097400" cy="787500"/>
          </a:xfrm>
          <a:prstGeom prst="rect">
            <a:avLst/>
          </a:prstGeom>
        </p:spPr>
        <p:txBody>
          <a:bodyPr spcFirstLastPara="1" wrap="square" lIns="182850" tIns="182850" rIns="182850" bIns="182850" anchor="ctr" anchorCtr="0">
            <a:normAutofit/>
          </a:bodyPr>
          <a:lstStyle>
            <a:lvl1pPr lvl="0" algn="ctr" rtl="0">
              <a:buNone/>
              <a:defRPr sz="17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lvl="1" algn="ctr" rtl="0">
              <a:buNone/>
              <a:defRPr sz="17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lvl="2" algn="ctr" rtl="0">
              <a:buNone/>
              <a:defRPr sz="17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lvl="3" algn="ctr" rtl="0">
              <a:buNone/>
              <a:defRPr sz="17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lvl="4" algn="ctr" rtl="0">
              <a:buNone/>
              <a:defRPr sz="17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lvl="5" algn="ctr" rtl="0">
              <a:buNone/>
              <a:defRPr sz="17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lvl="6" algn="ctr" rtl="0">
              <a:buNone/>
              <a:defRPr sz="17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lvl="7" algn="ctr" rtl="0">
              <a:buNone/>
              <a:defRPr sz="17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lvl="8" algn="ctr" rtl="0">
              <a:buNone/>
              <a:defRPr sz="17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rpo 1">
  <p:cSld name="TITLE_AND_BODY_1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8288000" cy="10287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2465600" y="890050"/>
            <a:ext cx="15199200" cy="1145400"/>
          </a:xfrm>
          <a:prstGeom prst="rect">
            <a:avLst/>
          </a:prstGeom>
        </p:spPr>
        <p:txBody>
          <a:bodyPr spcFirstLastPara="1" wrap="square" lIns="182850" tIns="182850" rIns="182850" bIns="182850" anchor="t" anchorCtr="0">
            <a:norm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B3766"/>
              </a:buClr>
              <a:buSzPts val="6400"/>
              <a:buFont typeface="Lexend Deca SemiBold"/>
              <a:buNone/>
              <a:defRPr sz="6400">
                <a:solidFill>
                  <a:srgbClr val="1B3766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6400"/>
              <a:buFont typeface="Lexend Deca"/>
              <a:buNone/>
              <a:defRPr sz="6400" b="1">
                <a:latin typeface="Lexend Deca"/>
                <a:ea typeface="Lexend Deca"/>
                <a:cs typeface="Lexend Deca"/>
                <a:sym typeface="Lexend Dec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6400"/>
              <a:buFont typeface="Lexend Deca"/>
              <a:buNone/>
              <a:defRPr sz="6400" b="1">
                <a:latin typeface="Lexend Deca"/>
                <a:ea typeface="Lexend Deca"/>
                <a:cs typeface="Lexend Deca"/>
                <a:sym typeface="Lexend Dec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6400"/>
              <a:buFont typeface="Lexend Deca"/>
              <a:buNone/>
              <a:defRPr sz="6400" b="1">
                <a:latin typeface="Lexend Deca"/>
                <a:ea typeface="Lexend Deca"/>
                <a:cs typeface="Lexend Deca"/>
                <a:sym typeface="Lexend Dec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6400"/>
              <a:buFont typeface="Lexend Deca"/>
              <a:buNone/>
              <a:defRPr sz="6400" b="1">
                <a:latin typeface="Lexend Deca"/>
                <a:ea typeface="Lexend Deca"/>
                <a:cs typeface="Lexend Deca"/>
                <a:sym typeface="Lexend Dec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6400"/>
              <a:buFont typeface="Lexend Deca"/>
              <a:buNone/>
              <a:defRPr sz="6400" b="1">
                <a:latin typeface="Lexend Deca"/>
                <a:ea typeface="Lexend Deca"/>
                <a:cs typeface="Lexend Deca"/>
                <a:sym typeface="Lexend Dec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6400"/>
              <a:buFont typeface="Lexend Deca"/>
              <a:buNone/>
              <a:defRPr sz="6400" b="1">
                <a:latin typeface="Lexend Deca"/>
                <a:ea typeface="Lexend Deca"/>
                <a:cs typeface="Lexend Deca"/>
                <a:sym typeface="Lexend Dec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6400"/>
              <a:buFont typeface="Lexend Deca"/>
              <a:buNone/>
              <a:defRPr sz="6400" b="1">
                <a:latin typeface="Lexend Deca"/>
                <a:ea typeface="Lexend Deca"/>
                <a:cs typeface="Lexend Deca"/>
                <a:sym typeface="Lexend Dec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6400"/>
              <a:buFont typeface="Lexend Deca"/>
              <a:buNone/>
              <a:defRPr sz="6400" b="1"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16884968" y="9088977"/>
            <a:ext cx="1097400" cy="787500"/>
          </a:xfrm>
          <a:prstGeom prst="rect">
            <a:avLst/>
          </a:prstGeom>
        </p:spPr>
        <p:txBody>
          <a:bodyPr spcFirstLastPara="1" wrap="square" lIns="182850" tIns="182850" rIns="182850" bIns="182850" anchor="ctr" anchorCtr="0">
            <a:normAutofit/>
          </a:bodyPr>
          <a:lstStyle>
            <a:lvl1pPr lvl="0" algn="ctr">
              <a:buNone/>
              <a:defRPr sz="1700">
                <a:solidFill>
                  <a:srgbClr val="1B3766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lvl="1" algn="ctr">
              <a:buNone/>
              <a:defRPr sz="1700">
                <a:solidFill>
                  <a:srgbClr val="1B3766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lvl="2" algn="ctr">
              <a:buNone/>
              <a:defRPr sz="1700">
                <a:solidFill>
                  <a:srgbClr val="1B3766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lvl="3" algn="ctr">
              <a:buNone/>
              <a:defRPr sz="1700">
                <a:solidFill>
                  <a:srgbClr val="1B3766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lvl="4" algn="ctr">
              <a:buNone/>
              <a:defRPr sz="1700">
                <a:solidFill>
                  <a:srgbClr val="1B3766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lvl="5" algn="ctr">
              <a:buNone/>
              <a:defRPr sz="1700">
                <a:solidFill>
                  <a:srgbClr val="1B3766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lvl="6" algn="ctr">
              <a:buNone/>
              <a:defRPr sz="1700">
                <a:solidFill>
                  <a:srgbClr val="1B3766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lvl="7" algn="ctr">
              <a:buNone/>
              <a:defRPr sz="1700">
                <a:solidFill>
                  <a:srgbClr val="1B3766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lvl="8" algn="ctr">
              <a:buNone/>
              <a:defRPr sz="1700">
                <a:solidFill>
                  <a:srgbClr val="1B3766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175E33D7-7CEB-81C5-D765-D3761F44DA52}"/>
              </a:ext>
            </a:extLst>
          </p:cNvPr>
          <p:cNvSpPr/>
          <p:nvPr userDrawn="1"/>
        </p:nvSpPr>
        <p:spPr>
          <a:xfrm>
            <a:off x="2251128" y="8942626"/>
            <a:ext cx="2068643" cy="10043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474FAE86-86CE-A1F0-554C-8A0C8D1F07A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229" y="9039069"/>
            <a:ext cx="1669987" cy="58032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21400" y="890050"/>
            <a:ext cx="15143400" cy="11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t" anchorCtr="0">
            <a:norm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65488"/>
              </a:buClr>
              <a:buSzPts val="6400"/>
              <a:buFont typeface="Lexend Deca SemiBold"/>
              <a:buNone/>
              <a:defRPr sz="6400">
                <a:solidFill>
                  <a:srgbClr val="365488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defRPr>
            </a:lvl1pPr>
            <a:lvl2pPr lv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65488"/>
              </a:buClr>
              <a:buSzPts val="6400"/>
              <a:buFont typeface="Lexend Deca SemiBold"/>
              <a:buNone/>
              <a:defRPr sz="6400">
                <a:solidFill>
                  <a:srgbClr val="365488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defRPr>
            </a:lvl2pPr>
            <a:lvl3pPr lvl="2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65488"/>
              </a:buClr>
              <a:buSzPts val="6400"/>
              <a:buFont typeface="Lexend Deca SemiBold"/>
              <a:buNone/>
              <a:defRPr sz="6400">
                <a:solidFill>
                  <a:srgbClr val="365488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defRPr>
            </a:lvl3pPr>
            <a:lvl4pPr lvl="3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65488"/>
              </a:buClr>
              <a:buSzPts val="6400"/>
              <a:buFont typeface="Lexend Deca SemiBold"/>
              <a:buNone/>
              <a:defRPr sz="6400">
                <a:solidFill>
                  <a:srgbClr val="365488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defRPr>
            </a:lvl4pPr>
            <a:lvl5pPr lvl="4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65488"/>
              </a:buClr>
              <a:buSzPts val="6400"/>
              <a:buFont typeface="Lexend Deca SemiBold"/>
              <a:buNone/>
              <a:defRPr sz="6400">
                <a:solidFill>
                  <a:srgbClr val="365488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defRPr>
            </a:lvl5pPr>
            <a:lvl6pPr lvl="5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65488"/>
              </a:buClr>
              <a:buSzPts val="6400"/>
              <a:buFont typeface="Lexend Deca SemiBold"/>
              <a:buNone/>
              <a:defRPr sz="6400">
                <a:solidFill>
                  <a:srgbClr val="365488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defRPr>
            </a:lvl6pPr>
            <a:lvl7pPr lvl="6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65488"/>
              </a:buClr>
              <a:buSzPts val="6400"/>
              <a:buFont typeface="Lexend Deca SemiBold"/>
              <a:buNone/>
              <a:defRPr sz="6400">
                <a:solidFill>
                  <a:srgbClr val="365488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defRPr>
            </a:lvl7pPr>
            <a:lvl8pPr lvl="7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65488"/>
              </a:buClr>
              <a:buSzPts val="6400"/>
              <a:buFont typeface="Lexend Deca SemiBold"/>
              <a:buNone/>
              <a:defRPr sz="6400">
                <a:solidFill>
                  <a:srgbClr val="365488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defRPr>
            </a:lvl8pPr>
            <a:lvl9pPr lvl="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65488"/>
              </a:buClr>
              <a:buSzPts val="6400"/>
              <a:buFont typeface="Lexend Deca SemiBold"/>
              <a:buNone/>
              <a:defRPr sz="6400">
                <a:solidFill>
                  <a:srgbClr val="365488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3400" y="2304950"/>
            <a:ext cx="17041200" cy="68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t" anchorCtr="0">
            <a:normAutofit/>
          </a:bodyPr>
          <a:lstStyle>
            <a:lvl1pPr marL="457200" lvl="0" indent="-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Char char="●"/>
              <a:defRPr sz="3600">
                <a:solidFill>
                  <a:schemeClr val="dk2"/>
                </a:solidFill>
              </a:defRPr>
            </a:lvl1pPr>
            <a:lvl2pPr marL="914400" lvl="1" indent="-406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○"/>
              <a:defRPr sz="2800">
                <a:solidFill>
                  <a:schemeClr val="dk2"/>
                </a:solidFill>
              </a:defRPr>
            </a:lvl2pPr>
            <a:lvl3pPr marL="1371600" lvl="2" indent="-406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■"/>
              <a:defRPr sz="2800">
                <a:solidFill>
                  <a:schemeClr val="dk2"/>
                </a:solidFill>
              </a:defRPr>
            </a:lvl3pPr>
            <a:lvl4pPr marL="1828800" lvl="3" indent="-406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4pPr>
            <a:lvl5pPr marL="2286000" lvl="4" indent="-406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○"/>
              <a:defRPr sz="2800">
                <a:solidFill>
                  <a:schemeClr val="dk2"/>
                </a:solidFill>
              </a:defRPr>
            </a:lvl5pPr>
            <a:lvl6pPr marL="2743200" lvl="5" indent="-406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■"/>
              <a:defRPr sz="2800">
                <a:solidFill>
                  <a:schemeClr val="dk2"/>
                </a:solidFill>
              </a:defRPr>
            </a:lvl6pPr>
            <a:lvl7pPr marL="3200400" lvl="6" indent="-406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7pPr>
            <a:lvl8pPr marL="3657600" lvl="7" indent="-406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○"/>
              <a:defRPr sz="2800">
                <a:solidFill>
                  <a:schemeClr val="dk2"/>
                </a:solidFill>
              </a:defRPr>
            </a:lvl8pPr>
            <a:lvl9pPr marL="4114800" lvl="8" indent="-406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■"/>
              <a:defRPr sz="2800"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ctr" anchorCtr="0">
            <a:normAutofit/>
          </a:bodyPr>
          <a:lstStyle>
            <a:lvl1pPr lvl="0" algn="r">
              <a:buNone/>
              <a:defRPr sz="2000">
                <a:solidFill>
                  <a:schemeClr val="dk2"/>
                </a:solidFill>
              </a:defRPr>
            </a:lvl1pPr>
            <a:lvl2pPr lvl="1" algn="r">
              <a:buNone/>
              <a:defRPr sz="2000">
                <a:solidFill>
                  <a:schemeClr val="dk2"/>
                </a:solidFill>
              </a:defRPr>
            </a:lvl2pPr>
            <a:lvl3pPr lvl="2" algn="r">
              <a:buNone/>
              <a:defRPr sz="2000">
                <a:solidFill>
                  <a:schemeClr val="dk2"/>
                </a:solidFill>
              </a:defRPr>
            </a:lvl3pPr>
            <a:lvl4pPr lvl="3" algn="r">
              <a:buNone/>
              <a:defRPr sz="2000">
                <a:solidFill>
                  <a:schemeClr val="dk2"/>
                </a:solidFill>
              </a:defRPr>
            </a:lvl4pPr>
            <a:lvl5pPr lvl="4" algn="r">
              <a:buNone/>
              <a:defRPr sz="2000">
                <a:solidFill>
                  <a:schemeClr val="dk2"/>
                </a:solidFill>
              </a:defRPr>
            </a:lvl5pPr>
            <a:lvl6pPr lvl="5" algn="r">
              <a:buNone/>
              <a:defRPr sz="2000">
                <a:solidFill>
                  <a:schemeClr val="dk2"/>
                </a:solidFill>
              </a:defRPr>
            </a:lvl6pPr>
            <a:lvl7pPr lvl="6" algn="r">
              <a:buNone/>
              <a:defRPr sz="2000">
                <a:solidFill>
                  <a:schemeClr val="dk2"/>
                </a:solidFill>
              </a:defRPr>
            </a:lvl7pPr>
            <a:lvl8pPr lvl="7" algn="r">
              <a:buNone/>
              <a:defRPr sz="2000">
                <a:solidFill>
                  <a:schemeClr val="dk2"/>
                </a:solidFill>
              </a:defRPr>
            </a:lvl8pPr>
            <a:lvl9pPr lvl="8" algn="r">
              <a:buNone/>
              <a:defRPr sz="2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pic>
        <p:nvPicPr>
          <p:cNvPr id="2" name="Imagem 1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A425E0CA-F15C-3437-99C9-5F8BD10D6A62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606340" y="8911362"/>
            <a:ext cx="1821281" cy="1092769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4" r:id="rId3"/>
    <p:sldLayoutId id="2147483655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>
            <a:spLocks noGrp="1"/>
          </p:cNvSpPr>
          <p:nvPr>
            <p:ph type="ctrTitle"/>
          </p:nvPr>
        </p:nvSpPr>
        <p:spPr>
          <a:xfrm>
            <a:off x="1504172" y="5200889"/>
            <a:ext cx="13776107" cy="1785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 dirty="0">
                <a:effectLst/>
                <a:latin typeface="Arial" panose="020B0604020202020204" pitchFamily="34" charset="0"/>
              </a:rPr>
              <a:t>Título Projeto</a:t>
            </a:r>
            <a:endParaRPr lang="pt-BR" sz="4000" b="1" dirty="0"/>
          </a:p>
        </p:txBody>
      </p:sp>
      <p:sp>
        <p:nvSpPr>
          <p:cNvPr id="57" name="Google Shape;57;p11"/>
          <p:cNvSpPr txBox="1">
            <a:spLocks noGrp="1"/>
          </p:cNvSpPr>
          <p:nvPr>
            <p:ph type="subTitle" idx="1"/>
          </p:nvPr>
        </p:nvSpPr>
        <p:spPr>
          <a:xfrm>
            <a:off x="4268594" y="7125762"/>
            <a:ext cx="13860379" cy="1785600"/>
          </a:xfrm>
          <a:prstGeom prst="rect">
            <a:avLst/>
          </a:prstGeom>
        </p:spPr>
        <p:txBody>
          <a:bodyPr spcFirstLastPara="1" wrap="square" lIns="182850" tIns="182850" rIns="182850" bIns="182850" anchor="t" anchorCtr="0">
            <a:noAutofit/>
          </a:bodyPr>
          <a:lstStyle/>
          <a:p>
            <a:r>
              <a:rPr lang="pt-BR" sz="2800" dirty="0"/>
              <a:t>Alunos:</a:t>
            </a:r>
          </a:p>
        </p:txBody>
      </p:sp>
      <p:pic>
        <p:nvPicPr>
          <p:cNvPr id="6" name="Imagem 5" descr="Uma imagem contendo Código QR&#10;&#10;Descrição gerada automaticamente">
            <a:extLst>
              <a:ext uri="{FF2B5EF4-FFF2-40B4-BE49-F238E27FC236}">
                <a16:creationId xmlns:a16="http://schemas.microsoft.com/office/drawing/2014/main" id="{00A78A24-D233-81C3-12FB-00F4195BBC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5945" y="0"/>
            <a:ext cx="3076110" cy="3972935"/>
          </a:xfrm>
          <a:prstGeom prst="rect">
            <a:avLst/>
          </a:prstGeom>
        </p:spPr>
      </p:pic>
      <p:pic>
        <p:nvPicPr>
          <p:cNvPr id="2" name="Imagem 1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06180A26-EF58-2E97-F873-706F137630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6340" y="8911362"/>
            <a:ext cx="1821281" cy="109276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8E2798-F705-6FFF-E787-82BC13ABE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8765" y="510084"/>
            <a:ext cx="15422158" cy="1039407"/>
          </a:xfrm>
        </p:spPr>
        <p:txBody>
          <a:bodyPr>
            <a:normAutofit fontScale="90000"/>
          </a:bodyPr>
          <a:lstStyle/>
          <a:p>
            <a:pPr algn="l"/>
            <a:r>
              <a:rPr lang="pt-BR" dirty="0"/>
              <a:t>Considerações Finais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BB90D8B-BC90-3B96-B2C6-BCFD4BBB18B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6902220" y="9085432"/>
            <a:ext cx="1097400" cy="787500"/>
          </a:xfrm>
        </p:spPr>
        <p:txBody>
          <a:bodyPr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dirty="0"/>
              <a:t>10/11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9748724B-6075-68D1-F8B2-8A072175D4A1}"/>
              </a:ext>
            </a:extLst>
          </p:cNvPr>
          <p:cNvSpPr txBox="1"/>
          <p:nvPr/>
        </p:nvSpPr>
        <p:spPr>
          <a:xfrm>
            <a:off x="1611023" y="1828800"/>
            <a:ext cx="149751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pt-BR" sz="1800" dirty="0">
              <a:latin typeface="+mn-lt"/>
            </a:endParaRPr>
          </a:p>
          <a:p>
            <a:pPr algn="just"/>
            <a:endParaRPr lang="pt-B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3568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BB90D8B-BC90-3B96-B2C6-BCFD4BBB18B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6902220" y="9085432"/>
            <a:ext cx="1097400" cy="787500"/>
          </a:xfrm>
        </p:spPr>
        <p:txBody>
          <a:bodyPr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400" smtClean="0"/>
              <a:t>11</a:t>
            </a:fld>
            <a:r>
              <a:rPr lang="pt-BR" sz="1400" dirty="0"/>
              <a:t>/11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9748724B-6075-68D1-F8B2-8A072175D4A1}"/>
              </a:ext>
            </a:extLst>
          </p:cNvPr>
          <p:cNvSpPr txBox="1"/>
          <p:nvPr/>
        </p:nvSpPr>
        <p:spPr>
          <a:xfrm>
            <a:off x="1611023" y="1828800"/>
            <a:ext cx="149751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pt-BR" sz="1800" dirty="0">
              <a:latin typeface="+mn-lt"/>
            </a:endParaRPr>
          </a:p>
          <a:p>
            <a:pPr algn="just"/>
            <a:endParaRPr lang="pt-BR" sz="1800" dirty="0">
              <a:latin typeface="+mn-lt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8332E5E2-4F56-2F1C-7288-8BD62EE05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526" y="565314"/>
            <a:ext cx="12830174" cy="1263486"/>
          </a:xfrm>
        </p:spPr>
        <p:txBody>
          <a:bodyPr>
            <a:normAutofit/>
          </a:bodyPr>
          <a:lstStyle/>
          <a:p>
            <a:pPr algn="ctr"/>
            <a:r>
              <a:rPr lang="pt-BR" sz="6000" dirty="0"/>
              <a:t>Referências Bibliográfica</a:t>
            </a:r>
          </a:p>
        </p:txBody>
      </p:sp>
    </p:spTree>
    <p:extLst>
      <p:ext uri="{BB962C8B-B14F-4D97-AF65-F5344CB8AC3E}">
        <p14:creationId xmlns:p14="http://schemas.microsoft.com/office/powerpoint/2010/main" val="1987580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>
            <a:spLocks noGrp="1"/>
          </p:cNvSpPr>
          <p:nvPr>
            <p:ph type="title"/>
          </p:nvPr>
        </p:nvSpPr>
        <p:spPr>
          <a:xfrm>
            <a:off x="2552520" y="569550"/>
            <a:ext cx="15199200" cy="1145400"/>
          </a:xfrm>
          <a:prstGeom prst="rect">
            <a:avLst/>
          </a:prstGeom>
        </p:spPr>
        <p:txBody>
          <a:bodyPr spcFirstLastPara="1" wrap="square" lIns="182850" tIns="182850" rIns="182850" bIns="18285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Introdução</a:t>
            </a:r>
            <a:endParaRPr dirty="0"/>
          </a:p>
        </p:txBody>
      </p:sp>
      <p:sp>
        <p:nvSpPr>
          <p:cNvPr id="84" name="Google Shape;84;p15"/>
          <p:cNvSpPr txBox="1">
            <a:spLocks noGrp="1"/>
          </p:cNvSpPr>
          <p:nvPr>
            <p:ph type="body" idx="1"/>
          </p:nvPr>
        </p:nvSpPr>
        <p:spPr>
          <a:xfrm>
            <a:off x="1572656" y="2904657"/>
            <a:ext cx="14515624" cy="3855116"/>
          </a:xfrm>
          <a:prstGeom prst="rect">
            <a:avLst/>
          </a:prstGeom>
        </p:spPr>
        <p:txBody>
          <a:bodyPr spcFirstLastPara="1" wrap="square" lIns="182850" tIns="182850" rIns="182850" bIns="182850" anchor="t" anchorCtr="0">
            <a:normAutofit/>
          </a:bodyPr>
          <a:lstStyle/>
          <a:p>
            <a:pPr marL="0" indent="0" algn="just">
              <a:buClr>
                <a:schemeClr val="dk1"/>
              </a:buClr>
              <a:buSzPts val="2200"/>
              <a:buNone/>
            </a:pPr>
            <a:endParaRPr lang="pt-BR" sz="4300" dirty="0">
              <a:latin typeface="+mn-lt"/>
            </a:endParaRPr>
          </a:p>
          <a:p>
            <a:pPr indent="-457200" algn="just">
              <a:buClr>
                <a:schemeClr val="dk1"/>
              </a:buClr>
              <a:buSzPts val="2200"/>
            </a:pPr>
            <a:endParaRPr lang="pt-BR" sz="4300" dirty="0">
              <a:latin typeface="+mn-lt"/>
            </a:endParaRPr>
          </a:p>
          <a:p>
            <a:pPr indent="-457200" algn="just">
              <a:buClr>
                <a:schemeClr val="dk1"/>
              </a:buClr>
              <a:buSzPts val="2200"/>
            </a:pPr>
            <a:endParaRPr lang="pt-BR" sz="4300" dirty="0">
              <a:latin typeface="+mn-lt"/>
            </a:endParaRPr>
          </a:p>
          <a:p>
            <a:pPr indent="-457200" algn="just">
              <a:buClr>
                <a:schemeClr val="dk1"/>
              </a:buClr>
              <a:buSzPts val="2200"/>
            </a:pPr>
            <a:endParaRPr lang="pt-BR" sz="5500" dirty="0"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3200" dirty="0"/>
          </a:p>
        </p:txBody>
      </p:sp>
      <p:sp>
        <p:nvSpPr>
          <p:cNvPr id="86" name="Google Shape;86;p15"/>
          <p:cNvSpPr txBox="1">
            <a:spLocks noGrp="1"/>
          </p:cNvSpPr>
          <p:nvPr>
            <p:ph type="sldNum" idx="12"/>
          </p:nvPr>
        </p:nvSpPr>
        <p:spPr>
          <a:xfrm>
            <a:off x="16884968" y="9088977"/>
            <a:ext cx="1097400" cy="787500"/>
          </a:xfrm>
          <a:prstGeom prst="rect">
            <a:avLst/>
          </a:prstGeom>
        </p:spPr>
        <p:txBody>
          <a:bodyPr spcFirstLastPara="1" wrap="square" lIns="182850" tIns="182850" rIns="182850" bIns="1828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dirty="0"/>
              <a:t>2/11</a:t>
            </a:r>
            <a:endParaRPr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>
            <a:spLocks noGrp="1"/>
          </p:cNvSpPr>
          <p:nvPr>
            <p:ph type="title"/>
          </p:nvPr>
        </p:nvSpPr>
        <p:spPr>
          <a:xfrm>
            <a:off x="1836903" y="1046628"/>
            <a:ext cx="15199200" cy="1145400"/>
          </a:xfrm>
          <a:prstGeom prst="rect">
            <a:avLst/>
          </a:prstGeom>
        </p:spPr>
        <p:txBody>
          <a:bodyPr spcFirstLastPara="1" wrap="square" lIns="182850" tIns="182850" rIns="182850" bIns="18285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Justificativa</a:t>
            </a:r>
            <a:r>
              <a:rPr lang="pt-BR" sz="6600" b="1" i="0" u="none" strike="noStrike" baseline="0" dirty="0">
                <a:latin typeface="CIDFont+F1"/>
              </a:rPr>
              <a:t> </a:t>
            </a:r>
            <a:r>
              <a:rPr lang="pt-BR" dirty="0"/>
              <a:t>Fundamentação Teórica</a:t>
            </a:r>
          </a:p>
        </p:txBody>
      </p:sp>
      <p:sp>
        <p:nvSpPr>
          <p:cNvPr id="84" name="Google Shape;84;p15"/>
          <p:cNvSpPr txBox="1">
            <a:spLocks noGrp="1"/>
          </p:cNvSpPr>
          <p:nvPr>
            <p:ph type="body" idx="1"/>
          </p:nvPr>
        </p:nvSpPr>
        <p:spPr>
          <a:xfrm>
            <a:off x="1572656" y="2904657"/>
            <a:ext cx="14515624" cy="3855116"/>
          </a:xfrm>
          <a:prstGeom prst="rect">
            <a:avLst/>
          </a:prstGeom>
        </p:spPr>
        <p:txBody>
          <a:bodyPr spcFirstLastPara="1" wrap="square" lIns="182850" tIns="182850" rIns="182850" bIns="182850" anchor="t" anchorCtr="0">
            <a:normAutofit/>
          </a:bodyPr>
          <a:lstStyle/>
          <a:p>
            <a:pPr marL="0" indent="0" algn="just">
              <a:buClr>
                <a:schemeClr val="dk1"/>
              </a:buClr>
              <a:buSzPts val="2200"/>
              <a:buNone/>
            </a:pPr>
            <a:endParaRPr lang="pt-BR" sz="4300" dirty="0">
              <a:latin typeface="+mn-lt"/>
            </a:endParaRPr>
          </a:p>
          <a:p>
            <a:pPr indent="-457200" algn="just">
              <a:buClr>
                <a:schemeClr val="dk1"/>
              </a:buClr>
              <a:buSzPts val="2200"/>
            </a:pPr>
            <a:endParaRPr lang="pt-BR" sz="4300" dirty="0">
              <a:latin typeface="+mn-lt"/>
            </a:endParaRPr>
          </a:p>
          <a:p>
            <a:pPr indent="-457200" algn="just">
              <a:buClr>
                <a:schemeClr val="dk1"/>
              </a:buClr>
              <a:buSzPts val="2200"/>
            </a:pPr>
            <a:endParaRPr lang="pt-BR" sz="4300" dirty="0">
              <a:latin typeface="+mn-lt"/>
            </a:endParaRPr>
          </a:p>
          <a:p>
            <a:pPr indent="-457200" algn="just">
              <a:buClr>
                <a:schemeClr val="dk1"/>
              </a:buClr>
              <a:buSzPts val="2200"/>
            </a:pPr>
            <a:endParaRPr lang="pt-BR" sz="5500" dirty="0"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3200" dirty="0"/>
          </a:p>
        </p:txBody>
      </p:sp>
      <p:sp>
        <p:nvSpPr>
          <p:cNvPr id="86" name="Google Shape;86;p15"/>
          <p:cNvSpPr txBox="1">
            <a:spLocks noGrp="1"/>
          </p:cNvSpPr>
          <p:nvPr>
            <p:ph type="sldNum" idx="12"/>
          </p:nvPr>
        </p:nvSpPr>
        <p:spPr>
          <a:xfrm>
            <a:off x="16884968" y="9088977"/>
            <a:ext cx="1097400" cy="787500"/>
          </a:xfrm>
          <a:prstGeom prst="rect">
            <a:avLst/>
          </a:prstGeom>
        </p:spPr>
        <p:txBody>
          <a:bodyPr spcFirstLastPara="1" wrap="square" lIns="182850" tIns="182850" rIns="182850" bIns="1828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dirty="0"/>
              <a:t>3/11</a:t>
            </a:r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2173301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8E2798-F705-6FFF-E787-82BC13ABE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5072" y="549672"/>
            <a:ext cx="15199200" cy="1145400"/>
          </a:xfrm>
        </p:spPr>
        <p:txBody>
          <a:bodyPr>
            <a:normAutofit fontScale="90000"/>
          </a:bodyPr>
          <a:lstStyle/>
          <a:p>
            <a:r>
              <a:rPr lang="pt-BR" dirty="0"/>
              <a:t>Objetivos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BB90D8B-BC90-3B96-B2C6-BCFD4BBB18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400" smtClean="0"/>
              <a:t>4</a:t>
            </a:fld>
            <a:r>
              <a:rPr lang="pt-BR" sz="1400" dirty="0"/>
              <a:t>/11</a:t>
            </a:r>
          </a:p>
        </p:txBody>
      </p:sp>
      <p:sp>
        <p:nvSpPr>
          <p:cNvPr id="5" name="Espaço Reservado para Texto 2">
            <a:extLst>
              <a:ext uri="{FF2B5EF4-FFF2-40B4-BE49-F238E27FC236}">
                <a16:creationId xmlns:a16="http://schemas.microsoft.com/office/drawing/2014/main" id="{66B3DA0E-9704-AC94-C2B3-BD6FDB94ECB8}"/>
              </a:ext>
            </a:extLst>
          </p:cNvPr>
          <p:cNvSpPr txBox="1">
            <a:spLocks/>
          </p:cNvSpPr>
          <p:nvPr/>
        </p:nvSpPr>
        <p:spPr>
          <a:xfrm>
            <a:off x="1552710" y="3388666"/>
            <a:ext cx="15880958" cy="4809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508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400"/>
              <a:buFont typeface="Lexend Deca Light"/>
              <a:buChar char="●"/>
              <a:defRPr sz="4400" b="0" i="0" u="none" strike="noStrike" cap="none">
                <a:solidFill>
                  <a:srgbClr val="434343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1pPr>
            <a:lvl2pPr marL="914400" marR="0" lvl="1" indent="-508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400"/>
              <a:buFont typeface="Lexend Deca Light"/>
              <a:buChar char="○"/>
              <a:defRPr sz="4400" b="0" i="0" u="none" strike="noStrike" cap="none">
                <a:solidFill>
                  <a:srgbClr val="434343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2pPr>
            <a:lvl3pPr marL="1371600" marR="0" lvl="2" indent="-508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400"/>
              <a:buFont typeface="Lexend Deca Light"/>
              <a:buChar char="■"/>
              <a:defRPr sz="4400" b="0" i="0" u="none" strike="noStrike" cap="none">
                <a:solidFill>
                  <a:srgbClr val="434343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3pPr>
            <a:lvl4pPr marL="1828800" marR="0" lvl="3" indent="-508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400"/>
              <a:buFont typeface="Lexend Deca Light"/>
              <a:buChar char="●"/>
              <a:defRPr sz="4400" b="0" i="0" u="none" strike="noStrike" cap="none">
                <a:solidFill>
                  <a:srgbClr val="434343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4pPr>
            <a:lvl5pPr marL="2286000" marR="0" lvl="4" indent="-508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400"/>
              <a:buFont typeface="Lexend Deca Light"/>
              <a:buChar char="○"/>
              <a:defRPr sz="4400" b="0" i="0" u="none" strike="noStrike" cap="none">
                <a:solidFill>
                  <a:srgbClr val="434343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5pPr>
            <a:lvl6pPr marL="2743200" marR="0" lvl="5" indent="-508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400"/>
              <a:buFont typeface="Lexend Deca Light"/>
              <a:buChar char="■"/>
              <a:defRPr sz="4400" b="0" i="0" u="none" strike="noStrike" cap="none">
                <a:solidFill>
                  <a:srgbClr val="434343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6pPr>
            <a:lvl7pPr marL="3200400" marR="0" lvl="6" indent="-508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400"/>
              <a:buFont typeface="Lexend Deca Light"/>
              <a:buChar char="●"/>
              <a:defRPr sz="4400" b="0" i="0" u="none" strike="noStrike" cap="none">
                <a:solidFill>
                  <a:srgbClr val="434343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7pPr>
            <a:lvl8pPr marL="3657600" marR="0" lvl="7" indent="-508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400"/>
              <a:buFont typeface="Lexend Deca Light"/>
              <a:buChar char="○"/>
              <a:defRPr sz="4400" b="0" i="0" u="none" strike="noStrike" cap="none">
                <a:solidFill>
                  <a:srgbClr val="434343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8pPr>
            <a:lvl9pPr marL="4114800" marR="0" lvl="8" indent="-508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400"/>
              <a:buFont typeface="Lexend Deca Light"/>
              <a:buChar char="■"/>
              <a:defRPr sz="4400" b="0" i="0" u="none" strike="noStrike" cap="none">
                <a:solidFill>
                  <a:srgbClr val="434343"/>
                </a:solidFill>
                <a:latin typeface="Lexend Deca Light"/>
                <a:ea typeface="Lexend Deca Light"/>
                <a:cs typeface="Lexend Deca Light"/>
                <a:sym typeface="Lexend Deca Light"/>
              </a:defRPr>
            </a:lvl9pPr>
          </a:lstStyle>
          <a:p>
            <a:pPr lvl="1">
              <a:lnSpc>
                <a:spcPct val="220000"/>
              </a:lnSpc>
              <a:buFont typeface="Arial" panose="020B0604020202020204" pitchFamily="34" charset="0"/>
              <a:buChar char="•"/>
            </a:pPr>
            <a:endParaRPr lang="pt-BR" sz="7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78895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8E2798-F705-6FFF-E787-82BC13ABE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0754" y="609305"/>
            <a:ext cx="15199200" cy="1039407"/>
          </a:xfrm>
        </p:spPr>
        <p:txBody>
          <a:bodyPr>
            <a:normAutofit fontScale="90000"/>
          </a:bodyPr>
          <a:lstStyle/>
          <a:p>
            <a:r>
              <a:rPr lang="pt-BR" dirty="0"/>
              <a:t>Etapas - Metodologia </a:t>
            </a:r>
            <a:br>
              <a:rPr lang="pt-BR" dirty="0"/>
            </a:br>
            <a:r>
              <a:rPr lang="pt-BR" dirty="0"/>
              <a:t>   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BB90D8B-BC90-3B96-B2C6-BCFD4BBB18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400" smtClean="0"/>
              <a:t>5</a:t>
            </a:fld>
            <a:r>
              <a:rPr lang="pt-BR" sz="1400" dirty="0"/>
              <a:t>/11</a:t>
            </a:r>
          </a:p>
        </p:txBody>
      </p:sp>
    </p:spTree>
    <p:extLst>
      <p:ext uri="{BB962C8B-B14F-4D97-AF65-F5344CB8AC3E}">
        <p14:creationId xmlns:p14="http://schemas.microsoft.com/office/powerpoint/2010/main" val="3615421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8E2798-F705-6FFF-E787-82BC13ABE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8885" y="483116"/>
            <a:ext cx="16062385" cy="1039407"/>
          </a:xfrm>
        </p:spPr>
        <p:txBody>
          <a:bodyPr>
            <a:normAutofit fontScale="90000"/>
          </a:bodyPr>
          <a:lstStyle/>
          <a:p>
            <a:pPr algn="l"/>
            <a:r>
              <a:rPr lang="pt-BR" dirty="0"/>
              <a:t>Requisitos</a:t>
            </a:r>
            <a:endParaRPr lang="pt-BR" i="1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BB90D8B-BC90-3B96-B2C6-BCFD4BBB18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dirty="0"/>
              <a:t>6/11</a:t>
            </a:r>
          </a:p>
        </p:txBody>
      </p:sp>
    </p:spTree>
    <p:extLst>
      <p:ext uri="{BB962C8B-B14F-4D97-AF65-F5344CB8AC3E}">
        <p14:creationId xmlns:p14="http://schemas.microsoft.com/office/powerpoint/2010/main" val="3560611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8E2798-F705-6FFF-E787-82BC13ABE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520" y="331179"/>
            <a:ext cx="16062385" cy="1039407"/>
          </a:xfrm>
        </p:spPr>
        <p:txBody>
          <a:bodyPr>
            <a:normAutofit fontScale="90000"/>
          </a:bodyPr>
          <a:lstStyle/>
          <a:p>
            <a:pPr algn="l"/>
            <a:r>
              <a:rPr lang="pt-BR" dirty="0"/>
              <a:t>Protótipo</a:t>
            </a:r>
            <a:endParaRPr lang="pt-BR" i="1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BB90D8B-BC90-3B96-B2C6-BCFD4BBB18B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6902220" y="9085432"/>
            <a:ext cx="1097400" cy="787500"/>
          </a:xfrm>
        </p:spPr>
        <p:txBody>
          <a:bodyPr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dirty="0"/>
              <a:t>7/11</a:t>
            </a:r>
          </a:p>
        </p:txBody>
      </p:sp>
    </p:spTree>
    <p:extLst>
      <p:ext uri="{BB962C8B-B14F-4D97-AF65-F5344CB8AC3E}">
        <p14:creationId xmlns:p14="http://schemas.microsoft.com/office/powerpoint/2010/main" val="409710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8E2798-F705-6FFF-E787-82BC13ABE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8642" y="549840"/>
            <a:ext cx="16062385" cy="1039407"/>
          </a:xfrm>
        </p:spPr>
        <p:txBody>
          <a:bodyPr>
            <a:normAutofit fontScale="90000"/>
          </a:bodyPr>
          <a:lstStyle/>
          <a:p>
            <a:pPr algn="l"/>
            <a:r>
              <a:rPr lang="pt-BR" dirty="0"/>
              <a:t>Impactos e Resultados Esperados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BB90D8B-BC90-3B96-B2C6-BCFD4BBB18B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6902220" y="9085432"/>
            <a:ext cx="1097400" cy="787500"/>
          </a:xfrm>
        </p:spPr>
        <p:txBody>
          <a:bodyPr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400" smtClean="0"/>
              <a:t>8</a:t>
            </a:fld>
            <a:r>
              <a:rPr lang="pt-BR" sz="1400" dirty="0"/>
              <a:t>/11</a:t>
            </a:r>
          </a:p>
        </p:txBody>
      </p:sp>
    </p:spTree>
    <p:extLst>
      <p:ext uri="{BB962C8B-B14F-4D97-AF65-F5344CB8AC3E}">
        <p14:creationId xmlns:p14="http://schemas.microsoft.com/office/powerpoint/2010/main" val="1248251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8E2798-F705-6FFF-E787-82BC13ABE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520" y="529962"/>
            <a:ext cx="16062385" cy="1039407"/>
          </a:xfrm>
        </p:spPr>
        <p:txBody>
          <a:bodyPr>
            <a:normAutofit fontScale="90000"/>
          </a:bodyPr>
          <a:lstStyle/>
          <a:p>
            <a:pPr algn="l"/>
            <a:r>
              <a:rPr lang="pt-BR" dirty="0"/>
              <a:t>Cronograma de Atividades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BB90D8B-BC90-3B96-B2C6-BCFD4BBB18B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6902220" y="9085432"/>
            <a:ext cx="1097400" cy="787500"/>
          </a:xfrm>
        </p:spPr>
        <p:txBody>
          <a:bodyPr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400" smtClean="0"/>
              <a:t>9</a:t>
            </a:fld>
            <a:r>
              <a:rPr lang="pt-BR" sz="1400" dirty="0"/>
              <a:t>/11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BCF87FD8-060D-9104-AA15-5C794A3D41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848940"/>
              </p:ext>
            </p:extLst>
          </p:nvPr>
        </p:nvGraphicFramePr>
        <p:xfrm>
          <a:off x="2428520" y="2226365"/>
          <a:ext cx="13417826" cy="6295191"/>
        </p:xfrm>
        <a:graphic>
          <a:graphicData uri="http://schemas.openxmlformats.org/drawingml/2006/table">
            <a:tbl>
              <a:tblPr/>
              <a:tblGrid>
                <a:gridCol w="4015398">
                  <a:extLst>
                    <a:ext uri="{9D8B030D-6E8A-4147-A177-3AD203B41FA5}">
                      <a16:colId xmlns:a16="http://schemas.microsoft.com/office/drawing/2014/main" val="1045240887"/>
                    </a:ext>
                  </a:extLst>
                </a:gridCol>
                <a:gridCol w="703581">
                  <a:extLst>
                    <a:ext uri="{9D8B030D-6E8A-4147-A177-3AD203B41FA5}">
                      <a16:colId xmlns:a16="http://schemas.microsoft.com/office/drawing/2014/main" val="3859900951"/>
                    </a:ext>
                  </a:extLst>
                </a:gridCol>
                <a:gridCol w="724905">
                  <a:extLst>
                    <a:ext uri="{9D8B030D-6E8A-4147-A177-3AD203B41FA5}">
                      <a16:colId xmlns:a16="http://schemas.microsoft.com/office/drawing/2014/main" val="1236922559"/>
                    </a:ext>
                  </a:extLst>
                </a:gridCol>
                <a:gridCol w="874149">
                  <a:extLst>
                    <a:ext uri="{9D8B030D-6E8A-4147-A177-3AD203B41FA5}">
                      <a16:colId xmlns:a16="http://schemas.microsoft.com/office/drawing/2014/main" val="803050434"/>
                    </a:ext>
                  </a:extLst>
                </a:gridCol>
                <a:gridCol w="767545">
                  <a:extLst>
                    <a:ext uri="{9D8B030D-6E8A-4147-A177-3AD203B41FA5}">
                      <a16:colId xmlns:a16="http://schemas.microsoft.com/office/drawing/2014/main" val="3544183348"/>
                    </a:ext>
                  </a:extLst>
                </a:gridCol>
                <a:gridCol w="874149">
                  <a:extLst>
                    <a:ext uri="{9D8B030D-6E8A-4147-A177-3AD203B41FA5}">
                      <a16:colId xmlns:a16="http://schemas.microsoft.com/office/drawing/2014/main" val="2266310521"/>
                    </a:ext>
                  </a:extLst>
                </a:gridCol>
                <a:gridCol w="703581">
                  <a:extLst>
                    <a:ext uri="{9D8B030D-6E8A-4147-A177-3AD203B41FA5}">
                      <a16:colId xmlns:a16="http://schemas.microsoft.com/office/drawing/2014/main" val="262648697"/>
                    </a:ext>
                  </a:extLst>
                </a:gridCol>
                <a:gridCol w="703581">
                  <a:extLst>
                    <a:ext uri="{9D8B030D-6E8A-4147-A177-3AD203B41FA5}">
                      <a16:colId xmlns:a16="http://schemas.microsoft.com/office/drawing/2014/main" val="1047286440"/>
                    </a:ext>
                  </a:extLst>
                </a:gridCol>
                <a:gridCol w="788866">
                  <a:extLst>
                    <a:ext uri="{9D8B030D-6E8A-4147-A177-3AD203B41FA5}">
                      <a16:colId xmlns:a16="http://schemas.microsoft.com/office/drawing/2014/main" val="3023249972"/>
                    </a:ext>
                  </a:extLst>
                </a:gridCol>
                <a:gridCol w="746225">
                  <a:extLst>
                    <a:ext uri="{9D8B030D-6E8A-4147-A177-3AD203B41FA5}">
                      <a16:colId xmlns:a16="http://schemas.microsoft.com/office/drawing/2014/main" val="225412835"/>
                    </a:ext>
                  </a:extLst>
                </a:gridCol>
                <a:gridCol w="810188">
                  <a:extLst>
                    <a:ext uri="{9D8B030D-6E8A-4147-A177-3AD203B41FA5}">
                      <a16:colId xmlns:a16="http://schemas.microsoft.com/office/drawing/2014/main" val="837963"/>
                    </a:ext>
                  </a:extLst>
                </a:gridCol>
                <a:gridCol w="852829">
                  <a:extLst>
                    <a:ext uri="{9D8B030D-6E8A-4147-A177-3AD203B41FA5}">
                      <a16:colId xmlns:a16="http://schemas.microsoft.com/office/drawing/2014/main" val="1463378340"/>
                    </a:ext>
                  </a:extLst>
                </a:gridCol>
                <a:gridCol w="852829">
                  <a:extLst>
                    <a:ext uri="{9D8B030D-6E8A-4147-A177-3AD203B41FA5}">
                      <a16:colId xmlns:a16="http://schemas.microsoft.com/office/drawing/2014/main" val="1783984012"/>
                    </a:ext>
                  </a:extLst>
                </a:gridCol>
              </a:tblGrid>
              <a:tr h="854765">
                <a:tc gridSpan="13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2400" dirty="0">
                        <a:effectLst/>
                        <a:highlight>
                          <a:srgbClr val="E6E6E6"/>
                        </a:highlight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185621"/>
                  </a:ext>
                </a:extLst>
              </a:tr>
              <a:tr h="544043">
                <a:tc rowSpan="2"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Atividades Planejadas</a:t>
                      </a:r>
                      <a:endParaRPr lang="pt-BR" sz="2400" b="1" dirty="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2"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Mês de referência</a:t>
                      </a:r>
                      <a:endParaRPr lang="pt-BR" sz="2400" b="1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463480"/>
                  </a:ext>
                </a:extLst>
              </a:tr>
              <a:tr h="54404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</a:t>
                      </a:r>
                      <a:endParaRPr lang="pt-BR" sz="2400" b="1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</a:t>
                      </a:r>
                      <a:endParaRPr lang="pt-BR" sz="2400" b="1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</a:t>
                      </a:r>
                      <a:endParaRPr lang="pt-BR" sz="2400" b="1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  <a:endParaRPr lang="pt-BR" sz="2400" b="1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</a:t>
                      </a:r>
                      <a:endParaRPr lang="pt-BR" sz="2400" b="1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</a:t>
                      </a:r>
                      <a:endParaRPr lang="pt-BR" sz="2400" b="1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</a:t>
                      </a:r>
                      <a:endParaRPr lang="pt-BR" sz="2400" b="1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  <a:endParaRPr lang="pt-BR" sz="2400" b="1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</a:t>
                      </a:r>
                      <a:endParaRPr lang="pt-BR" sz="2400" b="1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</a:t>
                      </a:r>
                      <a:endParaRPr lang="pt-BR" sz="2400" b="1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  <a:endParaRPr lang="pt-BR" sz="2400" b="1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  <a:endParaRPr lang="pt-BR" sz="2400" b="1" dirty="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732563"/>
                  </a:ext>
                </a:extLst>
              </a:tr>
              <a:tr h="870468">
                <a:tc>
                  <a:txBody>
                    <a:bodyPr/>
                    <a:lstStyle/>
                    <a:p>
                      <a:pPr fontAlgn="t"/>
                      <a:br>
                        <a:rPr lang="pt-BR" sz="1600" dirty="0">
                          <a:effectLst/>
                        </a:rPr>
                      </a:br>
                      <a:endParaRPr lang="pt-BR" sz="1600" dirty="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  </a:t>
                      </a: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  </a:t>
                      </a: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 </a:t>
                      </a: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  </a:t>
                      </a: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  </a:t>
                      </a: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  </a:t>
                      </a: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  </a:t>
                      </a: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  </a:t>
                      </a: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  </a:t>
                      </a: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  </a:t>
                      </a: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  </a:t>
                      </a: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  </a:t>
                      </a:r>
                      <a:endParaRPr lang="pt-BR" sz="1600" dirty="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8991748"/>
                  </a:ext>
                </a:extLst>
              </a:tr>
              <a:tr h="870468">
                <a:tc>
                  <a:txBody>
                    <a:bodyPr/>
                    <a:lstStyle/>
                    <a:p>
                      <a:pPr fontAlgn="t"/>
                      <a:br>
                        <a:rPr lang="pt-BR" sz="1600" dirty="0">
                          <a:effectLst/>
                        </a:rPr>
                      </a:br>
                      <a:endParaRPr lang="pt-BR" sz="1600" dirty="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5666387"/>
                  </a:ext>
                </a:extLst>
              </a:tr>
              <a:tr h="870468"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 dirty="0">
                          <a:effectLst/>
                        </a:rPr>
                      </a:br>
                      <a:endParaRPr lang="pt-BR" sz="1600" dirty="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8591281"/>
                  </a:ext>
                </a:extLst>
              </a:tr>
              <a:tr h="870468"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509002"/>
                  </a:ext>
                </a:extLst>
              </a:tr>
              <a:tr h="870468"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>
                          <a:effectLst/>
                        </a:rPr>
                      </a:br>
                      <a:endParaRPr lang="pt-BR" sz="160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pt-BR" sz="1600" dirty="0">
                          <a:effectLst/>
                        </a:rPr>
                      </a:br>
                      <a:endParaRPr lang="pt-BR" sz="1600" dirty="0">
                        <a:effectLst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3987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30916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3054</TotalTime>
  <Words>127</Words>
  <Application>Microsoft Office PowerPoint</Application>
  <PresentationFormat>Personalizar</PresentationFormat>
  <Paragraphs>109</Paragraphs>
  <Slides>11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8" baseType="lpstr">
      <vt:lpstr>Arial</vt:lpstr>
      <vt:lpstr>Lexend Deca Light</vt:lpstr>
      <vt:lpstr>Lexend Deca</vt:lpstr>
      <vt:lpstr>Lexend Deca SemiBold</vt:lpstr>
      <vt:lpstr>CIDFont+F1</vt:lpstr>
      <vt:lpstr>Times New Roman</vt:lpstr>
      <vt:lpstr>Simple Light</vt:lpstr>
      <vt:lpstr>Título Projeto</vt:lpstr>
      <vt:lpstr>Introdução</vt:lpstr>
      <vt:lpstr>Justificativa Fundamentação Teórica</vt:lpstr>
      <vt:lpstr>Objetivos</vt:lpstr>
      <vt:lpstr>Etapas - Metodologia     </vt:lpstr>
      <vt:lpstr>Requisitos</vt:lpstr>
      <vt:lpstr>Protótipo</vt:lpstr>
      <vt:lpstr>Impactos e Resultados Esperados</vt:lpstr>
      <vt:lpstr>Cronograma de Atividades</vt:lpstr>
      <vt:lpstr>Considerações Finais</vt:lpstr>
      <vt:lpstr>Referências Bibliográfica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ABORDAGEM PARA APOIO AO DESIGN DE RECURSOS DE AJUDA PARA LINGUAGENS DE PROGRAMAÇÃO VISUAL BASEADAS  EM BLOCOS</dc:title>
  <dc:creator>Milene Selbach Silveira</dc:creator>
  <cp:lastModifiedBy>Carmen Scorsatto</cp:lastModifiedBy>
  <cp:revision>54</cp:revision>
  <dcterms:modified xsi:type="dcterms:W3CDTF">2024-07-15T23:57:49Z</dcterms:modified>
</cp:coreProperties>
</file>