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KHJNew18E6Lek5Ca+2CpVOhjb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f4507e46ad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2f4507e46ad_0_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g2f4507e46ad_0_8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f4507e46ad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g2f4507e46ad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2f4507e46ad_0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f4507e46a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g2f4507e46ad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2f4507e46ad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f4507e46a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2f4507e46ad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2f4507e46ad_0_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f4507e46a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2f4507e46ad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2f4507e46ad_0_5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d2d6dffec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g2d2d6dffec8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2d2d6dffec8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f4507e46ad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2f4507e46ad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f4507e46ad_0_6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4507e46ad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g2f4507e46ad_0_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2f4507e46ad_0_7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9599"/>
              </a:buClr>
              <a:buSzPts val="2400"/>
              <a:buNone/>
              <a:defRPr sz="2400">
                <a:solidFill>
                  <a:srgbClr val="929599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2000"/>
              <a:buNone/>
              <a:defRPr sz="2000">
                <a:solidFill>
                  <a:srgbClr val="929599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800"/>
              <a:buNone/>
              <a:defRPr sz="1800">
                <a:solidFill>
                  <a:srgbClr val="929599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dx.doi.org/10.22633/rpge.v21.n.2.2017.949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positorio.ufsm.br/bitstream/handle/1/2457/Lorenzoni_Rosilane_de_Lourenc" TargetMode="External"/><Relationship Id="rId5" Type="http://schemas.openxmlformats.org/officeDocument/2006/relationships/hyperlink" Target="https://educacaopublica.cecierj.edu.br/artigos/21/16/mediacao-escolar-como-ferramenta-na-resolucao-de-conflitos-no-espaco-educacional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492000" y="2929725"/>
            <a:ext cx="112080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400" b="1">
                <a:latin typeface="Trebuchet MS"/>
                <a:ea typeface="Trebuchet MS"/>
                <a:cs typeface="Trebuchet MS"/>
                <a:sym typeface="Trebuchet MS"/>
              </a:rPr>
              <a:t>MEDIAÇÃO DE CONFLITOS ENTRE ESTUDANTES NA EDUCAÇÃO BÁSICA: PRÁTICAS E DESAFIOS DOS GESTORES ESCOLARES</a:t>
            </a:r>
            <a:endParaRPr sz="34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00" b="0" i="0" u="none" strike="noStrike" cap="none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976950" y="5682350"/>
            <a:ext cx="62289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ACADÊMICA: ANGÉLICA BIFF VASCONCELOS</a:t>
            </a:r>
            <a:endParaRPr sz="18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RIENTADORA: DRA. MICHELE ROOS MARCHESAN</a:t>
            </a:r>
            <a:endParaRPr sz="18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842" y="573950"/>
            <a:ext cx="5752147" cy="1360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f4507e46ad_0_8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  <p:pic>
        <p:nvPicPr>
          <p:cNvPr id="201" name="Google Shape;201;g2f4507e46ad_0_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2f4507e46ad_0_86"/>
          <p:cNvSpPr/>
          <p:nvPr/>
        </p:nvSpPr>
        <p:spPr>
          <a:xfrm>
            <a:off x="0" y="0"/>
            <a:ext cx="12192000" cy="1672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3" name="Google Shape;203;g2f4507e46ad_0_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2f4507e46ad_0_86"/>
          <p:cNvSpPr/>
          <p:nvPr/>
        </p:nvSpPr>
        <p:spPr>
          <a:xfrm>
            <a:off x="539933" y="396372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REFERÊNCIAS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5" name="Google Shape;205;g2f4507e46ad_0_86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206" name="Google Shape;206;g2f4507e46ad_0_86"/>
          <p:cNvSpPr txBox="1"/>
          <p:nvPr/>
        </p:nvSpPr>
        <p:spPr>
          <a:xfrm>
            <a:off x="188350" y="2116200"/>
            <a:ext cx="11423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207" name="Google Shape;207;g2f4507e46ad_0_86"/>
          <p:cNvSpPr txBox="1"/>
          <p:nvPr/>
        </p:nvSpPr>
        <p:spPr>
          <a:xfrm>
            <a:off x="489850" y="2684425"/>
            <a:ext cx="9581700" cy="21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8" name="Google Shape;208;g2f4507e46ad_0_86"/>
          <p:cNvSpPr txBox="1"/>
          <p:nvPr/>
        </p:nvSpPr>
        <p:spPr>
          <a:xfrm>
            <a:off x="184500" y="1881050"/>
            <a:ext cx="11823000" cy="19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CHRISPPINO, Á.</a:t>
            </a:r>
            <a:r>
              <a:rPr lang="pt-BR" sz="1600" b="1"/>
              <a:t> Gestão do conflito escolar: da classificação dos conflitos aos modelos de mediação</a:t>
            </a:r>
            <a:r>
              <a:rPr lang="pt-BR" sz="1600"/>
              <a:t>. Ensaio: Avaliação e Políticas Públicas em Educação, v. 15, n. 54, p. 11-28, 2007.</a:t>
            </a:r>
            <a:endParaRPr sz="16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CHRISPINO, A. CHRISPINO, R.S.P. </a:t>
            </a:r>
            <a:r>
              <a:rPr lang="pt-BR" sz="1600" b="1"/>
              <a:t>A Mediação do Conflito Escolar</a:t>
            </a:r>
            <a:r>
              <a:rPr lang="pt-BR" sz="1600"/>
              <a:t>. 2 ed. São Paulo:Biruta, 2011.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600"/>
              <a:t>COUTO, L. M.; MONTEIRO, E. S. </a:t>
            </a:r>
            <a:r>
              <a:rPr lang="pt-BR" sz="1600" b="1"/>
              <a:t>Mediação escolar como ferramenta na resolução de conflitos no espaço educacional</a:t>
            </a:r>
            <a:r>
              <a:rPr lang="pt-BR" sz="1600"/>
              <a:t>. Revista Educação Pública, v. 21, n. 16, 2021. Disponível em : </a:t>
            </a:r>
            <a:r>
              <a:rPr lang="pt-BR" sz="1600">
                <a:uFill>
                  <a:noFill/>
                </a:uFill>
                <a:hlinkClick r:id="rId5"/>
              </a:rPr>
              <a:t>https://educacaopublica.cecierj.edu.br/artigos/21/16/mediacao-escolar-como-ferramenta-na-resolucao-de-conflitos-no-espaco-educacional</a:t>
            </a:r>
            <a:r>
              <a:rPr lang="pt-BR" sz="1600"/>
              <a:t>. Acesso em 29 jul. de 2024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600"/>
              <a:t>LORENZONI, R. de L. </a:t>
            </a:r>
            <a:r>
              <a:rPr lang="pt-BR" sz="1600" b="1"/>
              <a:t>O papel dos gestores escolares frente aos conflitos educacionais na relação pedagógica</a:t>
            </a:r>
            <a:r>
              <a:rPr lang="pt-BR" sz="1600"/>
              <a:t>. 2007. Monografia (Especialização em Gestão Educacional) – Universidade Federal de Santa Maria, Santa Maria, 2007. Disponível em: </a:t>
            </a:r>
            <a:r>
              <a:rPr lang="pt-BR" sz="1600">
                <a:uFill>
                  <a:noFill/>
                </a:uFill>
                <a:hlinkClick r:id="rId6"/>
              </a:rPr>
              <a:t>https://repositorio.ufsm.br/bitstream/handle/1/2457/Lorenzoni_Rosilane_de_Lourenc</a:t>
            </a:r>
            <a:r>
              <a:rPr lang="pt-BR" sz="1600"/>
              <a:t>o.pdf?sequence=1&amp;isAllowed=y. Acesso em: 15 ago. 2024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600"/>
              <a:t>MACHADO, Cristiane; MARTINS, Angela Maria Martins.</a:t>
            </a:r>
            <a:r>
              <a:rPr lang="pt-BR" sz="1600" b="1"/>
              <a:t> Gestão escolar: desafios na mediação das relações de convivência.</a:t>
            </a:r>
            <a:r>
              <a:rPr lang="pt-BR" sz="1600"/>
              <a:t> </a:t>
            </a:r>
            <a:r>
              <a:rPr lang="pt-BR" sz="1600" i="1"/>
              <a:t>Revista on line de Política e Gestão Educacional</a:t>
            </a:r>
            <a:r>
              <a:rPr lang="pt-BR" sz="1600"/>
              <a:t>, Araraquara, v.21, n.2, p. 350-362, maio-ago. 2017. Disponível em:</a:t>
            </a:r>
            <a:r>
              <a:rPr lang="pt-BR" sz="1600">
                <a:uFill>
                  <a:noFill/>
                </a:uFill>
                <a:hlinkClick r:id="rId7"/>
              </a:rPr>
              <a:t> http://dx.doi.org/10.22633/rpge.v21.n.2.2017.9498</a:t>
            </a:r>
            <a:r>
              <a:rPr lang="pt-BR" sz="1600"/>
              <a:t>. ISSN: 1519-9029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68826" y="-27363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T</a:t>
            </a: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EMA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4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195250" y="3272250"/>
            <a:ext cx="28803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744625" y="3661825"/>
            <a:ext cx="10977600" cy="1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/>
              <a:t>A Eficácia da Mediação de Conflitos na Educação Básica: Desafios e Estratégias para Gestores Escolares</a:t>
            </a:r>
            <a:endParaRPr sz="3000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4507e46ad_0_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  <p:pic>
        <p:nvPicPr>
          <p:cNvPr id="112" name="Google Shape;112;g2f4507e46ad_0_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2f4507e46ad_0_4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4" name="Google Shape;114;g2f4507e46ad_0_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2f4507e46ad_0_4"/>
          <p:cNvSpPr/>
          <p:nvPr/>
        </p:nvSpPr>
        <p:spPr>
          <a:xfrm>
            <a:off x="539933" y="396372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PROBLEMA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6" name="Google Shape;116;g2f4507e46ad_0_4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17" name="Google Shape;117;g2f4507e46ad_0_4"/>
          <p:cNvSpPr txBox="1"/>
          <p:nvPr/>
        </p:nvSpPr>
        <p:spPr>
          <a:xfrm>
            <a:off x="1195250" y="3272250"/>
            <a:ext cx="28803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8" name="Google Shape;118;g2f4507e46ad_0_4"/>
          <p:cNvSpPr txBox="1"/>
          <p:nvPr/>
        </p:nvSpPr>
        <p:spPr>
          <a:xfrm>
            <a:off x="376200" y="2370900"/>
            <a:ext cx="11615400" cy="44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/>
              <a:t>A mediação de conflitos no ambiente escolar  é essencial para promover uma convivência pacífica e um ambiente de aprendizagem saudável. No entanto, os gestores escolares enfrentam desafios significativos na implementação eficaz dessas práticas. Nesse sentido, a questão central deste estudo é: </a:t>
            </a:r>
            <a:r>
              <a:rPr lang="pt-BR" sz="2200" b="1"/>
              <a:t>Quais são as práticas adotadas pelos gestores escolares da Educação Básica na mediação de conflitos entre estudantes  e quais são os desafios enfrentados na implementação dessas práticas?</a:t>
            </a:r>
            <a:endParaRPr sz="2200" b="1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f4507e46ad_0_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  <p:pic>
        <p:nvPicPr>
          <p:cNvPr id="125" name="Google Shape;125;g2f4507e46ad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2f4507e46ad_0_17"/>
          <p:cNvSpPr/>
          <p:nvPr/>
        </p:nvSpPr>
        <p:spPr>
          <a:xfrm>
            <a:off x="0" y="0"/>
            <a:ext cx="12192000" cy="14697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7" name="Google Shape;127;g2f4507e46ad_0_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2f4507e46ad_0_17"/>
          <p:cNvSpPr/>
          <p:nvPr/>
        </p:nvSpPr>
        <p:spPr>
          <a:xfrm>
            <a:off x="470250" y="263850"/>
            <a:ext cx="79164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OBJETIVOS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9" name="Google Shape;129;g2f4507e46ad_0_17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30" name="Google Shape;130;g2f4507e46ad_0_17"/>
          <p:cNvSpPr txBox="1"/>
          <p:nvPr/>
        </p:nvSpPr>
        <p:spPr>
          <a:xfrm>
            <a:off x="243300" y="1587150"/>
            <a:ext cx="11705400" cy="62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Trebuchet MS"/>
                <a:ea typeface="Trebuchet MS"/>
                <a:cs typeface="Trebuchet MS"/>
                <a:sym typeface="Trebuchet MS"/>
              </a:rPr>
              <a:t>OBJETIV</a:t>
            </a:r>
            <a:r>
              <a:rPr lang="pt-BR" sz="2300" b="1">
                <a:latin typeface="Trebuchet MS"/>
                <a:ea typeface="Trebuchet MS"/>
                <a:cs typeface="Trebuchet MS"/>
                <a:sym typeface="Trebuchet MS"/>
              </a:rPr>
              <a:t>O GERAL:</a:t>
            </a:r>
            <a:endParaRPr sz="2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pt-BR" sz="2300"/>
              <a:t>Analisar as práticas de mediação de conflitos adotadas pelos gestores escolares  e os desafios enfrentados nesse processo.</a:t>
            </a:r>
            <a:endParaRPr sz="23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 b="1">
                <a:latin typeface="Trebuchet MS"/>
                <a:ea typeface="Trebuchet MS"/>
                <a:cs typeface="Trebuchet MS"/>
                <a:sym typeface="Trebuchet MS"/>
              </a:rPr>
              <a:t>OBJETIVOS ESPECÍFICOS: </a:t>
            </a:r>
            <a:endParaRPr sz="2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899999" lvl="0" indent="-374649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300"/>
              <a:buChar char="●"/>
            </a:pPr>
            <a:r>
              <a:rPr lang="pt-BR" sz="2300"/>
              <a:t>Identificar as principais práticas de mediação de conflitos utilizados pelos gestores escolares.</a:t>
            </a:r>
            <a:endParaRPr sz="2300"/>
          </a:p>
          <a:p>
            <a:pPr marL="914400" lvl="0" indent="-3746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pt-BR" sz="2300"/>
              <a:t>Compreender os desafios enfrentados pelos gestores escolares na implementação e execução de práticas de mediação de conflitos.</a:t>
            </a:r>
            <a:endParaRPr sz="2300"/>
          </a:p>
          <a:p>
            <a:pPr marL="9144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pt-BR" sz="2300"/>
              <a:t>Propor recomendações para a melhoria das práticas de mediação de conflitos no contexto escolar com base nos desafios identificados</a:t>
            </a:r>
            <a:r>
              <a:rPr lang="pt-BR" sz="2400"/>
              <a:t>.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4507e46ad_0_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  <p:pic>
        <p:nvPicPr>
          <p:cNvPr id="137" name="Google Shape;137;g2f4507e46ad_0_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2f4507e46ad_0_28"/>
          <p:cNvSpPr/>
          <p:nvPr/>
        </p:nvSpPr>
        <p:spPr>
          <a:xfrm>
            <a:off x="0" y="0"/>
            <a:ext cx="12192000" cy="1548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9" name="Google Shape;139;g2f4507e46ad_0_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2f4507e46ad_0_28"/>
          <p:cNvSpPr/>
          <p:nvPr/>
        </p:nvSpPr>
        <p:spPr>
          <a:xfrm>
            <a:off x="539933" y="396372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JUSTIFICATIVA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1" name="Google Shape;141;g2f4507e46ad_0_28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42" name="Google Shape;142;g2f4507e46ad_0_28"/>
          <p:cNvSpPr txBox="1"/>
          <p:nvPr/>
        </p:nvSpPr>
        <p:spPr>
          <a:xfrm>
            <a:off x="293925" y="1548000"/>
            <a:ext cx="11717400" cy="78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/>
              <a:t>Importância da Mediação de Conflitos no Ambiente Escolar</a:t>
            </a:r>
            <a:endParaRPr sz="2100" b="1"/>
          </a:p>
          <a:p>
            <a:pPr marL="457200" lvl="0" indent="-3619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 b="1"/>
              <a:t>Promoção de Convivência Pacífica:</a:t>
            </a:r>
            <a:endParaRPr sz="2100" b="1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/>
              <a:t>Essencial para criar um ambiente propício ao aprendizado.</a:t>
            </a:r>
            <a:endParaRPr sz="21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/>
              <a:t>Mediação de conflitos melhora as relações interpessoais na escola.</a:t>
            </a:r>
            <a:endParaRPr sz="2100"/>
          </a:p>
          <a:p>
            <a:pPr marL="457200" lvl="0" indent="-3619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 b="1"/>
              <a:t>Desafios Correntes: Violência e Indisciplina</a:t>
            </a:r>
            <a:endParaRPr sz="2100" b="1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/>
              <a:t>           Comprometem a qualidade da educação e afetam o bem-estar de alunos e profissionais da educação.</a:t>
            </a:r>
            <a:endParaRPr sz="21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/>
              <a:t>A pesquisa pretende contribuir para a formação de uma nova mentalidade nas escolas, onde a mediação de conflitos é vista como uma ferramenta vital para a construção de uma cultura de paz e diálogo.</a:t>
            </a:r>
            <a:endParaRPr sz="21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4507e46ad_0_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  <p:pic>
        <p:nvPicPr>
          <p:cNvPr id="149" name="Google Shape;149;g2f4507e46ad_0_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g2f4507e46ad_0_52"/>
          <p:cNvSpPr/>
          <p:nvPr/>
        </p:nvSpPr>
        <p:spPr>
          <a:xfrm>
            <a:off x="0" y="0"/>
            <a:ext cx="12192000" cy="15087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1" name="Google Shape;151;g2f4507e46ad_0_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2f4507e46ad_0_52"/>
          <p:cNvSpPr/>
          <p:nvPr/>
        </p:nvSpPr>
        <p:spPr>
          <a:xfrm>
            <a:off x="520333" y="185397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REFERENCIAL TEÓRICO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3" name="Google Shape;153;g2f4507e46ad_0_52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54" name="Google Shape;154;g2f4507e46ad_0_52"/>
          <p:cNvSpPr txBox="1"/>
          <p:nvPr/>
        </p:nvSpPr>
        <p:spPr>
          <a:xfrm>
            <a:off x="188350" y="2116200"/>
            <a:ext cx="11423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155" name="Google Shape;155;g2f4507e46ad_0_52"/>
          <p:cNvSpPr txBox="1"/>
          <p:nvPr/>
        </p:nvSpPr>
        <p:spPr>
          <a:xfrm>
            <a:off x="47500" y="1626325"/>
            <a:ext cx="12022500" cy="26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2400" b="1"/>
              <a:t>Mediação de Conflitos no Ambiente Escolar</a:t>
            </a:r>
            <a:endParaRPr sz="2400" b="1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 conflito resulta de divergências de opiniões e diferentes interpretações (Chrispino e Chrispino, 2011).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Todos experimentamos conflitos em diferentes fases da vida: infância, adolescência e vida adulta.</a:t>
            </a: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/>
              <a:t>No contexto escolar:</a:t>
            </a:r>
            <a:endParaRPr sz="1800" b="1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Estudantes trazem valores e experiências de seus ambientes familiares e sociais.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 confronto com os saberes escolares pode gerar distanciamento e dificuldades de adaptação.</a:t>
            </a: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/>
              <a:t>Importância da mediação pedagógica:</a:t>
            </a:r>
            <a:endParaRPr sz="1800" b="1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Converte conflitos em oportunidades de crescimento.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Promove um ambiente inclusivo e colaborativo.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Enfatiza a prevenção e transformação dos conflitos para fortalecer a convivência escolar (Couto e Monteiro, 2021).</a:t>
            </a:r>
            <a:endParaRPr sz="18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 b="1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.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d2d6dffec8_0_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  <p:pic>
        <p:nvPicPr>
          <p:cNvPr id="162" name="Google Shape;162;g2d2d6dffec8_0_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2d2d6dffec8_0_2"/>
          <p:cNvSpPr/>
          <p:nvPr/>
        </p:nvSpPr>
        <p:spPr>
          <a:xfrm>
            <a:off x="0" y="0"/>
            <a:ext cx="12192000" cy="15087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4" name="Google Shape;164;g2d2d6dffec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2d2d6dffec8_0_2"/>
          <p:cNvSpPr/>
          <p:nvPr/>
        </p:nvSpPr>
        <p:spPr>
          <a:xfrm>
            <a:off x="520333" y="185397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REFERENCIAL TEÓRICO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Google Shape;166;g2d2d6dffec8_0_2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67" name="Google Shape;167;g2d2d6dffec8_0_2"/>
          <p:cNvSpPr txBox="1"/>
          <p:nvPr/>
        </p:nvSpPr>
        <p:spPr>
          <a:xfrm>
            <a:off x="188350" y="2116200"/>
            <a:ext cx="11423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168" name="Google Shape;168;g2d2d6dffec8_0_2"/>
          <p:cNvSpPr txBox="1"/>
          <p:nvPr/>
        </p:nvSpPr>
        <p:spPr>
          <a:xfrm>
            <a:off x="47500" y="1626325"/>
            <a:ext cx="12022500" cy="26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2400" b="1"/>
              <a:t> Papel dos Gestores Escolares</a:t>
            </a:r>
            <a:endParaRPr sz="2400" b="1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 escola reúne saberes diversos, o que gera conflitos inevitáveis (Machado e Martins, 2017).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 gestão escolar deve equilibrar tensões e criar um ambiente saudável e produtivo, identificando quando o conflito pode promover desenvolvimento ou quando requer intervenção (Lorenzoni, 2007).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Oferecer espaços para diálogo, reflexão e resolução colaborativa.</a:t>
            </a:r>
            <a:endParaRPr sz="1800" b="1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Lidar com a diversidade cultural e superar obstáculos estruturais.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Implementar estratégias de mediação para fortalecer a coesão e diminuir a violência escolar (Chrispino, 2007).</a:t>
            </a: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2400" b="1"/>
              <a:t> Desafios na Mediação de Conflitos</a:t>
            </a:r>
            <a:endParaRPr sz="2400" b="1"/>
          </a:p>
          <a:p>
            <a:pPr marL="457200" lvl="0" indent="-349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pt-BR" sz="1900"/>
              <a:t>Conflitos são parte natural da interação social em sala de aula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pt-BR" sz="1900"/>
              <a:t> Reconhecer oportunidades educativas nos conflitos.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pt-BR" sz="1900"/>
              <a:t>A gestão precisa sensibilizar professores e alunos para essa mudança de perspectiva (Lorenzoni, 2007; Amara e Ramos, 2018).</a:t>
            </a:r>
            <a:endParaRPr sz="19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1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.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f4507e46ad_0_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  <p:pic>
        <p:nvPicPr>
          <p:cNvPr id="175" name="Google Shape;175;g2f4507e46ad_0_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2f4507e46ad_0_63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7" name="Google Shape;177;g2f4507e46ad_0_6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2f4507e46ad_0_63"/>
          <p:cNvSpPr/>
          <p:nvPr/>
        </p:nvSpPr>
        <p:spPr>
          <a:xfrm>
            <a:off x="539933" y="396372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METODOLOGIA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9" name="Google Shape;179;g2f4507e46ad_0_63"/>
          <p:cNvSpPr txBox="1">
            <a:spLocks noGrp="1"/>
          </p:cNvSpPr>
          <p:nvPr>
            <p:ph type="ftr" idx="11"/>
          </p:nvPr>
        </p:nvSpPr>
        <p:spPr>
          <a:xfrm>
            <a:off x="3917768" y="634673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80" name="Google Shape;180;g2f4507e46ad_0_63"/>
          <p:cNvSpPr txBox="1"/>
          <p:nvPr/>
        </p:nvSpPr>
        <p:spPr>
          <a:xfrm>
            <a:off x="188350" y="2116200"/>
            <a:ext cx="11423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181" name="Google Shape;181;g2f4507e46ad_0_63"/>
          <p:cNvSpPr txBox="1"/>
          <p:nvPr/>
        </p:nvSpPr>
        <p:spPr>
          <a:xfrm>
            <a:off x="90400" y="2214175"/>
            <a:ext cx="119406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A  pesquisa será conduzida por meio de uma revisão bibliográfica de cunho qualitativo. A coleta de dados será realizada utilizando palavras-chave como “mediação de conflitos escolares”, “círculos restaurativos”, “gestão de conflitos na educação” e “cultura de paz na escola”. A análise de conteúdo será realizada por meio de uma leitura analítica, com o objetivo de identificar e categorizar práticas de mediação de conflitos e os desafios enfrentados pelos gestores.</a:t>
            </a:r>
            <a:endParaRPr sz="20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As informações serão organizadas nos seguintes tópicos: mediação de conflitos no ambiente escolar, papel dos gestores escolares e desafios na mediação de conflitos. Posteriormente, os dados serão sintetizados e interpretados à luz do referencial teórico, buscando identificar padrões, tendências e lacunas no conhecimento existente.</a:t>
            </a:r>
            <a:endParaRPr sz="20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f4507e46ad_0_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  <p:pic>
        <p:nvPicPr>
          <p:cNvPr id="188" name="Google Shape;188;g2f4507e46ad_0_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f4507e46ad_0_74"/>
          <p:cNvSpPr/>
          <p:nvPr/>
        </p:nvSpPr>
        <p:spPr>
          <a:xfrm>
            <a:off x="0" y="0"/>
            <a:ext cx="12192000" cy="13629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0" name="Google Shape;190;g2f4507e46ad_0_7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2f4507e46ad_0_74"/>
          <p:cNvSpPr/>
          <p:nvPr/>
        </p:nvSpPr>
        <p:spPr>
          <a:xfrm>
            <a:off x="520333" y="174447"/>
            <a:ext cx="7513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44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CRONOGRAMA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2" name="Google Shape;192;g2f4507e46ad_0_74"/>
          <p:cNvSpPr txBox="1">
            <a:spLocks noGrp="1"/>
          </p:cNvSpPr>
          <p:nvPr>
            <p:ph type="ftr" idx="11"/>
          </p:nvPr>
        </p:nvSpPr>
        <p:spPr>
          <a:xfrm>
            <a:off x="-7" y="6481584"/>
            <a:ext cx="4356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Passo Fundo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93" name="Google Shape;193;g2f4507e46ad_0_74"/>
          <p:cNvSpPr txBox="1"/>
          <p:nvPr/>
        </p:nvSpPr>
        <p:spPr>
          <a:xfrm>
            <a:off x="188350" y="2116200"/>
            <a:ext cx="11423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9144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94" name="Google Shape;194;g2f4507e46ad_0_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79225" y="1497750"/>
            <a:ext cx="7513501" cy="491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rgbClr val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1051</Words>
  <Application>Microsoft Office PowerPoint</Application>
  <PresentationFormat>Widescreen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Lisiane Correa Gomes Silveira</dc:creator>
  <cp:lastModifiedBy>Maria Carolina Fortes</cp:lastModifiedBy>
  <cp:revision>1</cp:revision>
  <dcterms:created xsi:type="dcterms:W3CDTF">2015-05-22T17:18:56Z</dcterms:created>
  <dcterms:modified xsi:type="dcterms:W3CDTF">2024-09-11T17:55:10Z</dcterms:modified>
</cp:coreProperties>
</file>