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pMK0jAs7RCKU20gREPrgjcXvF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bservatorio.movimentopelabase.org.br/competencias-gerais-da-bncc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BNCC- </a:t>
            </a:r>
            <a:r>
              <a:rPr lang="pt-BR" sz="1350">
                <a:solidFill>
                  <a:srgbClr val="736C67"/>
                </a:solidFill>
                <a:highlight>
                  <a:srgbClr val="F7F7F7"/>
                </a:highlight>
              </a:rPr>
              <a:t>A BNCC traz a </a:t>
            </a:r>
            <a:r>
              <a:rPr lang="pt-BR" sz="1350" b="1">
                <a:solidFill>
                  <a:schemeClr val="dk1"/>
                </a:solidFill>
                <a:highlight>
                  <a:srgbClr val="F7F7F7"/>
                </a:highlight>
              </a:rPr>
              <a:t>cultura digital</a:t>
            </a:r>
            <a:r>
              <a:rPr lang="pt-BR" sz="1350">
                <a:solidFill>
                  <a:srgbClr val="736C67"/>
                </a:solidFill>
                <a:highlight>
                  <a:srgbClr val="F7F7F7"/>
                </a:highlight>
              </a:rPr>
              <a:t> como uma das </a:t>
            </a:r>
            <a:r>
              <a:rPr lang="pt-BR" sz="1350" u="sng">
                <a:solidFill>
                  <a:srgbClr val="313840"/>
                </a:solidFill>
                <a:highlight>
                  <a:srgbClr val="F7F7F7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Competências Gerais que consolidam a proposta de educação integral</a:t>
            </a:r>
            <a:r>
              <a:rPr lang="pt-BR" sz="1350">
                <a:solidFill>
                  <a:srgbClr val="736C67"/>
                </a:solidFill>
                <a:highlight>
                  <a:srgbClr val="F7F7F7"/>
                </a:highlight>
              </a:rPr>
              <a:t> do documento. Ela estabelece as bases para preparar os estudantes não apenas para utilizar a tecnologia, mas para compreender suas implicações éticas, sociais e culturais.</a:t>
            </a:r>
            <a:endParaRPr/>
          </a:p>
        </p:txBody>
      </p:sp>
      <p:sp>
        <p:nvSpPr>
          <p:cNvPr id="72" name="Google Shape;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unisepe.com.br/unifia/wpcontent/uploads/sites/10001/2018/06/9gest_tec.pdf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revistaeducacao.com.br/2023/02/17/politica-nacional-de-educacao-digita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alto.gov.br/ccivil_03/_ato2015-2018/2018/lei/l13709.htm" TargetMode="External"/><Relationship Id="rId5" Type="http://schemas.openxmlformats.org/officeDocument/2006/relationships/hyperlink" Target="https://www.planalto.gov.br/ccivil_03/Leis/L9394.htm" TargetMode="External"/><Relationship Id="rId4" Type="http://schemas.openxmlformats.org/officeDocument/2006/relationships/hyperlink" Target="https://www.planalto.gov.br/ccivil_03/_ato2023-2026/2023/lei/L14533.htm" TargetMode="External"/><Relationship Id="rId9" Type="http://schemas.openxmlformats.org/officeDocument/2006/relationships/hyperlink" Target="https://repositorio.ipea.gov.br/bitstream/11058/13500/1/TD_2983_web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subTitle" idx="1"/>
          </p:nvPr>
        </p:nvSpPr>
        <p:spPr>
          <a:xfrm>
            <a:off x="719513" y="1220349"/>
            <a:ext cx="7684800" cy="14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900" b="1" dirty="0">
                <a:solidFill>
                  <a:schemeClr val="tx1"/>
                </a:solidFill>
              </a:rPr>
              <a:t>PROJETO DE PESQUISA:</a:t>
            </a:r>
            <a:endParaRPr sz="1900" b="1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900" b="1" dirty="0">
              <a:solidFill>
                <a:srgbClr val="0C5ADB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900" b="1" dirty="0">
                <a:solidFill>
                  <a:srgbClr val="0C5ADB"/>
                </a:solidFill>
              </a:rPr>
              <a:t>A POLÍTICA NACIONAL DE EDUCAÇÃO DIGITAL (PNED) E O PAPEL DO GESTOR ESCOLAR PARA O DESENVOLVIMENTO DA EDUCAÇÃO DIGITAL ESCOLAR </a:t>
            </a:r>
            <a:endParaRPr sz="2700" b="1" dirty="0"/>
          </a:p>
        </p:txBody>
      </p:sp>
      <p:sp>
        <p:nvSpPr>
          <p:cNvPr id="51" name="Google Shape;51;p1"/>
          <p:cNvSpPr txBox="1"/>
          <p:nvPr/>
        </p:nvSpPr>
        <p:spPr>
          <a:xfrm>
            <a:off x="2164698" y="3520495"/>
            <a:ext cx="4794419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Acadêmica: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Adriana dos Santos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Orientador (a):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Prof. Dra. Anúbis Graciela de Morais Rossetto</a:t>
            </a:r>
            <a:endParaRPr/>
          </a:p>
        </p:txBody>
      </p:sp>
      <p:sp>
        <p:nvSpPr>
          <p:cNvPr id="52" name="Google Shape;52;p1"/>
          <p:cNvSpPr txBox="1"/>
          <p:nvPr/>
        </p:nvSpPr>
        <p:spPr>
          <a:xfrm>
            <a:off x="160800" y="165373"/>
            <a:ext cx="8802300" cy="6927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Curso de Especialização em Gestão da Educação Básica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Disciplina Metodologia de Pesquisa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Professora: Dra. Maria Carolina Fortes</a:t>
            </a:r>
            <a:endParaRPr/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800" y="226350"/>
            <a:ext cx="1617376" cy="570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>
            <a:spLocks noGrp="1"/>
          </p:cNvSpPr>
          <p:nvPr>
            <p:ph type="title"/>
          </p:nvPr>
        </p:nvSpPr>
        <p:spPr>
          <a:xfrm>
            <a:off x="3298785" y="1410071"/>
            <a:ext cx="4931632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br>
              <a:rPr lang="pt-BR"/>
            </a:br>
            <a:r>
              <a:rPr lang="pt-BR"/>
              <a:t>,</a:t>
            </a:r>
            <a:br>
              <a:rPr lang="pt-BR"/>
            </a:br>
            <a:r>
              <a:rPr lang="pt-BR"/>
              <a:t>,</a:t>
            </a: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br>
              <a:rPr lang="pt-BR"/>
            </a:br>
            <a:endParaRPr/>
          </a:p>
        </p:txBody>
      </p:sp>
      <p:pic>
        <p:nvPicPr>
          <p:cNvPr id="59" name="Google Shape;5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75150" y="4599750"/>
            <a:ext cx="1465501" cy="488376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2"/>
          <p:cNvSpPr txBox="1"/>
          <p:nvPr/>
        </p:nvSpPr>
        <p:spPr>
          <a:xfrm>
            <a:off x="502350" y="936450"/>
            <a:ext cx="8139300" cy="36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pt-BR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TEMA</a:t>
            </a:r>
            <a:r>
              <a:rPr lang="pt-BR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200"/>
          </a:p>
          <a:p>
            <a:pPr marL="0" marR="0" lvl="0" indent="45021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A importância do papel do gestor escolar para o desenvolvimento da</a:t>
            </a:r>
            <a:r>
              <a:rPr lang="pt-BR" sz="16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Educação Digital Escolar do segundo eixo da Lei 14.533 de 11 de janeiro de 2023, que versa sobre a Política Nacional de Educação Digital (PNED).</a:t>
            </a: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730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pt-BR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PROBLEMA:</a:t>
            </a:r>
            <a:endParaRPr sz="120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Qual é o papel, os desafios e as possibilidades do gestor escolar para garantir o desenvolvimento da Educação Digital Escolar apontada na Política Nacional de Educação Digital (PNED) com base na Lei 14.533/23?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"/>
          <p:cNvSpPr txBox="1"/>
          <p:nvPr/>
        </p:nvSpPr>
        <p:spPr>
          <a:xfrm>
            <a:off x="341950" y="136500"/>
            <a:ext cx="8299800" cy="564900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PROJETO DE PESQUISA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3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292200" y="197150"/>
            <a:ext cx="8559600" cy="414300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OBJETIVOS:</a:t>
            </a:r>
            <a:endParaRPr sz="2000"/>
          </a:p>
        </p:txBody>
      </p:sp>
      <p:sp>
        <p:nvSpPr>
          <p:cNvPr id="69" name="Google Shape;69;p3"/>
          <p:cNvSpPr txBox="1"/>
          <p:nvPr/>
        </p:nvSpPr>
        <p:spPr>
          <a:xfrm>
            <a:off x="292200" y="795241"/>
            <a:ext cx="8399145" cy="489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60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pt-BR" sz="1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 GERAL:</a:t>
            </a:r>
            <a:endParaRPr sz="16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Refletir sobre a importância e o papel do Gestor Escolar para garantir o desenvolvimento da Educação Digital Escolar, frente às demandas mencionadas na Lei 14.533 de 11 de janeiro de 2023, que versa sobre a Política Nacional de Educação Digital (PNED)</a:t>
            </a: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60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pt-BR" sz="1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 ESPECÍFICOS:</a:t>
            </a:r>
            <a:endParaRPr sz="1600"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Identificar as demandas e as diretrizes trazidas pela Lei 14.533/23 no que se refere ao Eixo II da Educação Digital Escolar;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Averiguar qual seria o perfil ideal do gestor escolar para que se possa garantir o desenvolvimento da</a:t>
            </a:r>
            <a:r>
              <a:rPr lang="pt-BR" sz="1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Educação Digital Escolar;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Analisar os desafios e as possibilidades do gestor escolar no contexto da Educação Digital Escolar mencionada na PNED.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4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4"/>
          <p:cNvSpPr txBox="1"/>
          <p:nvPr/>
        </p:nvSpPr>
        <p:spPr>
          <a:xfrm>
            <a:off x="341947" y="136493"/>
            <a:ext cx="8429625" cy="564951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JUSTIFICATIVA</a:t>
            </a:r>
            <a:endParaRPr/>
          </a:p>
        </p:txBody>
      </p:sp>
      <p:sp>
        <p:nvSpPr>
          <p:cNvPr id="77" name="Google Shape;77;p4"/>
          <p:cNvSpPr txBox="1"/>
          <p:nvPr/>
        </p:nvSpPr>
        <p:spPr>
          <a:xfrm>
            <a:off x="372450" y="968150"/>
            <a:ext cx="8399100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t-BR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Sociedade contempor</a:t>
            </a:r>
            <a:r>
              <a:rPr lang="pt-BR" sz="1900" b="1" dirty="0"/>
              <a:t>ânea e uso de tecnologias; </a:t>
            </a:r>
            <a:endParaRPr sz="1900" b="1" dirty="0"/>
          </a:p>
          <a:p>
            <a:pPr marL="45720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t-BR" sz="1900" b="1" dirty="0"/>
              <a:t>Significado da Gestão Escolar;</a:t>
            </a:r>
            <a:endParaRPr sz="1900" b="1" dirty="0"/>
          </a:p>
          <a:p>
            <a:pPr marL="45720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t-BR" sz="1900" b="1" dirty="0"/>
              <a:t>Demandas da Lei 14.533/2023 da Política Nacional de Educação Digital – PNED (Eixo II – Educação Digital Escolar);</a:t>
            </a:r>
            <a:endParaRPr sz="1900" b="1" dirty="0"/>
          </a:p>
          <a:p>
            <a:pPr marL="45720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t-BR" sz="1900" b="1" dirty="0"/>
              <a:t>BNCC - Cultura Digital e competências gerais que englobam a tecnologia na educação;</a:t>
            </a:r>
            <a:endParaRPr sz="19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9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5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 txBox="1"/>
          <p:nvPr/>
        </p:nvSpPr>
        <p:spPr>
          <a:xfrm>
            <a:off x="305174" y="335281"/>
            <a:ext cx="8429625" cy="564951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REFERENCIAL TEÓRICO</a:t>
            </a:r>
            <a:endParaRPr/>
          </a:p>
        </p:txBody>
      </p:sp>
      <p:sp>
        <p:nvSpPr>
          <p:cNvPr id="85" name="Google Shape;85;p5"/>
          <p:cNvSpPr txBox="1"/>
          <p:nvPr/>
        </p:nvSpPr>
        <p:spPr>
          <a:xfrm>
            <a:off x="409199" y="1212715"/>
            <a:ext cx="8325600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-POLÍTICA NACIONAL DE EDUCAÇÃO DIGITAL (PNED) E SEUS EIXOS ESTRUTURANTES;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O GESTOR ESCOLAR: DESAFIOS E POSSIBILIDADES PARA A EDUCAÇÃO DIGITAL ESCOLAR;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/>
              <a:t>- </a:t>
            </a:r>
            <a:r>
              <a:rPr lang="pt-BR" sz="2000" dirty="0"/>
              <a:t>PRINCIPAIS AUTORES: Apolinário (2011), Brandão (2002), Garofalo (2023), Gil (2002), </a:t>
            </a:r>
            <a:r>
              <a:rPr lang="pt-BR" sz="2000" dirty="0" err="1"/>
              <a:t>Libâneo</a:t>
            </a:r>
            <a:r>
              <a:rPr lang="pt-BR" sz="2000" dirty="0"/>
              <a:t> (2013), </a:t>
            </a:r>
            <a:r>
              <a:rPr lang="pt-BR" sz="2000" dirty="0" err="1"/>
              <a:t>Luck</a:t>
            </a:r>
            <a:r>
              <a:rPr lang="pt-BR" sz="2000" dirty="0"/>
              <a:t> (2000, 2009), entre outros.</a:t>
            </a:r>
            <a:endParaRPr sz="20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6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272403" y="349780"/>
            <a:ext cx="8429625" cy="564951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/>
          </a:p>
        </p:txBody>
      </p:sp>
      <p:sp>
        <p:nvSpPr>
          <p:cNvPr id="93" name="Google Shape;93;p6"/>
          <p:cNvSpPr txBox="1"/>
          <p:nvPr/>
        </p:nvSpPr>
        <p:spPr>
          <a:xfrm>
            <a:off x="357153" y="1431676"/>
            <a:ext cx="8344875" cy="28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 dirty="0">
                <a:solidFill>
                  <a:schemeClr val="dk1"/>
                </a:solidFill>
              </a:rPr>
              <a:t>Com o intuito de sanar  a problemática deste projeto, o caminho metodológico escolhido é o da realização de uma </a:t>
            </a:r>
            <a:r>
              <a:rPr lang="pt-BR" sz="2200" b="1" dirty="0">
                <a:solidFill>
                  <a:schemeClr val="dk1"/>
                </a:solidFill>
              </a:rPr>
              <a:t>pesquisa bibliográfica de cunho exploratório com abordagem qualitativa.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7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7"/>
          <p:cNvSpPr txBox="1"/>
          <p:nvPr/>
        </p:nvSpPr>
        <p:spPr>
          <a:xfrm>
            <a:off x="272403" y="136493"/>
            <a:ext cx="8429625" cy="564951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CRONOGRAMA</a:t>
            </a:r>
            <a:endParaRPr dirty="0"/>
          </a:p>
        </p:txBody>
      </p:sp>
      <p:sp>
        <p:nvSpPr>
          <p:cNvPr id="101" name="Google Shape;101;p7"/>
          <p:cNvSpPr txBox="1"/>
          <p:nvPr/>
        </p:nvSpPr>
        <p:spPr>
          <a:xfrm>
            <a:off x="272403" y="904939"/>
            <a:ext cx="8429625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Elaboração do Projeto de Pesquisa e apresentação: Agosto e Setembro de 2024.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Elaboração do artigo: Setembro e outubro de 2024.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Bancas Finais de TCC: Novembro de 2024.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7634" y="4690550"/>
            <a:ext cx="1193009" cy="397577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"/>
          <p:cNvSpPr txBox="1"/>
          <p:nvPr/>
        </p:nvSpPr>
        <p:spPr>
          <a:xfrm>
            <a:off x="372427" y="197139"/>
            <a:ext cx="8399145" cy="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8"/>
          <p:cNvSpPr txBox="1"/>
          <p:nvPr/>
        </p:nvSpPr>
        <p:spPr>
          <a:xfrm>
            <a:off x="272403" y="136493"/>
            <a:ext cx="8429625" cy="564951"/>
          </a:xfrm>
          <a:prstGeom prst="rect">
            <a:avLst/>
          </a:prstGeom>
          <a:solidFill>
            <a:srgbClr val="FBFED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sp>
        <p:nvSpPr>
          <p:cNvPr id="109" name="Google Shape;109;p8"/>
          <p:cNvSpPr txBox="1"/>
          <p:nvPr/>
        </p:nvSpPr>
        <p:spPr>
          <a:xfrm>
            <a:off x="272402" y="879250"/>
            <a:ext cx="8429626" cy="3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APPOLINÁRIO, Fabio. Dicionário de Metodologia Científica. 2. ed. São Paulo: Atlas, 2011. 295p.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BRANDÃO, Carlos Rodrigues. O que é educação. São Paulo: Editora Brasiliense, 2002. 117 p.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BRASIL. Lei nº 14.533, de 11 de janeiro de 2023. Institui a Política Nacional de Educação Digital e altera as Leis nºs 9.394, de 20 de dezembro de 1996 ( Lei de Diretrizes e Bases da Educação Nacional)9.448, de 14 de março de 1997, 10.260, de 12 de julho de 2001, e 10.753, de 30 de outubro de 2003. 2023. Disponível em: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https://www.planalto.gov.br/ccivil_03/_ato2023-2026/2023/lei/L14533.htm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. Acesso em 05 jul.2024.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BRASIL. Lei 9.394, de 20 de dezembro de 1996. Estabelece as diretrizes e bases da educação nacional. Diário Oficial da União, Brasilia, DF, 23 dez. 1996. Disponível em: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https://www.planalto.gov.br/ccivil_03/Leis/L9394.htm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, Acesso em 19 ago. 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BRASIL, Lei nº 13.709, de 14 de agosto de 2018. Lei Geral de Proteção de Dados Pessoais. Disponível em: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https://www.planalto.gov.br/ccivil_03/_ato2015-2018/2018/lei/l13709.htm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. Acesso em 20 ago. 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GAROFALO, D. O que você precisa saber sobre a Política Nacional de Educação Digital. Revista Educação de Feveriro de 2023. Disponível em: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https://revistaeducacao.com.br/2023/02/17/politica-nacional-de-educacao-digital/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. Acesso em 20 ago.2024.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LIBÂNEO,J. C. Organização e gestão da escola: teoria e prática. 6.ed. rev. E ampl.- São Paulo: Heccus Editora, 2013.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LUCK, H. Ação Integrada: administração, supervisão e orinetação educacional. Petrópolis: Vozes, 2000.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LUCK, H. Dimensões da gestão escolar e suas competências. Curitiba: Ed. Positivo. 2009.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PENA, Cária, N. OLIVEIRA,S.M. CUNHA, N. De B.. Gestão educacional e avaliação: Perspectivas e desafios contemporâneos. Campinas, SP: Pontes ed. 2015.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RIOS, Mirivan. O gestor escolar e as novas tecnologias. 2018. Disponível em: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https://portal.unisepe.com.br/unifia/wpcontent/uploads/sites/10001/2018/06/9gest_tec.pdf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Acesso em: 19 ago.2024.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TURCHI, L. CODES, A.L. ARAUJO, H. Formação Continuada dos professores e a política nacional de educação digital. 2024. Disponível em:</a:t>
            </a:r>
            <a:r>
              <a:rPr lang="pt-BR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1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https://repositorio.ipea.gov.br/bitstream/11058/13500/1/TD_2983_web.pdf</a:t>
            </a:r>
            <a:r>
              <a:rPr lang="pt-B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. Acesso em 20 ago.2024.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/>
          <p:nvPr/>
        </p:nvSpPr>
        <p:spPr>
          <a:xfrm>
            <a:off x="2080776" y="3397109"/>
            <a:ext cx="47943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Acadêmica: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Adriana dos Santos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/>
              <a:t>E-mail: adriana-dsantos4@educar.rs.gov.br</a:t>
            </a: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115" name="Google Shape;11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23228" y="4540826"/>
            <a:ext cx="1636045" cy="439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obrigada pela atenção fofo">
            <a:extLst>
              <a:ext uri="{FF2B5EF4-FFF2-40B4-BE49-F238E27FC236}">
                <a16:creationId xmlns:a16="http://schemas.microsoft.com/office/drawing/2014/main" id="{FDC07DAE-C6C2-4E80-FB0F-392402536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811934"/>
            <a:ext cx="4762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1113</Words>
  <Application>Microsoft Office PowerPoint</Application>
  <PresentationFormat>Apresentação na tela (16:9)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Noto Sans Symbols</vt:lpstr>
      <vt:lpstr>Simple Light</vt:lpstr>
      <vt:lpstr>Apresentação do PowerPoint</vt:lpstr>
      <vt:lpstr> , ,                                      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Santos</dc:creator>
  <cp:lastModifiedBy>Maria Carolina Fortes</cp:lastModifiedBy>
  <cp:revision>2</cp:revision>
  <dcterms:modified xsi:type="dcterms:W3CDTF">2024-09-10T14:07:02Z</dcterms:modified>
</cp:coreProperties>
</file>