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Ezmnnlt/4EkwJQhPuhImKJUjya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A1BD9EB-E70F-497D-87CA-B17DEDF33BA4}">
  <a:tblStyle styleId="{DA1BD9EB-E70F-497D-87CA-B17DEDF33BA4}" styleName="Table_0">
    <a:wholeTbl>
      <a:tcTxStyle>
        <a:font>
          <a:latin typeface="Arial"/>
          <a:ea typeface="Arial"/>
          <a:cs typeface="Arial"/>
        </a:font>
        <a:srgbClr val="000000"/>
      </a:tcTxStyle>
      <a:tcStyle>
        <a:tcBdr>
          <a:left>
            <a:ln cap="flat" cmpd="sng">
              <a:solidFill>
                <a:srgbClr val="808080"/>
              </a:solidFill>
              <a:prstDash val="solid"/>
              <a:round/>
              <a:headEnd type="none" w="sm" len="sm"/>
              <a:tailEnd type="none" w="sm" len="sm"/>
            </a:ln>
          </a:left>
          <a:right>
            <a:ln cap="flat" cmpd="sng">
              <a:solidFill>
                <a:srgbClr val="808080"/>
              </a:solidFill>
              <a:prstDash val="solid"/>
              <a:round/>
              <a:headEnd type="none" w="sm" len="sm"/>
              <a:tailEnd type="none" w="sm" len="sm"/>
            </a:ln>
          </a:right>
          <a:top>
            <a:ln cap="flat" cmpd="sng">
              <a:solidFill>
                <a:srgbClr val="808080"/>
              </a:solidFill>
              <a:prstDash val="solid"/>
              <a:round/>
              <a:headEnd type="none" w="sm" len="sm"/>
              <a:tailEnd type="none" w="sm" len="sm"/>
            </a:ln>
          </a:top>
          <a:bottom>
            <a:ln cap="flat" cmpd="sng">
              <a:solidFill>
                <a:srgbClr val="808080"/>
              </a:solidFill>
              <a:prstDash val="solid"/>
              <a:round/>
              <a:headEnd type="none" w="sm" len="sm"/>
              <a:tailEnd type="none" w="sm" len="sm"/>
            </a:ln>
          </a:bottom>
          <a:insideH>
            <a:ln cap="flat" cmpd="sng">
              <a:solidFill>
                <a:srgbClr val="808080"/>
              </a:solidFill>
              <a:prstDash val="solid"/>
              <a:round/>
              <a:headEnd type="none" w="sm" len="sm"/>
              <a:tailEnd type="none" w="sm" len="sm"/>
            </a:ln>
          </a:insideH>
          <a:insideV>
            <a:ln cap="flat" cmpd="sng">
              <a:solidFill>
                <a:srgbClr val="80808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6000" y="812520"/>
            <a:ext cx="7127280" cy="400896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6000" y="5078520"/>
            <a:ext cx="6047640" cy="481104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5" name="Google Shape;5;n"/>
          <p:cNvSpPr txBox="1">
            <a:spLocks noGrp="1"/>
          </p:cNvSpPr>
          <p:nvPr>
            <p:ph type="hdr" idx="3"/>
          </p:nvPr>
        </p:nvSpPr>
        <p:spPr>
          <a:xfrm>
            <a:off x="0" y="0"/>
            <a:ext cx="3280680" cy="53424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 name="Google Shape;6;n"/>
          <p:cNvSpPr txBox="1">
            <a:spLocks noGrp="1"/>
          </p:cNvSpPr>
          <p:nvPr>
            <p:ph type="dt" idx="10"/>
          </p:nvPr>
        </p:nvSpPr>
        <p:spPr>
          <a:xfrm>
            <a:off x="4278960" y="0"/>
            <a:ext cx="3280680" cy="53424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10157400"/>
            <a:ext cx="3280680" cy="53424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sldNum" idx="12"/>
          </p:nvPr>
        </p:nvSpPr>
        <p:spPr>
          <a:xfrm>
            <a:off x="4278960" y="10157400"/>
            <a:ext cx="3280680" cy="53424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pt-BR" sz="1400" b="0" i="0" u="none" strike="noStrike" cap="none">
                <a:latin typeface="Times New Roman"/>
                <a:ea typeface="Times New Roman"/>
                <a:cs typeface="Times New Roman"/>
                <a:sym typeface="Times New Roman"/>
              </a:rPr>
              <a:t>‹nº›</a:t>
            </a:fld>
            <a:endParaRPr sz="1400" b="0" i="0" u="none" strike="noStrike" cap="none">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notes"/>
          <p:cNvSpPr txBox="1">
            <a:spLocks noGrp="1"/>
          </p:cNvSpPr>
          <p:nvPr>
            <p:ph type="body" idx="1"/>
          </p:nvPr>
        </p:nvSpPr>
        <p:spPr>
          <a:xfrm>
            <a:off x="756000" y="5078520"/>
            <a:ext cx="6047640" cy="481104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19" name="Google Shape;119;p1:notes"/>
          <p:cNvSpPr>
            <a:spLocks noGrp="1" noRot="1" noChangeAspect="1"/>
          </p:cNvSpPr>
          <p:nvPr>
            <p:ph type="sldImg" idx="2"/>
          </p:nvPr>
        </p:nvSpPr>
        <p:spPr>
          <a:xfrm>
            <a:off x="216000" y="812520"/>
            <a:ext cx="7127280" cy="400896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d2b6368563_0_41:notes"/>
          <p:cNvSpPr txBox="1">
            <a:spLocks noGrp="1"/>
          </p:cNvSpPr>
          <p:nvPr>
            <p:ph type="body" idx="1"/>
          </p:nvPr>
        </p:nvSpPr>
        <p:spPr>
          <a:xfrm>
            <a:off x="756000" y="5078520"/>
            <a:ext cx="6047700" cy="48111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225" name="Google Shape;225;g2d2b6368563_0_41: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2: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9" name="Google Shape;129;p2: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30" name="Google Shape;130;p2: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2</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3: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1" name="Google Shape;141;p3: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42" name="Google Shape;142;p3: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3</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4: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3" name="Google Shape;153;p4: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54" name="Google Shape;154;p4: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4</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5: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66" name="Google Shape;166;p5: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5</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6: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7" name="Google Shape;177;p6: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78" name="Google Shape;178;p6: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6</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7:notes"/>
          <p:cNvSpPr>
            <a:spLocks noGrp="1" noRot="1" noChangeAspect="1"/>
          </p:cNvSpPr>
          <p:nvPr>
            <p:ph type="sldImg" idx="2"/>
          </p:nvPr>
        </p:nvSpPr>
        <p:spPr>
          <a:xfrm>
            <a:off x="685800" y="1143000"/>
            <a:ext cx="548604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9" name="Google Shape;189;p7:notes"/>
          <p:cNvSpPr txBox="1">
            <a:spLocks noGrp="1"/>
          </p:cNvSpPr>
          <p:nvPr>
            <p:ph type="body" idx="1"/>
          </p:nvPr>
        </p:nvSpPr>
        <p:spPr>
          <a:xfrm>
            <a:off x="685800" y="4400640"/>
            <a:ext cx="548604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90" name="Google Shape;190;p7:notes"/>
          <p:cNvSpPr txBox="1">
            <a:spLocks noGrp="1"/>
          </p:cNvSpPr>
          <p:nvPr>
            <p:ph type="sldNum" idx="12"/>
          </p:nvPr>
        </p:nvSpPr>
        <p:spPr>
          <a:xfrm>
            <a:off x="3884760" y="8685360"/>
            <a:ext cx="2971440" cy="45828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7</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d2b6368563_0_1:notes"/>
          <p:cNvSpPr>
            <a:spLocks noGrp="1" noRot="1" noChangeAspect="1"/>
          </p:cNvSpPr>
          <p:nvPr>
            <p:ph type="sldImg" idx="2"/>
          </p:nvPr>
        </p:nvSpPr>
        <p:spPr>
          <a:xfrm>
            <a:off x="685800" y="1143000"/>
            <a:ext cx="5486100" cy="30858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1" name="Google Shape;201;g2d2b6368563_0_1:notes"/>
          <p:cNvSpPr txBox="1">
            <a:spLocks noGrp="1"/>
          </p:cNvSpPr>
          <p:nvPr>
            <p:ph type="body" idx="1"/>
          </p:nvPr>
        </p:nvSpPr>
        <p:spPr>
          <a:xfrm>
            <a:off x="685800" y="4400640"/>
            <a:ext cx="548610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202" name="Google Shape;202;g2d2b6368563_0_1:notes"/>
          <p:cNvSpPr txBox="1">
            <a:spLocks noGrp="1"/>
          </p:cNvSpPr>
          <p:nvPr>
            <p:ph type="sldNum" idx="12"/>
          </p:nvPr>
        </p:nvSpPr>
        <p:spPr>
          <a:xfrm>
            <a:off x="3884760" y="8685360"/>
            <a:ext cx="2971500" cy="4584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8</a:t>
            </a:fld>
            <a:endParaRPr sz="1200" b="0" strike="noStrike">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d2b6368563_0_12:notes"/>
          <p:cNvSpPr>
            <a:spLocks noGrp="1" noRot="1" noChangeAspect="1"/>
          </p:cNvSpPr>
          <p:nvPr>
            <p:ph type="sldImg" idx="2"/>
          </p:nvPr>
        </p:nvSpPr>
        <p:spPr>
          <a:xfrm>
            <a:off x="685800" y="1143000"/>
            <a:ext cx="5486100" cy="30858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3" name="Google Shape;213;g2d2b6368563_0_12:notes"/>
          <p:cNvSpPr txBox="1">
            <a:spLocks noGrp="1"/>
          </p:cNvSpPr>
          <p:nvPr>
            <p:ph type="body" idx="1"/>
          </p:nvPr>
        </p:nvSpPr>
        <p:spPr>
          <a:xfrm>
            <a:off x="685800" y="4400640"/>
            <a:ext cx="5486100" cy="3600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214" name="Google Shape;214;g2d2b6368563_0_12:notes"/>
          <p:cNvSpPr txBox="1">
            <a:spLocks noGrp="1"/>
          </p:cNvSpPr>
          <p:nvPr>
            <p:ph type="sldNum" idx="12"/>
          </p:nvPr>
        </p:nvSpPr>
        <p:spPr>
          <a:xfrm>
            <a:off x="3884760" y="8685360"/>
            <a:ext cx="2971500" cy="4584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None/>
            </a:pPr>
            <a:fld id="{00000000-1234-1234-1234-123412341234}" type="slidenum">
              <a:rPr lang="pt-BR" sz="1200" b="0" strike="noStrike">
                <a:solidFill>
                  <a:srgbClr val="000000"/>
                </a:solidFill>
                <a:latin typeface="Arial"/>
                <a:ea typeface="Arial"/>
                <a:cs typeface="Arial"/>
                <a:sym typeface="Arial"/>
              </a:rPr>
              <a:t>9</a:t>
            </a:fld>
            <a:endParaRPr sz="1200" b="0" strike="noStrike">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5"/>
        <p:cNvGrpSpPr/>
        <p:nvPr/>
      </p:nvGrpSpPr>
      <p:grpSpPr>
        <a:xfrm>
          <a:off x="0" y="0"/>
          <a:ext cx="0" cy="0"/>
          <a:chOff x="0" y="0"/>
          <a:chExt cx="0" cy="0"/>
        </a:xfrm>
      </p:grpSpPr>
      <p:sp>
        <p:nvSpPr>
          <p:cNvPr id="16" name="Google Shape;16;p10"/>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0"/>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5"/>
        <p:cNvGrpSpPr/>
        <p:nvPr/>
      </p:nvGrpSpPr>
      <p:grpSpPr>
        <a:xfrm>
          <a:off x="0" y="0"/>
          <a:ext cx="0" cy="0"/>
          <a:chOff x="0" y="0"/>
          <a:chExt cx="0" cy="0"/>
        </a:xfrm>
      </p:grpSpPr>
      <p:sp>
        <p:nvSpPr>
          <p:cNvPr id="46" name="Google Shape;46;p21"/>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8" name="Google Shape;48;p21"/>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22"/>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3" name="Google Shape;53;p22"/>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4" name="Google Shape;54;p22"/>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5"/>
        <p:cNvGrpSpPr/>
        <p:nvPr/>
      </p:nvGrpSpPr>
      <p:grpSpPr>
        <a:xfrm>
          <a:off x="0" y="0"/>
          <a:ext cx="0" cy="0"/>
          <a:chOff x="0" y="0"/>
          <a:chExt cx="0" cy="0"/>
        </a:xfrm>
      </p:grpSpPr>
      <p:sp>
        <p:nvSpPr>
          <p:cNvPr id="56" name="Google Shape;56;p23"/>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23"/>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23"/>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23"/>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1" name="Google Shape;61;p23"/>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2" name="Google Shape;62;p23"/>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6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70"/>
        <p:cNvGrpSpPr/>
        <p:nvPr/>
      </p:nvGrpSpPr>
      <p:grpSpPr>
        <a:xfrm>
          <a:off x="0" y="0"/>
          <a:ext cx="0" cy="0"/>
          <a:chOff x="0" y="0"/>
          <a:chExt cx="0" cy="0"/>
        </a:xfrm>
      </p:grpSpPr>
      <p:sp>
        <p:nvSpPr>
          <p:cNvPr id="71" name="Google Shape;71;p24"/>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4"/>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73"/>
        <p:cNvGrpSpPr/>
        <p:nvPr/>
      </p:nvGrpSpPr>
      <p:grpSpPr>
        <a:xfrm>
          <a:off x="0" y="0"/>
          <a:ext cx="0" cy="0"/>
          <a:chOff x="0" y="0"/>
          <a:chExt cx="0" cy="0"/>
        </a:xfrm>
      </p:grpSpPr>
      <p:sp>
        <p:nvSpPr>
          <p:cNvPr id="74" name="Google Shape;74;p25"/>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5"/>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76"/>
        <p:cNvGrpSpPr/>
        <p:nvPr/>
      </p:nvGrpSpPr>
      <p:grpSpPr>
        <a:xfrm>
          <a:off x="0" y="0"/>
          <a:ext cx="0" cy="0"/>
          <a:chOff x="0" y="0"/>
          <a:chExt cx="0" cy="0"/>
        </a:xfrm>
      </p:grpSpPr>
      <p:sp>
        <p:nvSpPr>
          <p:cNvPr id="77" name="Google Shape;77;p26"/>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9" name="Google Shape;79;p26"/>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0"/>
        <p:cNvGrpSpPr/>
        <p:nvPr/>
      </p:nvGrpSpPr>
      <p:grpSpPr>
        <a:xfrm>
          <a:off x="0" y="0"/>
          <a:ext cx="0" cy="0"/>
          <a:chOff x="0" y="0"/>
          <a:chExt cx="0" cy="0"/>
        </a:xfrm>
      </p:grpSpPr>
      <p:sp>
        <p:nvSpPr>
          <p:cNvPr id="81" name="Google Shape;81;p27"/>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82"/>
        <p:cNvGrpSpPr/>
        <p:nvPr/>
      </p:nvGrpSpPr>
      <p:grpSpPr>
        <a:xfrm>
          <a:off x="0" y="0"/>
          <a:ext cx="0" cy="0"/>
          <a:chOff x="0" y="0"/>
          <a:chExt cx="0" cy="0"/>
        </a:xfrm>
      </p:grpSpPr>
      <p:sp>
        <p:nvSpPr>
          <p:cNvPr id="83" name="Google Shape;83;p28"/>
          <p:cNvSpPr txBox="1">
            <a:spLocks noGrp="1"/>
          </p:cNvSpPr>
          <p:nvPr>
            <p:ph type="subTitle" idx="1"/>
          </p:nvPr>
        </p:nvSpPr>
        <p:spPr>
          <a:xfrm>
            <a:off x="1523880" y="1122480"/>
            <a:ext cx="9143640" cy="110667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84"/>
        <p:cNvGrpSpPr/>
        <p:nvPr/>
      </p:nvGrpSpPr>
      <p:grpSpPr>
        <a:xfrm>
          <a:off x="0" y="0"/>
          <a:ext cx="0" cy="0"/>
          <a:chOff x="0" y="0"/>
          <a:chExt cx="0" cy="0"/>
        </a:xfrm>
      </p:grpSpPr>
      <p:sp>
        <p:nvSpPr>
          <p:cNvPr id="85" name="Google Shape;85;p29"/>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9"/>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7" name="Google Shape;87;p29"/>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8" name="Google Shape;88;p29"/>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8"/>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89"/>
        <p:cNvGrpSpPr/>
        <p:nvPr/>
      </p:nvGrpSpPr>
      <p:grpSpPr>
        <a:xfrm>
          <a:off x="0" y="0"/>
          <a:ext cx="0" cy="0"/>
          <a:chOff x="0" y="0"/>
          <a:chExt cx="0" cy="0"/>
        </a:xfrm>
      </p:grpSpPr>
      <p:sp>
        <p:nvSpPr>
          <p:cNvPr id="90" name="Google Shape;90;p30"/>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30"/>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2" name="Google Shape;92;p30"/>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3" name="Google Shape;93;p30"/>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4"/>
        <p:cNvGrpSpPr/>
        <p:nvPr/>
      </p:nvGrpSpPr>
      <p:grpSpPr>
        <a:xfrm>
          <a:off x="0" y="0"/>
          <a:ext cx="0" cy="0"/>
          <a:chOff x="0" y="0"/>
          <a:chExt cx="0" cy="0"/>
        </a:xfrm>
      </p:grpSpPr>
      <p:sp>
        <p:nvSpPr>
          <p:cNvPr id="95" name="Google Shape;95;p31"/>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31"/>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7" name="Google Shape;97;p31"/>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8" name="Google Shape;98;p31"/>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99"/>
        <p:cNvGrpSpPr/>
        <p:nvPr/>
      </p:nvGrpSpPr>
      <p:grpSpPr>
        <a:xfrm>
          <a:off x="0" y="0"/>
          <a:ext cx="0" cy="0"/>
          <a:chOff x="0" y="0"/>
          <a:chExt cx="0" cy="0"/>
        </a:xfrm>
      </p:grpSpPr>
      <p:sp>
        <p:nvSpPr>
          <p:cNvPr id="100" name="Google Shape;100;p32"/>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2"/>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2" name="Google Shape;102;p32"/>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03"/>
        <p:cNvGrpSpPr/>
        <p:nvPr/>
      </p:nvGrpSpPr>
      <p:grpSpPr>
        <a:xfrm>
          <a:off x="0" y="0"/>
          <a:ext cx="0" cy="0"/>
          <a:chOff x="0" y="0"/>
          <a:chExt cx="0" cy="0"/>
        </a:xfrm>
      </p:grpSpPr>
      <p:sp>
        <p:nvSpPr>
          <p:cNvPr id="104" name="Google Shape;104;p33"/>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33"/>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6" name="Google Shape;106;p33"/>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7" name="Google Shape;107;p33"/>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8" name="Google Shape;108;p33"/>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9"/>
        <p:cNvGrpSpPr/>
        <p:nvPr/>
      </p:nvGrpSpPr>
      <p:grpSpPr>
        <a:xfrm>
          <a:off x="0" y="0"/>
          <a:ext cx="0" cy="0"/>
          <a:chOff x="0" y="0"/>
          <a:chExt cx="0" cy="0"/>
        </a:xfrm>
      </p:grpSpPr>
      <p:sp>
        <p:nvSpPr>
          <p:cNvPr id="110" name="Google Shape;110;p34"/>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34"/>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2" name="Google Shape;112;p34"/>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3" name="Google Shape;113;p34"/>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4" name="Google Shape;114;p34"/>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5" name="Google Shape;115;p34"/>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6" name="Google Shape;116;p34"/>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9"/>
        <p:cNvGrpSpPr/>
        <p:nvPr/>
      </p:nvGrpSpPr>
      <p:grpSpPr>
        <a:xfrm>
          <a:off x="0" y="0"/>
          <a:ext cx="0" cy="0"/>
          <a:chOff x="0" y="0"/>
          <a:chExt cx="0" cy="0"/>
        </a:xfrm>
      </p:grpSpPr>
      <p:sp>
        <p:nvSpPr>
          <p:cNvPr id="20" name="Google Shape;20;p14"/>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2"/>
        <p:cNvGrpSpPr/>
        <p:nvPr/>
      </p:nvGrpSpPr>
      <p:grpSpPr>
        <a:xfrm>
          <a:off x="0" y="0"/>
          <a:ext cx="0" cy="0"/>
          <a:chOff x="0" y="0"/>
          <a:chExt cx="0" cy="0"/>
        </a:xfrm>
      </p:grpSpPr>
      <p:sp>
        <p:nvSpPr>
          <p:cNvPr id="23" name="Google Shape;23;p15"/>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5"/>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5" name="Google Shape;25;p15"/>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8"/>
        <p:cNvGrpSpPr/>
        <p:nvPr/>
      </p:nvGrpSpPr>
      <p:grpSpPr>
        <a:xfrm>
          <a:off x="0" y="0"/>
          <a:ext cx="0" cy="0"/>
          <a:chOff x="0" y="0"/>
          <a:chExt cx="0" cy="0"/>
        </a:xfrm>
      </p:grpSpPr>
      <p:sp>
        <p:nvSpPr>
          <p:cNvPr id="29" name="Google Shape;29;p17"/>
          <p:cNvSpPr txBox="1">
            <a:spLocks noGrp="1"/>
          </p:cNvSpPr>
          <p:nvPr>
            <p:ph type="subTitle" idx="1"/>
          </p:nvPr>
        </p:nvSpPr>
        <p:spPr>
          <a:xfrm>
            <a:off x="1523880" y="1122480"/>
            <a:ext cx="9143640" cy="110667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8"/>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3" name="Google Shape;33;p18"/>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4" name="Google Shape;34;p18"/>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8" name="Google Shape;38;p19"/>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9" name="Google Shape;39;p19"/>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40"/>
        <p:cNvGrpSpPr/>
        <p:nvPr/>
      </p:nvGrpSpPr>
      <p:grpSpPr>
        <a:xfrm>
          <a:off x="0" y="0"/>
          <a:ext cx="0" cy="0"/>
          <a:chOff x="0" y="0"/>
          <a:chExt cx="0" cy="0"/>
        </a:xfrm>
      </p:grpSpPr>
      <p:sp>
        <p:nvSpPr>
          <p:cNvPr id="41" name="Google Shape;41;p20"/>
          <p:cNvSpPr txBox="1">
            <a:spLocks noGrp="1"/>
          </p:cNvSpPr>
          <p:nvPr>
            <p:ph type="title"/>
          </p:nvPr>
        </p:nvSpPr>
        <p:spPr>
          <a:xfrm>
            <a:off x="1523880" y="1122480"/>
            <a:ext cx="9143640" cy="238716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0"/>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3" name="Google Shape;43;p20"/>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4" name="Google Shape;44;p20"/>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1523880" y="1122480"/>
            <a:ext cx="9143640" cy="238716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 name="Google Shape;11;p9"/>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2" name="Google Shape;12;p9"/>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3" name="Google Shape;13;p9"/>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1pPr>
            <a:lvl2pPr marL="0" marR="0" lvl="1"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2pPr>
            <a:lvl3pPr marL="0" marR="0" lvl="2"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3pPr>
            <a:lvl4pPr marL="0" marR="0" lvl="3"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4pPr>
            <a:lvl5pPr marL="0" marR="0" lvl="4"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5pPr>
            <a:lvl6pPr marL="0" marR="0" lvl="5"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6pPr>
            <a:lvl7pPr marL="0" marR="0" lvl="6"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7pPr>
            <a:lvl8pPr marL="0" marR="0" lvl="7"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8pPr>
            <a:lvl9pPr marL="0" marR="0" lvl="8"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pt-BR"/>
              <a:t>‹nº›</a:t>
            </a:fld>
            <a:endParaRPr>
              <a:solidFill>
                <a:srgbClr val="000000"/>
              </a:solidFill>
              <a:latin typeface="Times New Roman"/>
              <a:ea typeface="Times New Roman"/>
              <a:cs typeface="Times New Roman"/>
              <a:sym typeface="Times New Roman"/>
            </a:endParaRPr>
          </a:p>
        </p:txBody>
      </p:sp>
      <p:sp>
        <p:nvSpPr>
          <p:cNvPr id="14" name="Google Shape;14;p9"/>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3"/>
        <p:cNvGrpSpPr/>
        <p:nvPr/>
      </p:nvGrpSpPr>
      <p:grpSpPr>
        <a:xfrm>
          <a:off x="0" y="0"/>
          <a:ext cx="0" cy="0"/>
          <a:chOff x="0" y="0"/>
          <a:chExt cx="0" cy="0"/>
        </a:xfrm>
      </p:grpSpPr>
      <p:sp>
        <p:nvSpPr>
          <p:cNvPr id="64" name="Google Shape;64;p11"/>
          <p:cNvSpPr txBox="1">
            <a:spLocks noGrp="1"/>
          </p:cNvSpPr>
          <p:nvPr>
            <p:ph type="title"/>
          </p:nvPr>
        </p:nvSpPr>
        <p:spPr>
          <a:xfrm>
            <a:off x="838080" y="365040"/>
            <a:ext cx="10515240" cy="1325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5" name="Google Shape;65;p11"/>
          <p:cNvSpPr txBox="1">
            <a:spLocks noGrp="1"/>
          </p:cNvSpPr>
          <p:nvPr>
            <p:ph type="body" idx="1"/>
          </p:nvPr>
        </p:nvSpPr>
        <p:spPr>
          <a:xfrm>
            <a:off x="838080" y="1825560"/>
            <a:ext cx="10515240" cy="435096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66" name="Google Shape;66;p11"/>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7" name="Google Shape;67;p11"/>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8" name="Google Shape;68;p11"/>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1pPr>
            <a:lvl2pPr marL="0" marR="0" lvl="1"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2pPr>
            <a:lvl3pPr marL="0" marR="0" lvl="2"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3pPr>
            <a:lvl4pPr marL="0" marR="0" lvl="3"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4pPr>
            <a:lvl5pPr marL="0" marR="0" lvl="4"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5pPr>
            <a:lvl6pPr marL="0" marR="0" lvl="5"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6pPr>
            <a:lvl7pPr marL="0" marR="0" lvl="6"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7pPr>
            <a:lvl8pPr marL="0" marR="0" lvl="7"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8pPr>
            <a:lvl9pPr marL="0" marR="0" lvl="8" indent="0" algn="r" rtl="0">
              <a:lnSpc>
                <a:spcPct val="100000"/>
              </a:lnSpc>
              <a:spcBef>
                <a:spcPts val="0"/>
              </a:spcBef>
              <a:buNone/>
              <a:defRPr sz="1200" b="0" i="0" u="none" strike="noStrike" cap="none">
                <a:solidFill>
                  <a:srgbClr val="94979A"/>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pt-BR"/>
              <a:t>‹nº›</a:t>
            </a:fld>
            <a:endParaRPr>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hyperlink" Target="http://portal.mec.gov.br/docman/fevereiro-2021-pdf/170531-texto-referencia-matriz-nacional-comum-de-competencias-do-diretor-escolar/file"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0"/>
        <p:cNvGrpSpPr/>
        <p:nvPr/>
      </p:nvGrpSpPr>
      <p:grpSpPr>
        <a:xfrm>
          <a:off x="0" y="0"/>
          <a:ext cx="0" cy="0"/>
          <a:chOff x="0" y="0"/>
          <a:chExt cx="0" cy="0"/>
        </a:xfrm>
      </p:grpSpPr>
      <p:sp>
        <p:nvSpPr>
          <p:cNvPr id="121" name="Google Shape;121;p1"/>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2" name="Google Shape;122;p1"/>
          <p:cNvPicPr preferRelativeResize="0"/>
          <p:nvPr/>
        </p:nvPicPr>
        <p:blipFill rotWithShape="1">
          <a:blip r:embed="rId3">
            <a:alphaModFix/>
          </a:blip>
          <a:srcRect/>
          <a:stretch/>
        </p:blipFill>
        <p:spPr>
          <a:xfrm>
            <a:off x="10561680" y="0"/>
            <a:ext cx="1083960" cy="2507760"/>
          </a:xfrm>
          <a:prstGeom prst="rect">
            <a:avLst/>
          </a:prstGeom>
          <a:noFill/>
          <a:ln>
            <a:noFill/>
          </a:ln>
        </p:spPr>
      </p:pic>
      <p:sp>
        <p:nvSpPr>
          <p:cNvPr id="123" name="Google Shape;123;p1"/>
          <p:cNvSpPr/>
          <p:nvPr/>
        </p:nvSpPr>
        <p:spPr>
          <a:xfrm>
            <a:off x="620100" y="2340975"/>
            <a:ext cx="10800000" cy="1308600"/>
          </a:xfrm>
          <a:prstGeom prst="rect">
            <a:avLst/>
          </a:prstGeom>
          <a:noFill/>
          <a:ln>
            <a:noFill/>
          </a:ln>
        </p:spPr>
        <p:txBody>
          <a:bodyPr spcFirstLastPara="1" wrap="square" lIns="90000" tIns="45000" rIns="90000" bIns="45000" anchor="t" anchorCtr="0">
            <a:spAutoFit/>
          </a:bodyPr>
          <a:lstStyle/>
          <a:p>
            <a:pPr marL="0" marR="0" lvl="0" indent="0" algn="ctr" rtl="0">
              <a:lnSpc>
                <a:spcPct val="100000"/>
              </a:lnSpc>
              <a:spcBef>
                <a:spcPts val="0"/>
              </a:spcBef>
              <a:spcAft>
                <a:spcPts val="0"/>
              </a:spcAft>
              <a:buNone/>
            </a:pPr>
            <a:br>
              <a:rPr lang="pt-BR" sz="1800" b="0" i="0" u="none" strike="noStrike" cap="none">
                <a:latin typeface="Arial"/>
                <a:ea typeface="Arial"/>
                <a:cs typeface="Arial"/>
                <a:sym typeface="Arial"/>
              </a:rPr>
            </a:br>
            <a:r>
              <a:rPr lang="pt-BR" sz="4400" b="1">
                <a:solidFill>
                  <a:srgbClr val="8DC641"/>
                </a:solidFill>
                <a:latin typeface="Trebuchet MS"/>
                <a:ea typeface="Trebuchet MS"/>
                <a:cs typeface="Trebuchet MS"/>
                <a:sym typeface="Trebuchet MS"/>
              </a:rPr>
              <a:t>MATRIZ NACIONAL COMUM DE COMPETÊNCIAS DO DIRETOR ESCOLAR:</a:t>
            </a:r>
            <a:endParaRPr sz="4400" b="1">
              <a:solidFill>
                <a:srgbClr val="8DC641"/>
              </a:solidFill>
              <a:latin typeface="Trebuchet MS"/>
              <a:ea typeface="Trebuchet MS"/>
              <a:cs typeface="Trebuchet MS"/>
              <a:sym typeface="Trebuchet MS"/>
            </a:endParaRPr>
          </a:p>
          <a:p>
            <a:pPr marL="0" marR="0" lvl="0" indent="0" algn="ctr" rtl="0">
              <a:lnSpc>
                <a:spcPct val="100000"/>
              </a:lnSpc>
              <a:spcBef>
                <a:spcPts val="0"/>
              </a:spcBef>
              <a:spcAft>
                <a:spcPts val="0"/>
              </a:spcAft>
              <a:buNone/>
            </a:pPr>
            <a:r>
              <a:rPr lang="pt-BR" sz="4400" b="1">
                <a:solidFill>
                  <a:srgbClr val="8DC641"/>
                </a:solidFill>
                <a:latin typeface="Trebuchet MS"/>
                <a:ea typeface="Trebuchet MS"/>
                <a:cs typeface="Trebuchet MS"/>
                <a:sym typeface="Trebuchet MS"/>
              </a:rPr>
              <a:t>UM OLHAR CRÍTICO </a:t>
            </a:r>
            <a:endParaRPr sz="4400" b="0" i="0" u="none" strike="noStrike" cap="none">
              <a:latin typeface="Arial"/>
              <a:ea typeface="Arial"/>
              <a:cs typeface="Arial"/>
              <a:sym typeface="Arial"/>
            </a:endParaRPr>
          </a:p>
          <a:p>
            <a:pPr marL="0" marR="0" lvl="0" indent="0" algn="ctr" rtl="0">
              <a:lnSpc>
                <a:spcPct val="100000"/>
              </a:lnSpc>
              <a:spcBef>
                <a:spcPts val="0"/>
              </a:spcBef>
              <a:spcAft>
                <a:spcPts val="0"/>
              </a:spcAft>
              <a:buNone/>
            </a:pPr>
            <a:endParaRPr sz="4400" b="0" i="0" u="none" strike="noStrike" cap="none">
              <a:latin typeface="Arial"/>
              <a:ea typeface="Arial"/>
              <a:cs typeface="Arial"/>
              <a:sym typeface="Arial"/>
            </a:endParaRPr>
          </a:p>
        </p:txBody>
      </p:sp>
      <p:sp>
        <p:nvSpPr>
          <p:cNvPr id="124" name="Google Shape;124;p1"/>
          <p:cNvSpPr/>
          <p:nvPr/>
        </p:nvSpPr>
        <p:spPr>
          <a:xfrm>
            <a:off x="4479448" y="4663350"/>
            <a:ext cx="2614800" cy="303600"/>
          </a:xfrm>
          <a:prstGeom prst="rect">
            <a:avLst/>
          </a:prstGeom>
          <a:noFill/>
          <a:ln>
            <a:noFill/>
          </a:ln>
        </p:spPr>
        <p:txBody>
          <a:bodyPr spcFirstLastPara="1" wrap="square" lIns="90000" tIns="45000" rIns="90000" bIns="45000" anchor="t" anchorCtr="0">
            <a:spAutoFit/>
          </a:bodyPr>
          <a:lstStyle/>
          <a:p>
            <a:pPr marL="0" marR="0" lvl="0" indent="0" algn="ctr" rtl="0">
              <a:lnSpc>
                <a:spcPct val="100000"/>
              </a:lnSpc>
              <a:spcBef>
                <a:spcPts val="0"/>
              </a:spcBef>
              <a:spcAft>
                <a:spcPts val="0"/>
              </a:spcAft>
              <a:buNone/>
            </a:pPr>
            <a:r>
              <a:rPr lang="pt-BR" sz="1700" b="1" i="0" u="none" strike="noStrike" cap="none">
                <a:solidFill>
                  <a:srgbClr val="8DC641"/>
                </a:solidFill>
                <a:latin typeface="Trebuchet MS"/>
                <a:ea typeface="Trebuchet MS"/>
                <a:cs typeface="Trebuchet MS"/>
                <a:sym typeface="Trebuchet MS"/>
              </a:rPr>
              <a:t>Gisieli Barea Vailati</a:t>
            </a:r>
            <a:endParaRPr sz="1700" b="0" i="0" u="none" strike="noStrike" cap="none">
              <a:latin typeface="Arial"/>
              <a:ea typeface="Arial"/>
              <a:cs typeface="Arial"/>
              <a:sym typeface="Arial"/>
            </a:endParaRPr>
          </a:p>
        </p:txBody>
      </p:sp>
      <p:pic>
        <p:nvPicPr>
          <p:cNvPr id="125" name="Google Shape;125;p1"/>
          <p:cNvPicPr preferRelativeResize="0"/>
          <p:nvPr/>
        </p:nvPicPr>
        <p:blipFill rotWithShape="1">
          <a:blip r:embed="rId4">
            <a:alphaModFix/>
          </a:blip>
          <a:srcRect/>
          <a:stretch/>
        </p:blipFill>
        <p:spPr>
          <a:xfrm>
            <a:off x="268920" y="573840"/>
            <a:ext cx="5751720" cy="1359720"/>
          </a:xfrm>
          <a:prstGeom prst="rect">
            <a:avLst/>
          </a:prstGeom>
          <a:noFill/>
          <a:ln>
            <a:noFill/>
          </a:ln>
        </p:spPr>
      </p:pic>
      <p:sp>
        <p:nvSpPr>
          <p:cNvPr id="126" name="Google Shape;126;p1"/>
          <p:cNvSpPr txBox="1"/>
          <p:nvPr/>
        </p:nvSpPr>
        <p:spPr>
          <a:xfrm>
            <a:off x="3272650" y="5768525"/>
            <a:ext cx="5220000" cy="886200"/>
          </a:xfrm>
          <a:prstGeom prst="rect">
            <a:avLst/>
          </a:prstGeom>
          <a:noFill/>
          <a:ln>
            <a:noFill/>
          </a:ln>
        </p:spPr>
        <p:txBody>
          <a:bodyPr spcFirstLastPara="1" wrap="square" lIns="90000" tIns="45000" rIns="90000" bIns="45000" anchor="t" anchorCtr="0">
            <a:noAutofit/>
          </a:bodyPr>
          <a:lstStyle/>
          <a:p>
            <a:pPr marL="0" marR="0" lvl="0" indent="0" algn="ctr" rtl="0">
              <a:lnSpc>
                <a:spcPct val="100000"/>
              </a:lnSpc>
              <a:spcBef>
                <a:spcPts val="0"/>
              </a:spcBef>
              <a:spcAft>
                <a:spcPts val="0"/>
              </a:spcAft>
              <a:buNone/>
            </a:pPr>
            <a:r>
              <a:rPr lang="pt-BR" sz="1800" b="0" i="0" u="none" strike="noStrike" cap="none">
                <a:solidFill>
                  <a:srgbClr val="347C36"/>
                </a:solidFill>
                <a:latin typeface="Trebuchet MS"/>
                <a:ea typeface="Trebuchet MS"/>
                <a:cs typeface="Trebuchet MS"/>
                <a:sym typeface="Trebuchet MS"/>
              </a:rPr>
              <a:t>Orientadora: Dra. Michele Roos Marchesan</a:t>
            </a:r>
            <a:endParaRPr sz="1800" b="0" i="0" u="none" strike="noStrike" cap="non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6"/>
        <p:cNvGrpSpPr/>
        <p:nvPr/>
      </p:nvGrpSpPr>
      <p:grpSpPr>
        <a:xfrm>
          <a:off x="0" y="0"/>
          <a:ext cx="0" cy="0"/>
          <a:chOff x="0" y="0"/>
          <a:chExt cx="0" cy="0"/>
        </a:xfrm>
      </p:grpSpPr>
      <p:sp>
        <p:nvSpPr>
          <p:cNvPr id="227" name="Google Shape;227;g2d2b6368563_0_41"/>
          <p:cNvSpPr/>
          <p:nvPr/>
        </p:nvSpPr>
        <p:spPr>
          <a:xfrm>
            <a:off x="0" y="0"/>
            <a:ext cx="12191700" cy="211560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8" name="Google Shape;228;g2d2b6368563_0_41"/>
          <p:cNvPicPr preferRelativeResize="0"/>
          <p:nvPr/>
        </p:nvPicPr>
        <p:blipFill rotWithShape="1">
          <a:blip r:embed="rId3">
            <a:alphaModFix/>
          </a:blip>
          <a:srcRect/>
          <a:stretch/>
        </p:blipFill>
        <p:spPr>
          <a:xfrm>
            <a:off x="10561680" y="0"/>
            <a:ext cx="1083960" cy="2507759"/>
          </a:xfrm>
          <a:prstGeom prst="rect">
            <a:avLst/>
          </a:prstGeom>
          <a:noFill/>
          <a:ln>
            <a:noFill/>
          </a:ln>
        </p:spPr>
      </p:pic>
      <p:sp>
        <p:nvSpPr>
          <p:cNvPr id="229" name="Google Shape;229;g2d2b6368563_0_41"/>
          <p:cNvSpPr/>
          <p:nvPr/>
        </p:nvSpPr>
        <p:spPr>
          <a:xfrm>
            <a:off x="620100" y="2340975"/>
            <a:ext cx="10800000" cy="1308600"/>
          </a:xfrm>
          <a:prstGeom prst="rect">
            <a:avLst/>
          </a:prstGeom>
          <a:noFill/>
          <a:ln>
            <a:noFill/>
          </a:ln>
        </p:spPr>
        <p:txBody>
          <a:bodyPr spcFirstLastPara="1" wrap="square" lIns="90000" tIns="45000" rIns="90000" bIns="45000" anchor="t" anchorCtr="0">
            <a:noAutofit/>
          </a:bodyPr>
          <a:lstStyle/>
          <a:p>
            <a:pPr marL="0" marR="0" lvl="0" indent="0" algn="ctr" rtl="0">
              <a:lnSpc>
                <a:spcPct val="100000"/>
              </a:lnSpc>
              <a:spcBef>
                <a:spcPts val="0"/>
              </a:spcBef>
              <a:spcAft>
                <a:spcPts val="0"/>
              </a:spcAft>
              <a:buNone/>
            </a:pPr>
            <a:br>
              <a:rPr lang="pt-BR" sz="1800" b="0" i="0" u="none" strike="noStrike" cap="none">
                <a:latin typeface="Arial"/>
                <a:ea typeface="Arial"/>
                <a:cs typeface="Arial"/>
                <a:sym typeface="Arial"/>
              </a:rPr>
            </a:br>
            <a:r>
              <a:rPr lang="pt-BR" sz="4400" b="1">
                <a:solidFill>
                  <a:srgbClr val="8DC641"/>
                </a:solidFill>
                <a:latin typeface="Trebuchet MS"/>
                <a:ea typeface="Trebuchet MS"/>
                <a:cs typeface="Trebuchet MS"/>
                <a:sym typeface="Trebuchet MS"/>
              </a:rPr>
              <a:t>MATRIZ NACIONAL COMUM DE COMPETÊNCIAS DO DIRETOR ESCOLAR:</a:t>
            </a:r>
            <a:endParaRPr sz="4400" b="1">
              <a:solidFill>
                <a:srgbClr val="8DC641"/>
              </a:solidFill>
              <a:latin typeface="Trebuchet MS"/>
              <a:ea typeface="Trebuchet MS"/>
              <a:cs typeface="Trebuchet MS"/>
              <a:sym typeface="Trebuchet MS"/>
            </a:endParaRPr>
          </a:p>
          <a:p>
            <a:pPr marL="0" marR="0" lvl="0" indent="0" algn="ctr" rtl="0">
              <a:lnSpc>
                <a:spcPct val="100000"/>
              </a:lnSpc>
              <a:spcBef>
                <a:spcPts val="0"/>
              </a:spcBef>
              <a:spcAft>
                <a:spcPts val="0"/>
              </a:spcAft>
              <a:buNone/>
            </a:pPr>
            <a:r>
              <a:rPr lang="pt-BR" sz="4400" b="1">
                <a:solidFill>
                  <a:srgbClr val="8DC641"/>
                </a:solidFill>
                <a:latin typeface="Trebuchet MS"/>
                <a:ea typeface="Trebuchet MS"/>
                <a:cs typeface="Trebuchet MS"/>
                <a:sym typeface="Trebuchet MS"/>
              </a:rPr>
              <a:t>UM OLHAR CRÍTICO </a:t>
            </a:r>
            <a:endParaRPr sz="4400" b="0" i="0" u="none" strike="noStrike" cap="none">
              <a:latin typeface="Arial"/>
              <a:ea typeface="Arial"/>
              <a:cs typeface="Arial"/>
              <a:sym typeface="Arial"/>
            </a:endParaRPr>
          </a:p>
          <a:p>
            <a:pPr marL="0" marR="0" lvl="0" indent="0" algn="ctr" rtl="0">
              <a:lnSpc>
                <a:spcPct val="100000"/>
              </a:lnSpc>
              <a:spcBef>
                <a:spcPts val="0"/>
              </a:spcBef>
              <a:spcAft>
                <a:spcPts val="0"/>
              </a:spcAft>
              <a:buNone/>
            </a:pPr>
            <a:endParaRPr sz="4400" b="0" i="0" u="none" strike="noStrike" cap="none">
              <a:latin typeface="Arial"/>
              <a:ea typeface="Arial"/>
              <a:cs typeface="Arial"/>
              <a:sym typeface="Arial"/>
            </a:endParaRPr>
          </a:p>
        </p:txBody>
      </p:sp>
      <p:sp>
        <p:nvSpPr>
          <p:cNvPr id="230" name="Google Shape;230;g2d2b6368563_0_41"/>
          <p:cNvSpPr/>
          <p:nvPr/>
        </p:nvSpPr>
        <p:spPr>
          <a:xfrm>
            <a:off x="4479448" y="4663350"/>
            <a:ext cx="2614800" cy="303600"/>
          </a:xfrm>
          <a:prstGeom prst="rect">
            <a:avLst/>
          </a:prstGeom>
          <a:noFill/>
          <a:ln>
            <a:noFill/>
          </a:ln>
        </p:spPr>
        <p:txBody>
          <a:bodyPr spcFirstLastPara="1" wrap="square" lIns="90000" tIns="45000" rIns="90000" bIns="45000" anchor="t" anchorCtr="0">
            <a:noAutofit/>
          </a:bodyPr>
          <a:lstStyle/>
          <a:p>
            <a:pPr marL="0" marR="0" lvl="0" indent="0" algn="ctr" rtl="0">
              <a:lnSpc>
                <a:spcPct val="100000"/>
              </a:lnSpc>
              <a:spcBef>
                <a:spcPts val="0"/>
              </a:spcBef>
              <a:spcAft>
                <a:spcPts val="0"/>
              </a:spcAft>
              <a:buNone/>
            </a:pPr>
            <a:r>
              <a:rPr lang="pt-BR" sz="1700" b="1" i="0" u="none" strike="noStrike" cap="none">
                <a:solidFill>
                  <a:srgbClr val="8DC641"/>
                </a:solidFill>
                <a:latin typeface="Trebuchet MS"/>
                <a:ea typeface="Trebuchet MS"/>
                <a:cs typeface="Trebuchet MS"/>
                <a:sym typeface="Trebuchet MS"/>
              </a:rPr>
              <a:t>Gisieli Barea Vailati</a:t>
            </a:r>
            <a:endParaRPr sz="1700" b="0" i="0" u="none" strike="noStrike" cap="none">
              <a:latin typeface="Arial"/>
              <a:ea typeface="Arial"/>
              <a:cs typeface="Arial"/>
              <a:sym typeface="Arial"/>
            </a:endParaRPr>
          </a:p>
        </p:txBody>
      </p:sp>
      <p:pic>
        <p:nvPicPr>
          <p:cNvPr id="231" name="Google Shape;231;g2d2b6368563_0_41"/>
          <p:cNvPicPr preferRelativeResize="0"/>
          <p:nvPr/>
        </p:nvPicPr>
        <p:blipFill rotWithShape="1">
          <a:blip r:embed="rId4">
            <a:alphaModFix/>
          </a:blip>
          <a:srcRect/>
          <a:stretch/>
        </p:blipFill>
        <p:spPr>
          <a:xfrm>
            <a:off x="268920" y="573840"/>
            <a:ext cx="5751720" cy="1359720"/>
          </a:xfrm>
          <a:prstGeom prst="rect">
            <a:avLst/>
          </a:prstGeom>
          <a:noFill/>
          <a:ln>
            <a:noFill/>
          </a:ln>
        </p:spPr>
      </p:pic>
      <p:sp>
        <p:nvSpPr>
          <p:cNvPr id="232" name="Google Shape;232;g2d2b6368563_0_41"/>
          <p:cNvSpPr txBox="1"/>
          <p:nvPr/>
        </p:nvSpPr>
        <p:spPr>
          <a:xfrm>
            <a:off x="3272650" y="5768525"/>
            <a:ext cx="5220000" cy="886200"/>
          </a:xfrm>
          <a:prstGeom prst="rect">
            <a:avLst/>
          </a:prstGeom>
          <a:noFill/>
          <a:ln>
            <a:noFill/>
          </a:ln>
        </p:spPr>
        <p:txBody>
          <a:bodyPr spcFirstLastPara="1" wrap="square" lIns="90000" tIns="45000" rIns="90000" bIns="45000" anchor="t" anchorCtr="0">
            <a:noAutofit/>
          </a:bodyPr>
          <a:lstStyle/>
          <a:p>
            <a:pPr marL="0" marR="0" lvl="0" indent="0" algn="ctr" rtl="0">
              <a:lnSpc>
                <a:spcPct val="100000"/>
              </a:lnSpc>
              <a:spcBef>
                <a:spcPts val="0"/>
              </a:spcBef>
              <a:spcAft>
                <a:spcPts val="0"/>
              </a:spcAft>
              <a:buNone/>
            </a:pPr>
            <a:r>
              <a:rPr lang="pt-BR" sz="1800" b="0" i="0" u="none" strike="noStrike" cap="none">
                <a:solidFill>
                  <a:srgbClr val="347C36"/>
                </a:solidFill>
                <a:latin typeface="Trebuchet MS"/>
                <a:ea typeface="Trebuchet MS"/>
                <a:cs typeface="Trebuchet MS"/>
                <a:sym typeface="Trebuchet MS"/>
              </a:rPr>
              <a:t>Orientadora: Dra. Michele Roos Marchesan</a:t>
            </a:r>
            <a:endParaRPr sz="1800" b="0" i="0" u="none" strike="noStrike" cap="none">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i="0" u="none" strike="noStrike" cap="none">
                <a:solidFill>
                  <a:srgbClr val="94979A"/>
                </a:solidFill>
                <a:latin typeface="Trebuchet MS"/>
                <a:ea typeface="Trebuchet MS"/>
                <a:cs typeface="Trebuchet MS"/>
                <a:sym typeface="Trebuchet MS"/>
              </a:rPr>
              <a:t>2</a:t>
            </a:fld>
            <a:endParaRPr sz="1200" b="0" i="0" u="none" strike="noStrike" cap="none">
              <a:latin typeface="Times New Roman"/>
              <a:ea typeface="Times New Roman"/>
              <a:cs typeface="Times New Roman"/>
              <a:sym typeface="Times New Roman"/>
            </a:endParaRPr>
          </a:p>
        </p:txBody>
      </p:sp>
      <p:pic>
        <p:nvPicPr>
          <p:cNvPr id="133" name="Google Shape;133;p2"/>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34" name="Google Shape;134;p2"/>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5" name="Google Shape;135;p2"/>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36" name="Google Shape;136;p2"/>
          <p:cNvSpPr/>
          <p:nvPr/>
        </p:nvSpPr>
        <p:spPr>
          <a:xfrm>
            <a:off x="540000" y="396360"/>
            <a:ext cx="7513200" cy="170532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b="0" i="0" u="none" strike="noStrike" cap="none">
                <a:latin typeface="Arial"/>
                <a:ea typeface="Arial"/>
                <a:cs typeface="Arial"/>
                <a:sym typeface="Arial"/>
              </a:rPr>
            </a:br>
            <a:r>
              <a:rPr lang="pt-BR" sz="4400" b="1" i="0" u="none" strike="noStrike" cap="none">
                <a:solidFill>
                  <a:srgbClr val="FFFFFF"/>
                </a:solidFill>
                <a:latin typeface="Trebuchet MS"/>
                <a:ea typeface="Trebuchet MS"/>
                <a:cs typeface="Trebuchet MS"/>
                <a:sym typeface="Trebuchet MS"/>
              </a:rPr>
              <a:t>TEMA</a:t>
            </a:r>
            <a:endParaRPr sz="4400" b="0" i="0" u="none" strike="noStrike" cap="none">
              <a:latin typeface="Arial"/>
              <a:ea typeface="Arial"/>
              <a:cs typeface="Arial"/>
              <a:sym typeface="Arial"/>
            </a:endParaRPr>
          </a:p>
          <a:p>
            <a:pPr marL="0" marR="0" lvl="0" indent="0" algn="l" rtl="0">
              <a:lnSpc>
                <a:spcPct val="100000"/>
              </a:lnSpc>
              <a:spcBef>
                <a:spcPts val="0"/>
              </a:spcBef>
              <a:spcAft>
                <a:spcPts val="0"/>
              </a:spcAft>
              <a:buNone/>
            </a:pPr>
            <a:endParaRPr sz="4400" b="0" i="0" u="none" strike="noStrike" cap="none">
              <a:latin typeface="Arial"/>
              <a:ea typeface="Arial"/>
              <a:cs typeface="Arial"/>
              <a:sym typeface="Arial"/>
            </a:endParaRPr>
          </a:p>
        </p:txBody>
      </p:sp>
      <p:sp>
        <p:nvSpPr>
          <p:cNvPr id="137" name="Google Shape;137;p2"/>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i="0" u="none" strike="noStrike" cap="none">
                <a:solidFill>
                  <a:srgbClr val="8DC641"/>
                </a:solidFill>
                <a:latin typeface="Trebuchet MS"/>
                <a:ea typeface="Trebuchet MS"/>
                <a:cs typeface="Trebuchet MS"/>
                <a:sym typeface="Trebuchet MS"/>
              </a:rPr>
              <a:t>Instituto Federal Sul-rio-grandense | câmpus Passo Fundo</a:t>
            </a:r>
            <a:endParaRPr sz="1200" b="0" i="0" u="none" strike="noStrike" cap="none">
              <a:latin typeface="Times New Roman"/>
              <a:ea typeface="Times New Roman"/>
              <a:cs typeface="Times New Roman"/>
              <a:sym typeface="Times New Roman"/>
            </a:endParaRPr>
          </a:p>
        </p:txBody>
      </p:sp>
      <p:sp>
        <p:nvSpPr>
          <p:cNvPr id="138" name="Google Shape;138;p2"/>
          <p:cNvSpPr txBox="1"/>
          <p:nvPr/>
        </p:nvSpPr>
        <p:spPr>
          <a:xfrm>
            <a:off x="1080000" y="2700000"/>
            <a:ext cx="10260000" cy="2160000"/>
          </a:xfrm>
          <a:prstGeom prst="rect">
            <a:avLst/>
          </a:prstGeom>
          <a:noFill/>
          <a:ln>
            <a:noFill/>
          </a:ln>
        </p:spPr>
        <p:txBody>
          <a:bodyPr spcFirstLastPara="1" wrap="square" lIns="90000" tIns="45000" rIns="90000" bIns="45000" anchor="t" anchorCtr="0">
            <a:noAutofit/>
          </a:bodyPr>
          <a:lstStyle/>
          <a:p>
            <a:pPr marL="0" marR="0" lvl="0" indent="0" algn="ctr" rtl="0">
              <a:spcBef>
                <a:spcPts val="0"/>
              </a:spcBef>
              <a:spcAft>
                <a:spcPts val="0"/>
              </a:spcAft>
              <a:buNone/>
            </a:pPr>
            <a:r>
              <a:rPr lang="pt-BR" sz="2400" b="0" i="0" u="none" strike="noStrike" cap="none">
                <a:latin typeface="Arial"/>
                <a:ea typeface="Arial"/>
                <a:cs typeface="Arial"/>
                <a:sym typeface="Arial"/>
              </a:rPr>
              <a:t>MATRIZ NACIONAL COMUM DE COMPETÊNCIAS DO DIRETOR ESCOLAR:</a:t>
            </a:r>
            <a:endParaRPr sz="2400" b="0" i="0" u="none" strike="noStrike" cap="none">
              <a:latin typeface="Arial"/>
              <a:ea typeface="Arial"/>
              <a:cs typeface="Arial"/>
              <a:sym typeface="Arial"/>
            </a:endParaRPr>
          </a:p>
          <a:p>
            <a:pPr marL="0" marR="0" lvl="0" indent="0" algn="ctr" rtl="0">
              <a:spcBef>
                <a:spcPts val="0"/>
              </a:spcBef>
              <a:spcAft>
                <a:spcPts val="0"/>
              </a:spcAft>
              <a:buNone/>
            </a:pPr>
            <a:r>
              <a:rPr lang="pt-BR" sz="2400" b="0" i="0" u="none" strike="noStrike" cap="none">
                <a:latin typeface="Arial"/>
                <a:ea typeface="Arial"/>
                <a:cs typeface="Arial"/>
                <a:sym typeface="Arial"/>
              </a:rPr>
              <a:t>UM OLHAR CRÍTICO</a:t>
            </a:r>
            <a:endParaRPr sz="2400" b="0" i="0" u="none" strike="noStrike" cap="none">
              <a:latin typeface="Arial"/>
              <a:ea typeface="Arial"/>
              <a:cs typeface="Arial"/>
              <a:sym typeface="Arial"/>
            </a:endParaRPr>
          </a:p>
          <a:p>
            <a:pPr marL="0" marR="0" lvl="0" indent="0" algn="ctr" rtl="0">
              <a:spcBef>
                <a:spcPts val="0"/>
              </a:spcBef>
              <a:spcAft>
                <a:spcPts val="0"/>
              </a:spcAft>
              <a:buNone/>
            </a:pPr>
            <a:endParaRPr sz="2400" b="0" i="0" u="none" strike="noStrike" cap="non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3"/>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i="0" u="none" strike="noStrike" cap="none">
                <a:solidFill>
                  <a:srgbClr val="94979A"/>
                </a:solidFill>
                <a:latin typeface="Trebuchet MS"/>
                <a:ea typeface="Trebuchet MS"/>
                <a:cs typeface="Trebuchet MS"/>
                <a:sym typeface="Trebuchet MS"/>
              </a:rPr>
              <a:t>3</a:t>
            </a:fld>
            <a:endParaRPr sz="1200" b="0" i="0" u="none" strike="noStrike" cap="none">
              <a:latin typeface="Times New Roman"/>
              <a:ea typeface="Times New Roman"/>
              <a:cs typeface="Times New Roman"/>
              <a:sym typeface="Times New Roman"/>
            </a:endParaRPr>
          </a:p>
        </p:txBody>
      </p:sp>
      <p:pic>
        <p:nvPicPr>
          <p:cNvPr id="145" name="Google Shape;145;p3"/>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46" name="Google Shape;146;p3"/>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7" name="Google Shape;147;p3"/>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48" name="Google Shape;148;p3"/>
          <p:cNvSpPr/>
          <p:nvPr/>
        </p:nvSpPr>
        <p:spPr>
          <a:xfrm>
            <a:off x="406800" y="396360"/>
            <a:ext cx="7513200" cy="197892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b="0" i="0" u="none" strike="noStrike" cap="none">
                <a:latin typeface="Arial"/>
                <a:ea typeface="Arial"/>
                <a:cs typeface="Arial"/>
                <a:sym typeface="Arial"/>
              </a:rPr>
            </a:br>
            <a:r>
              <a:rPr lang="pt-BR" sz="4400" b="1" i="0" u="none" strike="noStrike" cap="none">
                <a:solidFill>
                  <a:srgbClr val="FFFFFF"/>
                </a:solidFill>
                <a:latin typeface="Trebuchet MS"/>
                <a:ea typeface="Trebuchet MS"/>
                <a:cs typeface="Trebuchet MS"/>
                <a:sym typeface="Trebuchet MS"/>
              </a:rPr>
              <a:t>PROBLEMA</a:t>
            </a:r>
            <a:endParaRPr sz="4400" b="0" i="0" u="none" strike="noStrike" cap="none">
              <a:latin typeface="Arial"/>
              <a:ea typeface="Arial"/>
              <a:cs typeface="Arial"/>
              <a:sym typeface="Arial"/>
            </a:endParaRPr>
          </a:p>
          <a:p>
            <a:pPr marL="0" marR="0" lvl="0" indent="0" algn="l" rtl="0">
              <a:lnSpc>
                <a:spcPct val="100000"/>
              </a:lnSpc>
              <a:spcBef>
                <a:spcPts val="0"/>
              </a:spcBef>
              <a:spcAft>
                <a:spcPts val="0"/>
              </a:spcAft>
              <a:buNone/>
            </a:pPr>
            <a:endParaRPr sz="4400" b="0" i="0" u="none" strike="noStrike" cap="none">
              <a:latin typeface="Arial"/>
              <a:ea typeface="Arial"/>
              <a:cs typeface="Arial"/>
              <a:sym typeface="Arial"/>
            </a:endParaRPr>
          </a:p>
          <a:p>
            <a:pPr marL="0" marR="0" lvl="0" indent="0" algn="l" rtl="0">
              <a:lnSpc>
                <a:spcPct val="100000"/>
              </a:lnSpc>
              <a:spcBef>
                <a:spcPts val="0"/>
              </a:spcBef>
              <a:spcAft>
                <a:spcPts val="0"/>
              </a:spcAft>
              <a:buNone/>
            </a:pPr>
            <a:endParaRPr sz="4400" b="0" i="0" u="none" strike="noStrike" cap="none">
              <a:latin typeface="Arial"/>
              <a:ea typeface="Arial"/>
              <a:cs typeface="Arial"/>
              <a:sym typeface="Arial"/>
            </a:endParaRPr>
          </a:p>
        </p:txBody>
      </p:sp>
      <p:sp>
        <p:nvSpPr>
          <p:cNvPr id="149" name="Google Shape;149;p3"/>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i="0" u="none" strike="noStrike" cap="none">
                <a:solidFill>
                  <a:srgbClr val="8DC641"/>
                </a:solidFill>
                <a:latin typeface="Trebuchet MS"/>
                <a:ea typeface="Trebuchet MS"/>
                <a:cs typeface="Trebuchet MS"/>
                <a:sym typeface="Trebuchet MS"/>
              </a:rPr>
              <a:t>Instituto Federal Sul-rio-grandense | câmpus Passo Fundo</a:t>
            </a:r>
            <a:endParaRPr sz="1200" b="0" i="0" u="none" strike="noStrike" cap="none">
              <a:latin typeface="Times New Roman"/>
              <a:ea typeface="Times New Roman"/>
              <a:cs typeface="Times New Roman"/>
              <a:sym typeface="Times New Roman"/>
            </a:endParaRPr>
          </a:p>
        </p:txBody>
      </p:sp>
      <p:sp>
        <p:nvSpPr>
          <p:cNvPr id="150" name="Google Shape;150;p3"/>
          <p:cNvSpPr txBox="1"/>
          <p:nvPr/>
        </p:nvSpPr>
        <p:spPr>
          <a:xfrm>
            <a:off x="1080000" y="2880000"/>
            <a:ext cx="9334440" cy="3153960"/>
          </a:xfrm>
          <a:prstGeom prst="rect">
            <a:avLst/>
          </a:prstGeom>
          <a:noFill/>
          <a:ln>
            <a:noFill/>
          </a:ln>
        </p:spPr>
        <p:txBody>
          <a:bodyPr spcFirstLastPara="1" wrap="square" lIns="90000" tIns="45000" rIns="90000" bIns="45000" anchor="t" anchorCtr="0">
            <a:noAutofit/>
          </a:bodyPr>
          <a:lstStyle/>
          <a:p>
            <a:pPr marL="0" marR="0" lvl="0" indent="0" algn="just" rtl="0">
              <a:spcBef>
                <a:spcPts val="0"/>
              </a:spcBef>
              <a:spcAft>
                <a:spcPts val="0"/>
              </a:spcAft>
              <a:buNone/>
            </a:pPr>
            <a:r>
              <a:rPr lang="pt-BR" sz="2200" b="0" i="0" u="none" strike="noStrike" cap="none">
                <a:solidFill>
                  <a:srgbClr val="8DC641"/>
                </a:solidFill>
                <a:latin typeface="Trebuchet MS"/>
                <a:ea typeface="Trebuchet MS"/>
                <a:cs typeface="Trebuchet MS"/>
                <a:sym typeface="Trebuchet MS"/>
              </a:rPr>
              <a:t>A Matriz Nacional Comum de Competências do Diretor Escolar é um documento pouco conhecido e desenvolvido com o intuito de padronizar e orientar a formação e a atuação dos diretores escolares no Brasil.  Olhar para este documento de forma crítica se faz necessário a fim de identificar: Quais são as limitações e as contribuições da Matriz Nacional Comum de Competências do Diretor Escolar no contexto da Educação Básica?</a:t>
            </a:r>
            <a:endParaRPr sz="2200" b="0" i="0" u="none" strike="noStrike" cap="none">
              <a:latin typeface="Arial"/>
              <a:ea typeface="Arial"/>
              <a:cs typeface="Arial"/>
              <a:sym typeface="Arial"/>
            </a:endParaRPr>
          </a:p>
          <a:p>
            <a:pPr marL="0" marR="0" lvl="0" indent="0" algn="l" rtl="0">
              <a:spcBef>
                <a:spcPts val="0"/>
              </a:spcBef>
              <a:spcAft>
                <a:spcPts val="0"/>
              </a:spcAft>
              <a:buNone/>
            </a:pPr>
            <a:endParaRPr sz="2200" b="0" strike="noStrike">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4"/>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4</a:t>
            </a:fld>
            <a:endParaRPr sz="1200" b="0" strike="noStrike">
              <a:latin typeface="Times New Roman"/>
              <a:ea typeface="Times New Roman"/>
              <a:cs typeface="Times New Roman"/>
              <a:sym typeface="Times New Roman"/>
            </a:endParaRPr>
          </a:p>
        </p:txBody>
      </p:sp>
      <p:pic>
        <p:nvPicPr>
          <p:cNvPr id="157" name="Google Shape;157;p4"/>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58" name="Google Shape;158;p4"/>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9" name="Google Shape;159;p4"/>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60" name="Google Shape;160;p4"/>
          <p:cNvSpPr/>
          <p:nvPr/>
        </p:nvSpPr>
        <p:spPr>
          <a:xfrm>
            <a:off x="540000" y="396360"/>
            <a:ext cx="7513200" cy="130932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strike="noStrike">
                <a:solidFill>
                  <a:srgbClr val="FFFFFF"/>
                </a:solidFill>
                <a:latin typeface="Trebuchet MS"/>
                <a:ea typeface="Trebuchet MS"/>
                <a:cs typeface="Trebuchet MS"/>
                <a:sym typeface="Trebuchet MS"/>
              </a:rPr>
              <a:t>OBJETIVOS</a:t>
            </a:r>
            <a:endParaRPr sz="4400" b="0" strike="noStrike">
              <a:latin typeface="Arial"/>
              <a:ea typeface="Arial"/>
              <a:cs typeface="Arial"/>
              <a:sym typeface="Arial"/>
            </a:endParaRPr>
          </a:p>
          <a:p>
            <a:pPr marL="0" marR="0" lvl="0" indent="0" algn="l" rtl="0">
              <a:lnSpc>
                <a:spcPct val="100000"/>
              </a:lnSpc>
              <a:spcBef>
                <a:spcPts val="0"/>
              </a:spcBef>
              <a:spcAft>
                <a:spcPts val="0"/>
              </a:spcAft>
              <a:buNone/>
            </a:pPr>
            <a:endParaRPr sz="4400" b="0" strike="noStrike">
              <a:latin typeface="Arial"/>
              <a:ea typeface="Arial"/>
              <a:cs typeface="Arial"/>
              <a:sym typeface="Arial"/>
            </a:endParaRPr>
          </a:p>
        </p:txBody>
      </p:sp>
      <p:sp>
        <p:nvSpPr>
          <p:cNvPr id="161" name="Google Shape;161;p4"/>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sp>
        <p:nvSpPr>
          <p:cNvPr id="162" name="Google Shape;162;p4"/>
          <p:cNvSpPr txBox="1"/>
          <p:nvPr/>
        </p:nvSpPr>
        <p:spPr>
          <a:xfrm>
            <a:off x="360000" y="2324520"/>
            <a:ext cx="11520000" cy="4335480"/>
          </a:xfrm>
          <a:prstGeom prst="rect">
            <a:avLst/>
          </a:prstGeom>
          <a:noFill/>
          <a:ln>
            <a:noFill/>
          </a:ln>
        </p:spPr>
        <p:txBody>
          <a:bodyPr spcFirstLastPara="1" wrap="square" lIns="90000" tIns="45000" rIns="90000" bIns="45000" anchor="t" anchorCtr="0">
            <a:noAutofit/>
          </a:bodyPr>
          <a:lstStyle/>
          <a:p>
            <a:pPr marL="0" marR="0" lvl="0" indent="0" algn="l" rtl="0">
              <a:spcBef>
                <a:spcPts val="0"/>
              </a:spcBef>
              <a:spcAft>
                <a:spcPts val="0"/>
              </a:spcAft>
              <a:buNone/>
            </a:pPr>
            <a:r>
              <a:rPr lang="pt-BR" sz="1800" b="0" strike="noStrike">
                <a:solidFill>
                  <a:srgbClr val="8DC641"/>
                </a:solidFill>
                <a:latin typeface="Trebuchet MS"/>
                <a:ea typeface="Trebuchet MS"/>
                <a:cs typeface="Trebuchet MS"/>
                <a:sym typeface="Trebuchet MS"/>
              </a:rPr>
              <a:t>Objetivo geral</a:t>
            </a:r>
            <a:endParaRPr sz="1800" b="0" strike="noStrike">
              <a:latin typeface="Arial"/>
              <a:ea typeface="Arial"/>
              <a:cs typeface="Arial"/>
              <a:sym typeface="Arial"/>
            </a:endParaRPr>
          </a:p>
          <a:p>
            <a:pPr marL="0" marR="0" lvl="0" indent="0" algn="l" rtl="0">
              <a:spcBef>
                <a:spcPts val="0"/>
              </a:spcBef>
              <a:spcAft>
                <a:spcPts val="0"/>
              </a:spcAft>
              <a:buNone/>
            </a:pPr>
            <a:endParaRPr sz="1800" b="0" strike="noStrike">
              <a:latin typeface="Arial"/>
              <a:ea typeface="Arial"/>
              <a:cs typeface="Arial"/>
              <a:sym typeface="Arial"/>
            </a:endParaRPr>
          </a:p>
          <a:p>
            <a:pPr marL="0" marR="0" lvl="0" indent="0" algn="l" rtl="0">
              <a:spcBef>
                <a:spcPts val="0"/>
              </a:spcBef>
              <a:spcAft>
                <a:spcPts val="0"/>
              </a:spcAft>
              <a:buNone/>
            </a:pPr>
            <a:r>
              <a:rPr lang="pt-BR" sz="1800" b="0" strike="noStrike">
                <a:solidFill>
                  <a:srgbClr val="8DC641"/>
                </a:solidFill>
                <a:latin typeface="Trebuchet MS"/>
                <a:ea typeface="Trebuchet MS"/>
                <a:cs typeface="Trebuchet MS"/>
                <a:sym typeface="Trebuchet MS"/>
              </a:rPr>
              <a:t>Analisar criticamente a Matriz Nacional  Comum de Competências do Diretor Escolar, identificando suas principais contribuições e limitações no contexto da Educação Básica.</a:t>
            </a:r>
            <a:endParaRPr sz="1800" b="0" strike="noStrike">
              <a:latin typeface="Arial"/>
              <a:ea typeface="Arial"/>
              <a:cs typeface="Arial"/>
              <a:sym typeface="Arial"/>
            </a:endParaRPr>
          </a:p>
          <a:p>
            <a:pPr marL="0" marR="0" lvl="0" indent="0" algn="l" rtl="0">
              <a:spcBef>
                <a:spcPts val="0"/>
              </a:spcBef>
              <a:spcAft>
                <a:spcPts val="0"/>
              </a:spcAft>
              <a:buNone/>
            </a:pPr>
            <a:endParaRPr sz="1800" b="0" strike="noStrike">
              <a:latin typeface="Arial"/>
              <a:ea typeface="Arial"/>
              <a:cs typeface="Arial"/>
              <a:sym typeface="Arial"/>
            </a:endParaRPr>
          </a:p>
          <a:p>
            <a:pPr marL="0" marR="0" lvl="0" indent="0" algn="l" rtl="0">
              <a:spcBef>
                <a:spcPts val="0"/>
              </a:spcBef>
              <a:spcAft>
                <a:spcPts val="0"/>
              </a:spcAft>
              <a:buNone/>
            </a:pPr>
            <a:r>
              <a:rPr lang="pt-BR" sz="1800" b="0" strike="noStrike">
                <a:solidFill>
                  <a:srgbClr val="8DC641"/>
                </a:solidFill>
                <a:latin typeface="Trebuchet MS"/>
                <a:ea typeface="Trebuchet MS"/>
                <a:cs typeface="Trebuchet MS"/>
                <a:sym typeface="Trebuchet MS"/>
              </a:rPr>
              <a:t>Objetivos específicos</a:t>
            </a:r>
            <a:endParaRPr sz="1800" b="0" strike="noStrike">
              <a:latin typeface="Arial"/>
              <a:ea typeface="Arial"/>
              <a:cs typeface="Arial"/>
              <a:sym typeface="Arial"/>
            </a:endParaRPr>
          </a:p>
          <a:p>
            <a:pPr marL="0" marR="0" lvl="0" indent="0" algn="l" rtl="0">
              <a:spcBef>
                <a:spcPts val="0"/>
              </a:spcBef>
              <a:spcAft>
                <a:spcPts val="0"/>
              </a:spcAft>
              <a:buNone/>
            </a:pPr>
            <a:endParaRPr sz="1800" b="0" strike="noStrike">
              <a:latin typeface="Arial"/>
              <a:ea typeface="Arial"/>
              <a:cs typeface="Arial"/>
              <a:sym typeface="Arial"/>
            </a:endParaRPr>
          </a:p>
          <a:p>
            <a:pPr marL="457200" marR="0" lvl="0" indent="-342900" algn="l" rtl="0">
              <a:spcBef>
                <a:spcPts val="0"/>
              </a:spcBef>
              <a:spcAft>
                <a:spcPts val="0"/>
              </a:spcAft>
              <a:buClr>
                <a:srgbClr val="8DC641"/>
              </a:buClr>
              <a:buSzPts val="1800"/>
              <a:buFont typeface="Trebuchet MS"/>
              <a:buChar char="●"/>
            </a:pPr>
            <a:r>
              <a:rPr lang="pt-BR" sz="1800" b="0" strike="noStrike">
                <a:solidFill>
                  <a:srgbClr val="8DC641"/>
                </a:solidFill>
                <a:latin typeface="Trebuchet MS"/>
                <a:ea typeface="Trebuchet MS"/>
                <a:cs typeface="Trebuchet MS"/>
                <a:sym typeface="Trebuchet MS"/>
              </a:rPr>
              <a:t>Mapear as competências definidas pela Matriz Nacional Comum de competências do Diretor Escolar.</a:t>
            </a:r>
            <a:endParaRPr sz="1800" b="0" strike="noStrike">
              <a:latin typeface="Arial"/>
              <a:ea typeface="Arial"/>
              <a:cs typeface="Arial"/>
              <a:sym typeface="Arial"/>
            </a:endParaRPr>
          </a:p>
          <a:p>
            <a:pPr marL="457200" marR="0" lvl="0" indent="-342900" algn="l" rtl="0">
              <a:spcBef>
                <a:spcPts val="0"/>
              </a:spcBef>
              <a:spcAft>
                <a:spcPts val="0"/>
              </a:spcAft>
              <a:buClr>
                <a:srgbClr val="8DC641"/>
              </a:buClr>
              <a:buSzPts val="1800"/>
              <a:buFont typeface="Trebuchet MS"/>
              <a:buChar char="●"/>
            </a:pPr>
            <a:r>
              <a:rPr lang="pt-BR" sz="1800" b="0" strike="noStrike">
                <a:solidFill>
                  <a:srgbClr val="8DC641"/>
                </a:solidFill>
                <a:latin typeface="Trebuchet MS"/>
                <a:ea typeface="Trebuchet MS"/>
                <a:cs typeface="Trebuchet MS"/>
                <a:sym typeface="Trebuchet MS"/>
              </a:rPr>
              <a:t>Analisar os fundamentos teóricos e práticos da Matriz Nacional Comum de competências do Diretor Escolar.</a:t>
            </a:r>
            <a:endParaRPr sz="1800" b="0" strike="noStrike">
              <a:latin typeface="Arial"/>
              <a:ea typeface="Arial"/>
              <a:cs typeface="Arial"/>
              <a:sym typeface="Arial"/>
            </a:endParaRPr>
          </a:p>
          <a:p>
            <a:pPr marL="457200" marR="0" lvl="0" indent="-342900" algn="l" rtl="0">
              <a:spcBef>
                <a:spcPts val="0"/>
              </a:spcBef>
              <a:spcAft>
                <a:spcPts val="0"/>
              </a:spcAft>
              <a:buClr>
                <a:srgbClr val="8DC641"/>
              </a:buClr>
              <a:buSzPts val="1800"/>
              <a:buFont typeface="Trebuchet MS"/>
              <a:buChar char="●"/>
            </a:pPr>
            <a:r>
              <a:rPr lang="pt-BR" sz="1800" b="0" strike="noStrike">
                <a:solidFill>
                  <a:srgbClr val="8DC641"/>
                </a:solidFill>
                <a:latin typeface="Trebuchet MS"/>
                <a:ea typeface="Trebuchet MS"/>
                <a:cs typeface="Trebuchet MS"/>
                <a:sym typeface="Trebuchet MS"/>
              </a:rPr>
              <a:t>Relacionar as  limitações e as contribuições associadas à aplicação  da Matriz Nacional Comum de competências do Diretor Escolar.</a:t>
            </a:r>
            <a:endParaRPr sz="1800" b="0" strike="noStrike">
              <a:latin typeface="Arial"/>
              <a:ea typeface="Arial"/>
              <a:cs typeface="Arial"/>
              <a:sym typeface="Arial"/>
            </a:endParaRPr>
          </a:p>
          <a:p>
            <a:pPr marL="0" marR="0" lvl="0" indent="0" algn="l" rtl="0">
              <a:spcBef>
                <a:spcPts val="0"/>
              </a:spcBef>
              <a:spcAft>
                <a:spcPts val="0"/>
              </a:spcAft>
              <a:buNone/>
            </a:pPr>
            <a:endParaRPr sz="1800" b="0" strike="noStrike">
              <a:latin typeface="Arial"/>
              <a:ea typeface="Arial"/>
              <a:cs typeface="Arial"/>
              <a:sym typeface="Arial"/>
            </a:endParaRPr>
          </a:p>
          <a:p>
            <a:pPr marL="0" marR="0" lvl="0" indent="0" algn="l" rtl="0">
              <a:spcBef>
                <a:spcPts val="0"/>
              </a:spcBef>
              <a:spcAft>
                <a:spcPts val="0"/>
              </a:spcAft>
              <a:buNone/>
            </a:pPr>
            <a:endParaRPr sz="1800" b="0" strike="noStrike">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5"/>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5</a:t>
            </a:fld>
            <a:endParaRPr sz="1200" b="0" strike="noStrike">
              <a:latin typeface="Times New Roman"/>
              <a:ea typeface="Times New Roman"/>
              <a:cs typeface="Times New Roman"/>
              <a:sym typeface="Times New Roman"/>
            </a:endParaRPr>
          </a:p>
        </p:txBody>
      </p:sp>
      <p:pic>
        <p:nvPicPr>
          <p:cNvPr id="169" name="Google Shape;169;p5"/>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70" name="Google Shape;170;p5"/>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71" name="Google Shape;171;p5"/>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72" name="Google Shape;172;p5"/>
          <p:cNvSpPr/>
          <p:nvPr/>
        </p:nvSpPr>
        <p:spPr>
          <a:xfrm>
            <a:off x="540000" y="396360"/>
            <a:ext cx="7513200" cy="197964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strike="noStrike">
                <a:solidFill>
                  <a:srgbClr val="FFFFFF"/>
                </a:solidFill>
                <a:latin typeface="Trebuchet MS"/>
                <a:ea typeface="Trebuchet MS"/>
                <a:cs typeface="Trebuchet MS"/>
                <a:sym typeface="Trebuchet MS"/>
              </a:rPr>
              <a:t>JUSTIFICATIVA</a:t>
            </a:r>
            <a:endParaRPr sz="4400" b="0" strike="noStrike">
              <a:latin typeface="Arial"/>
              <a:ea typeface="Arial"/>
              <a:cs typeface="Arial"/>
              <a:sym typeface="Arial"/>
            </a:endParaRPr>
          </a:p>
          <a:p>
            <a:pPr marL="0" marR="0" lvl="0" indent="0" algn="l" rtl="0">
              <a:lnSpc>
                <a:spcPct val="100000"/>
              </a:lnSpc>
              <a:spcBef>
                <a:spcPts val="0"/>
              </a:spcBef>
              <a:spcAft>
                <a:spcPts val="0"/>
              </a:spcAft>
              <a:buNone/>
            </a:pPr>
            <a:endParaRPr sz="4400" b="0" strike="noStrike">
              <a:latin typeface="Arial"/>
              <a:ea typeface="Arial"/>
              <a:cs typeface="Arial"/>
              <a:sym typeface="Arial"/>
            </a:endParaRPr>
          </a:p>
          <a:p>
            <a:pPr marL="0" marR="0" lvl="0" indent="0" algn="l" rtl="0">
              <a:lnSpc>
                <a:spcPct val="100000"/>
              </a:lnSpc>
              <a:spcBef>
                <a:spcPts val="0"/>
              </a:spcBef>
              <a:spcAft>
                <a:spcPts val="0"/>
              </a:spcAft>
              <a:buNone/>
            </a:pPr>
            <a:endParaRPr sz="4400" b="0" strike="noStrike">
              <a:latin typeface="Arial"/>
              <a:ea typeface="Arial"/>
              <a:cs typeface="Arial"/>
              <a:sym typeface="Arial"/>
            </a:endParaRPr>
          </a:p>
        </p:txBody>
      </p:sp>
      <p:sp>
        <p:nvSpPr>
          <p:cNvPr id="173" name="Google Shape;173;p5"/>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sp>
        <p:nvSpPr>
          <p:cNvPr id="174" name="Google Shape;174;p5"/>
          <p:cNvSpPr txBox="1"/>
          <p:nvPr/>
        </p:nvSpPr>
        <p:spPr>
          <a:xfrm>
            <a:off x="1015250" y="2531738"/>
            <a:ext cx="10338000" cy="3411900"/>
          </a:xfrm>
          <a:prstGeom prst="rect">
            <a:avLst/>
          </a:prstGeom>
          <a:noFill/>
          <a:ln>
            <a:noFill/>
          </a:ln>
        </p:spPr>
        <p:txBody>
          <a:bodyPr spcFirstLastPara="1" wrap="square" lIns="90000" tIns="45000" rIns="90000" bIns="45000" anchor="t" anchorCtr="0">
            <a:noAutofit/>
          </a:bodyPr>
          <a:lstStyle/>
          <a:p>
            <a:pPr marL="0" marR="0" lvl="0" indent="0" algn="just" rtl="0">
              <a:spcBef>
                <a:spcPts val="0"/>
              </a:spcBef>
              <a:spcAft>
                <a:spcPts val="0"/>
              </a:spcAft>
              <a:buNone/>
            </a:pPr>
            <a:r>
              <a:rPr lang="pt-BR" sz="1800" b="0" strike="noStrike">
                <a:solidFill>
                  <a:srgbClr val="8DC641"/>
                </a:solidFill>
                <a:latin typeface="Trebuchet MS"/>
                <a:ea typeface="Trebuchet MS"/>
                <a:cs typeface="Trebuchet MS"/>
                <a:sym typeface="Trebuchet MS"/>
              </a:rPr>
              <a:t> </a:t>
            </a:r>
            <a:r>
              <a:rPr lang="pt-BR" sz="3100">
                <a:solidFill>
                  <a:srgbClr val="8DC641"/>
                </a:solidFill>
              </a:rPr>
              <a:t>A Matriz Nacional Comum de Competências do Diretor Escolar é um documento criado para estabelecer um conjunto de parâmetros para a atuação dos diretores escolares no Brasil. Embora tenha um papel fundamental ao fornecer diretrizes para a gestão escolar, sua divulgação e familiaridade entre os profissionais da educação ainda são limitadas.</a:t>
            </a:r>
            <a:endParaRPr sz="3100">
              <a:solidFill>
                <a:srgbClr val="8DC641"/>
              </a:solidFill>
            </a:endParaRPr>
          </a:p>
          <a:p>
            <a:pPr marL="0" marR="0" lvl="0" indent="0" algn="just" rtl="0">
              <a:spcBef>
                <a:spcPts val="0"/>
              </a:spcBef>
              <a:spcAft>
                <a:spcPts val="0"/>
              </a:spcAft>
              <a:buNone/>
            </a:pPr>
            <a:endParaRPr sz="3700">
              <a:solidFill>
                <a:srgbClr val="8DC64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6"/>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6</a:t>
            </a:fld>
            <a:endParaRPr sz="1200" b="0" strike="noStrike">
              <a:latin typeface="Times New Roman"/>
              <a:ea typeface="Times New Roman"/>
              <a:cs typeface="Times New Roman"/>
              <a:sym typeface="Times New Roman"/>
            </a:endParaRPr>
          </a:p>
        </p:txBody>
      </p:sp>
      <p:pic>
        <p:nvPicPr>
          <p:cNvPr id="181" name="Google Shape;181;p6"/>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82" name="Google Shape;182;p6"/>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3" name="Google Shape;183;p6"/>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84" name="Google Shape;184;p6"/>
          <p:cNvSpPr/>
          <p:nvPr/>
        </p:nvSpPr>
        <p:spPr>
          <a:xfrm>
            <a:off x="540000" y="396360"/>
            <a:ext cx="7513200" cy="130932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a:solidFill>
                  <a:srgbClr val="FFFFFF"/>
                </a:solidFill>
                <a:latin typeface="Trebuchet MS"/>
                <a:ea typeface="Trebuchet MS"/>
                <a:cs typeface="Trebuchet MS"/>
                <a:sym typeface="Trebuchet MS"/>
              </a:rPr>
              <a:t>REFERENCIAL TEÓRICO</a:t>
            </a:r>
            <a:endParaRPr sz="1200" b="1">
              <a:solidFill>
                <a:schemeClr val="dk1"/>
              </a:solidFill>
            </a:endParaRPr>
          </a:p>
          <a:p>
            <a:pPr marL="0" marR="0" lvl="0" indent="0" algn="l" rtl="0">
              <a:lnSpc>
                <a:spcPct val="100000"/>
              </a:lnSpc>
              <a:spcBef>
                <a:spcPts val="0"/>
              </a:spcBef>
              <a:spcAft>
                <a:spcPts val="0"/>
              </a:spcAft>
              <a:buNone/>
            </a:pPr>
            <a:endParaRPr sz="4400" b="1">
              <a:solidFill>
                <a:srgbClr val="FFFFFF"/>
              </a:solidFill>
              <a:latin typeface="Trebuchet MS"/>
              <a:ea typeface="Trebuchet MS"/>
              <a:cs typeface="Trebuchet MS"/>
              <a:sym typeface="Trebuchet MS"/>
            </a:endParaRPr>
          </a:p>
          <a:p>
            <a:pPr marL="0" marR="0" lvl="0" indent="0" algn="l" rtl="0">
              <a:lnSpc>
                <a:spcPct val="100000"/>
              </a:lnSpc>
              <a:spcBef>
                <a:spcPts val="0"/>
              </a:spcBef>
              <a:spcAft>
                <a:spcPts val="0"/>
              </a:spcAft>
              <a:buNone/>
            </a:pPr>
            <a:endParaRPr sz="1800" b="0" strike="noStrike">
              <a:latin typeface="Arial"/>
              <a:ea typeface="Arial"/>
              <a:cs typeface="Arial"/>
              <a:sym typeface="Arial"/>
            </a:endParaRPr>
          </a:p>
        </p:txBody>
      </p:sp>
      <p:sp>
        <p:nvSpPr>
          <p:cNvPr id="185" name="Google Shape;185;p6"/>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sp>
        <p:nvSpPr>
          <p:cNvPr id="186" name="Google Shape;186;p6"/>
          <p:cNvSpPr txBox="1"/>
          <p:nvPr/>
        </p:nvSpPr>
        <p:spPr>
          <a:xfrm>
            <a:off x="430300" y="2375688"/>
            <a:ext cx="11154300" cy="44637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pt-BR" sz="3400">
                <a:solidFill>
                  <a:srgbClr val="8DC641"/>
                </a:solidFill>
              </a:rPr>
              <a:t>No contexto atual são muitos os autores que apresentam colaborações para o campo educacional e mais especificamente na gestão escolar. Este projeto de pesquisa está fundamentado nas ideias de Heloísa Lück (2009). A referida autora se destaca nos estudos realizados nesse campo e apresenta contribuições significativas para a temática desta investigação.  </a:t>
            </a:r>
            <a:endParaRPr sz="3400">
              <a:solidFill>
                <a:srgbClr val="8DC641"/>
              </a:solidFill>
            </a:endParaRPr>
          </a:p>
          <a:p>
            <a:pPr marL="0" lvl="0" indent="0" algn="just" rtl="0">
              <a:spcBef>
                <a:spcPts val="0"/>
              </a:spcBef>
              <a:spcAft>
                <a:spcPts val="0"/>
              </a:spcAft>
              <a:buNone/>
            </a:pPr>
            <a:endParaRPr sz="4000">
              <a:solidFill>
                <a:srgbClr val="8DC641"/>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7"/>
          <p:cNvSpPr txBox="1">
            <a:spLocks noGrp="1"/>
          </p:cNvSpPr>
          <p:nvPr>
            <p:ph type="sldNum" idx="4294967295"/>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7</a:t>
            </a:fld>
            <a:endParaRPr sz="1200" b="0" strike="noStrike">
              <a:latin typeface="Times New Roman"/>
              <a:ea typeface="Times New Roman"/>
              <a:cs typeface="Times New Roman"/>
              <a:sym typeface="Times New Roman"/>
            </a:endParaRPr>
          </a:p>
        </p:txBody>
      </p:sp>
      <p:pic>
        <p:nvPicPr>
          <p:cNvPr id="193" name="Google Shape;193;p7"/>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194" name="Google Shape;194;p7"/>
          <p:cNvSpPr/>
          <p:nvPr/>
        </p:nvSpPr>
        <p:spPr>
          <a:xfrm>
            <a:off x="0" y="0"/>
            <a:ext cx="12191760" cy="211572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5" name="Google Shape;195;p7"/>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196" name="Google Shape;196;p7"/>
          <p:cNvSpPr/>
          <p:nvPr/>
        </p:nvSpPr>
        <p:spPr>
          <a:xfrm>
            <a:off x="540000" y="396360"/>
            <a:ext cx="7513200" cy="130932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a:solidFill>
                  <a:srgbClr val="FFFFFF"/>
                </a:solidFill>
                <a:latin typeface="Trebuchet MS"/>
                <a:ea typeface="Trebuchet MS"/>
                <a:cs typeface="Trebuchet MS"/>
                <a:sym typeface="Trebuchet MS"/>
              </a:rPr>
              <a:t>METODOLOGIA</a:t>
            </a:r>
            <a:endParaRPr sz="4400" b="0" strike="noStrike">
              <a:latin typeface="Arial"/>
              <a:ea typeface="Arial"/>
              <a:cs typeface="Arial"/>
              <a:sym typeface="Arial"/>
            </a:endParaRPr>
          </a:p>
          <a:p>
            <a:pPr marL="0" marR="0" lvl="0" indent="0" algn="l" rtl="0">
              <a:lnSpc>
                <a:spcPct val="100000"/>
              </a:lnSpc>
              <a:spcBef>
                <a:spcPts val="0"/>
              </a:spcBef>
              <a:spcAft>
                <a:spcPts val="0"/>
              </a:spcAft>
              <a:buNone/>
            </a:pPr>
            <a:r>
              <a:rPr lang="pt-BR" sz="1800" b="0" strike="noStrike">
                <a:solidFill>
                  <a:srgbClr val="8DC641"/>
                </a:solidFill>
                <a:latin typeface="Trebuchet MS"/>
                <a:ea typeface="Trebuchet MS"/>
                <a:cs typeface="Trebuchet MS"/>
                <a:sym typeface="Trebuchet MS"/>
              </a:rPr>
              <a:t>Subtítulo do slide</a:t>
            </a:r>
            <a:endParaRPr sz="1800" b="0" strike="noStrike">
              <a:latin typeface="Arial"/>
              <a:ea typeface="Arial"/>
              <a:cs typeface="Arial"/>
              <a:sym typeface="Arial"/>
            </a:endParaRPr>
          </a:p>
        </p:txBody>
      </p:sp>
      <p:sp>
        <p:nvSpPr>
          <p:cNvPr id="197" name="Google Shape;197;p7"/>
          <p:cNvSpPr txBox="1">
            <a:spLocks noGrp="1"/>
          </p:cNvSpPr>
          <p:nvPr>
            <p:ph type="ftr" idx="4294967295"/>
          </p:nvPr>
        </p:nvSpPr>
        <p:spPr>
          <a:xfrm>
            <a:off x="3917880" y="6346800"/>
            <a:ext cx="4356000" cy="36468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sp>
        <p:nvSpPr>
          <p:cNvPr id="198" name="Google Shape;198;p7"/>
          <p:cNvSpPr txBox="1"/>
          <p:nvPr/>
        </p:nvSpPr>
        <p:spPr>
          <a:xfrm>
            <a:off x="199025" y="2115725"/>
            <a:ext cx="11154300" cy="5325600"/>
          </a:xfrm>
          <a:prstGeom prst="rect">
            <a:avLst/>
          </a:prstGeom>
          <a:noFill/>
          <a:ln>
            <a:noFill/>
          </a:ln>
        </p:spPr>
        <p:txBody>
          <a:bodyPr spcFirstLastPara="1" wrap="square" lIns="91425" tIns="91425" rIns="91425" bIns="91425" anchor="t" anchorCtr="0">
            <a:spAutoFit/>
          </a:bodyPr>
          <a:lstStyle/>
          <a:p>
            <a:pPr marL="0" lvl="0" indent="457200" algn="just" rtl="0">
              <a:lnSpc>
                <a:spcPct val="100000"/>
              </a:lnSpc>
              <a:spcBef>
                <a:spcPts val="0"/>
              </a:spcBef>
              <a:spcAft>
                <a:spcPts val="0"/>
              </a:spcAft>
              <a:buNone/>
            </a:pPr>
            <a:r>
              <a:rPr lang="pt-BR" sz="2000">
                <a:solidFill>
                  <a:srgbClr val="8DC641"/>
                </a:solidFill>
              </a:rPr>
              <a:t>Enquanto exercício de pesquisa, a abordagem qualitativa se apresenta como uma proposta que permite a imaginação e a criatividade, o que leva o investigador a explorar novos enfoques. Neste sentido, o processo de investigativo será realizado através da análise documental da Matriz Nacional Comum de Competências do Diretor Escolar. Documentos se apresentam como uma fonte importante de dados, que permitem ser reexaminados buscando novas interpretações. De acordo com Lüdke e André (2018), diante de um tema ou problema, a análise documental se apresenta como uma possibilidade de revelar novos aspectos.</a:t>
            </a:r>
            <a:endParaRPr sz="2000">
              <a:solidFill>
                <a:srgbClr val="8DC641"/>
              </a:solidFill>
            </a:endParaRPr>
          </a:p>
          <a:p>
            <a:pPr marL="0" lvl="0" indent="360000" algn="just" rtl="0">
              <a:lnSpc>
                <a:spcPct val="100000"/>
              </a:lnSpc>
              <a:spcBef>
                <a:spcPts val="0"/>
              </a:spcBef>
              <a:spcAft>
                <a:spcPts val="0"/>
              </a:spcAft>
              <a:buClr>
                <a:schemeClr val="dk1"/>
              </a:buClr>
              <a:buSzPts val="1100"/>
              <a:buFont typeface="Arial"/>
              <a:buNone/>
            </a:pPr>
            <a:r>
              <a:rPr lang="pt-BR" sz="2000">
                <a:solidFill>
                  <a:srgbClr val="8DC641"/>
                </a:solidFill>
                <a:highlight>
                  <a:srgbClr val="FFFFFF"/>
                </a:highlight>
              </a:rPr>
              <a:t>A Matriz Nacional Comum de Competências do Diretor foi elaborada pelo Ministério da Educação (MEC) e aprovada pelo Conselho Nacional de Educação (CNE) em Maio de 2021. O referido documento foi formulado a partir de estudos da Organização para Cooperação e Desenvolvimento Econômico (OCDE) e da UNESCO com o objetivo de auxiliar na estruturação dos sistemas de ensino. O principal objetivo da Matriz é orientar a função do diretor escolar. A Matriz está disponível no portal do Ministério da Educação.</a:t>
            </a:r>
            <a:endParaRPr sz="2000">
              <a:solidFill>
                <a:srgbClr val="8DC641"/>
              </a:solidFill>
            </a:endParaRPr>
          </a:p>
          <a:p>
            <a:pPr marL="0" lvl="0" indent="0" algn="just" rtl="0">
              <a:spcBef>
                <a:spcPts val="0"/>
              </a:spcBef>
              <a:spcAft>
                <a:spcPts val="0"/>
              </a:spcAft>
              <a:buNone/>
            </a:pPr>
            <a:r>
              <a:rPr lang="pt-BR" sz="3400">
                <a:solidFill>
                  <a:srgbClr val="8DC641"/>
                </a:solidFill>
              </a:rPr>
              <a:t>  </a:t>
            </a:r>
            <a:endParaRPr sz="3400">
              <a:solidFill>
                <a:srgbClr val="8DC641"/>
              </a:solidFill>
            </a:endParaRPr>
          </a:p>
          <a:p>
            <a:pPr marL="0" lvl="0" indent="0" algn="just" rtl="0">
              <a:spcBef>
                <a:spcPts val="0"/>
              </a:spcBef>
              <a:spcAft>
                <a:spcPts val="0"/>
              </a:spcAft>
              <a:buNone/>
            </a:pPr>
            <a:endParaRPr sz="4000">
              <a:solidFill>
                <a:srgbClr val="8DC641"/>
              </a:solidFill>
              <a:latin typeface="Trebuchet MS"/>
              <a:ea typeface="Trebuchet MS"/>
              <a:cs typeface="Trebuchet MS"/>
              <a:sym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2d2b6368563_0_1"/>
          <p:cNvSpPr txBox="1">
            <a:spLocks noGrp="1"/>
          </p:cNvSpPr>
          <p:nvPr>
            <p:ph type="sldNum" idx="4294967295"/>
          </p:nvPr>
        </p:nvSpPr>
        <p:spPr>
          <a:xfrm>
            <a:off x="8610480" y="6356520"/>
            <a:ext cx="2742900" cy="3648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8</a:t>
            </a:fld>
            <a:endParaRPr sz="1200" b="0" strike="noStrike">
              <a:latin typeface="Times New Roman"/>
              <a:ea typeface="Times New Roman"/>
              <a:cs typeface="Times New Roman"/>
              <a:sym typeface="Times New Roman"/>
            </a:endParaRPr>
          </a:p>
        </p:txBody>
      </p:sp>
      <p:pic>
        <p:nvPicPr>
          <p:cNvPr id="205" name="Google Shape;205;g2d2b6368563_0_1"/>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206" name="Google Shape;206;g2d2b6368563_0_1"/>
          <p:cNvSpPr/>
          <p:nvPr/>
        </p:nvSpPr>
        <p:spPr>
          <a:xfrm>
            <a:off x="0" y="0"/>
            <a:ext cx="12191700" cy="136260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07" name="Google Shape;207;g2d2b6368563_0_1"/>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208" name="Google Shape;208;g2d2b6368563_0_1"/>
          <p:cNvSpPr/>
          <p:nvPr/>
        </p:nvSpPr>
        <p:spPr>
          <a:xfrm>
            <a:off x="540000" y="396360"/>
            <a:ext cx="7513200" cy="13092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a:solidFill>
                  <a:srgbClr val="FFFFFF"/>
                </a:solidFill>
                <a:latin typeface="Trebuchet MS"/>
                <a:ea typeface="Trebuchet MS"/>
                <a:cs typeface="Trebuchet MS"/>
                <a:sym typeface="Trebuchet MS"/>
              </a:rPr>
              <a:t>CRONOGRAMA</a:t>
            </a:r>
            <a:endParaRPr sz="1200" b="1">
              <a:solidFill>
                <a:schemeClr val="dk1"/>
              </a:solidFill>
            </a:endParaRPr>
          </a:p>
          <a:p>
            <a:pPr marL="0" marR="0" lvl="0" indent="0" algn="l" rtl="0">
              <a:lnSpc>
                <a:spcPct val="100000"/>
              </a:lnSpc>
              <a:spcBef>
                <a:spcPts val="0"/>
              </a:spcBef>
              <a:spcAft>
                <a:spcPts val="0"/>
              </a:spcAft>
              <a:buNone/>
            </a:pPr>
            <a:endParaRPr sz="4400" b="1">
              <a:solidFill>
                <a:srgbClr val="FFFFFF"/>
              </a:solidFill>
              <a:latin typeface="Trebuchet MS"/>
              <a:ea typeface="Trebuchet MS"/>
              <a:cs typeface="Trebuchet MS"/>
              <a:sym typeface="Trebuchet MS"/>
            </a:endParaRPr>
          </a:p>
          <a:p>
            <a:pPr marL="0" marR="0" lvl="0" indent="0" algn="l" rtl="0">
              <a:lnSpc>
                <a:spcPct val="100000"/>
              </a:lnSpc>
              <a:spcBef>
                <a:spcPts val="0"/>
              </a:spcBef>
              <a:spcAft>
                <a:spcPts val="0"/>
              </a:spcAft>
              <a:buNone/>
            </a:pPr>
            <a:endParaRPr sz="1800" b="0" strike="noStrike">
              <a:latin typeface="Arial"/>
              <a:ea typeface="Arial"/>
              <a:cs typeface="Arial"/>
              <a:sym typeface="Arial"/>
            </a:endParaRPr>
          </a:p>
        </p:txBody>
      </p:sp>
      <p:sp>
        <p:nvSpPr>
          <p:cNvPr id="209" name="Google Shape;209;g2d2b6368563_0_1"/>
          <p:cNvSpPr txBox="1">
            <a:spLocks noGrp="1"/>
          </p:cNvSpPr>
          <p:nvPr>
            <p:ph type="ftr" idx="4294967295"/>
          </p:nvPr>
        </p:nvSpPr>
        <p:spPr>
          <a:xfrm>
            <a:off x="3917880" y="6346800"/>
            <a:ext cx="4356000" cy="364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graphicFrame>
        <p:nvGraphicFramePr>
          <p:cNvPr id="210" name="Google Shape;210;g2d2b6368563_0_1"/>
          <p:cNvGraphicFramePr/>
          <p:nvPr/>
        </p:nvGraphicFramePr>
        <p:xfrm>
          <a:off x="3654488" y="1511500"/>
          <a:ext cx="3000000" cy="3000000"/>
        </p:xfrm>
        <a:graphic>
          <a:graphicData uri="http://schemas.openxmlformats.org/drawingml/2006/table">
            <a:tbl>
              <a:tblPr>
                <a:noFill/>
                <a:tableStyleId>{DA1BD9EB-E70F-497D-87CA-B17DEDF33BA4}</a:tableStyleId>
              </a:tblPr>
              <a:tblGrid>
                <a:gridCol w="1650425">
                  <a:extLst>
                    <a:ext uri="{9D8B030D-6E8A-4147-A177-3AD203B41FA5}">
                      <a16:colId xmlns:a16="http://schemas.microsoft.com/office/drawing/2014/main" val="20000"/>
                    </a:ext>
                  </a:extLst>
                </a:gridCol>
                <a:gridCol w="409975">
                  <a:extLst>
                    <a:ext uri="{9D8B030D-6E8A-4147-A177-3AD203B41FA5}">
                      <a16:colId xmlns:a16="http://schemas.microsoft.com/office/drawing/2014/main" val="20001"/>
                    </a:ext>
                  </a:extLst>
                </a:gridCol>
                <a:gridCol w="483550">
                  <a:extLst>
                    <a:ext uri="{9D8B030D-6E8A-4147-A177-3AD203B41FA5}">
                      <a16:colId xmlns:a16="http://schemas.microsoft.com/office/drawing/2014/main" val="20002"/>
                    </a:ext>
                  </a:extLst>
                </a:gridCol>
                <a:gridCol w="409975">
                  <a:extLst>
                    <a:ext uri="{9D8B030D-6E8A-4147-A177-3AD203B41FA5}">
                      <a16:colId xmlns:a16="http://schemas.microsoft.com/office/drawing/2014/main" val="20003"/>
                    </a:ext>
                  </a:extLst>
                </a:gridCol>
                <a:gridCol w="483550">
                  <a:extLst>
                    <a:ext uri="{9D8B030D-6E8A-4147-A177-3AD203B41FA5}">
                      <a16:colId xmlns:a16="http://schemas.microsoft.com/office/drawing/2014/main" val="20004"/>
                    </a:ext>
                  </a:extLst>
                </a:gridCol>
                <a:gridCol w="409975">
                  <a:extLst>
                    <a:ext uri="{9D8B030D-6E8A-4147-A177-3AD203B41FA5}">
                      <a16:colId xmlns:a16="http://schemas.microsoft.com/office/drawing/2014/main" val="20005"/>
                    </a:ext>
                  </a:extLst>
                </a:gridCol>
                <a:gridCol w="483550">
                  <a:extLst>
                    <a:ext uri="{9D8B030D-6E8A-4147-A177-3AD203B41FA5}">
                      <a16:colId xmlns:a16="http://schemas.microsoft.com/office/drawing/2014/main" val="20006"/>
                    </a:ext>
                  </a:extLst>
                </a:gridCol>
                <a:gridCol w="483550">
                  <a:extLst>
                    <a:ext uri="{9D8B030D-6E8A-4147-A177-3AD203B41FA5}">
                      <a16:colId xmlns:a16="http://schemas.microsoft.com/office/drawing/2014/main" val="20007"/>
                    </a:ext>
                  </a:extLst>
                </a:gridCol>
              </a:tblGrid>
              <a:tr h="448850">
                <a:tc>
                  <a:txBody>
                    <a:bodyPr/>
                    <a:lstStyle/>
                    <a:p>
                      <a:pPr marL="0" lvl="0" indent="0" algn="l" rtl="0">
                        <a:spcBef>
                          <a:spcPts val="0"/>
                        </a:spcBef>
                        <a:spcAft>
                          <a:spcPts val="0"/>
                        </a:spcAft>
                        <a:buNone/>
                      </a:pPr>
                      <a:r>
                        <a:rPr lang="pt-BR"/>
                        <a:t>MES/ETAPAS</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Jun</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Julh</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Agos</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Set</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Out</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Nov</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tc>
                  <a:txBody>
                    <a:bodyPr/>
                    <a:lstStyle/>
                    <a:p>
                      <a:pPr marL="0" lvl="0" indent="0" algn="l" rtl="0">
                        <a:spcBef>
                          <a:spcPts val="0"/>
                        </a:spcBef>
                        <a:spcAft>
                          <a:spcPts val="0"/>
                        </a:spcAft>
                        <a:buNone/>
                      </a:pPr>
                      <a:r>
                        <a:rPr lang="pt-BR"/>
                        <a:t>Dez</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D966"/>
                    </a:solidFill>
                  </a:tcPr>
                </a:tc>
                <a:extLst>
                  <a:ext uri="{0D108BD9-81ED-4DB2-BD59-A6C34878D82A}">
                    <a16:rowId xmlns:a16="http://schemas.microsoft.com/office/drawing/2014/main" val="10000"/>
                  </a:ext>
                </a:extLst>
              </a:tr>
              <a:tr h="228500">
                <a:tc>
                  <a:txBody>
                    <a:bodyPr/>
                    <a:lstStyle/>
                    <a:p>
                      <a:pPr marL="0" lvl="0" indent="0" algn="l" rtl="0">
                        <a:spcBef>
                          <a:spcPts val="0"/>
                        </a:spcBef>
                        <a:spcAft>
                          <a:spcPts val="0"/>
                        </a:spcAft>
                        <a:buNone/>
                      </a:pPr>
                      <a:r>
                        <a:rPr lang="pt-BR"/>
                        <a:t>Escolha do tema</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48850">
                <a:tc>
                  <a:txBody>
                    <a:bodyPr/>
                    <a:lstStyle/>
                    <a:p>
                      <a:pPr marL="0" lvl="0" indent="0" algn="l" rtl="0">
                        <a:spcBef>
                          <a:spcPts val="0"/>
                        </a:spcBef>
                        <a:spcAft>
                          <a:spcPts val="0"/>
                        </a:spcAft>
                        <a:buNone/>
                      </a:pPr>
                      <a:r>
                        <a:rPr lang="pt-BR"/>
                        <a:t>Levantamento de referencial teórico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48850">
                <a:tc>
                  <a:txBody>
                    <a:bodyPr/>
                    <a:lstStyle/>
                    <a:p>
                      <a:pPr marL="0" lvl="0" indent="0" algn="l" rtl="0">
                        <a:spcBef>
                          <a:spcPts val="0"/>
                        </a:spcBef>
                        <a:spcAft>
                          <a:spcPts val="0"/>
                        </a:spcAft>
                        <a:buNone/>
                      </a:pPr>
                      <a:r>
                        <a:rPr lang="pt-BR"/>
                        <a:t>Elaboração do Projeto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897725">
                <a:tc>
                  <a:txBody>
                    <a:bodyPr/>
                    <a:lstStyle/>
                    <a:p>
                      <a:pPr marL="0" lvl="0" indent="0" algn="l" rtl="0">
                        <a:spcBef>
                          <a:spcPts val="0"/>
                        </a:spcBef>
                        <a:spcAft>
                          <a:spcPts val="0"/>
                        </a:spcAft>
                        <a:buNone/>
                      </a:pPr>
                      <a:r>
                        <a:rPr lang="pt-BR"/>
                        <a:t>Apresentação do projeto em seminário específico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897725">
                <a:tc>
                  <a:txBody>
                    <a:bodyPr/>
                    <a:lstStyle/>
                    <a:p>
                      <a:pPr marL="0" lvl="0" indent="0" algn="l" rtl="0">
                        <a:spcBef>
                          <a:spcPts val="0"/>
                        </a:spcBef>
                        <a:spcAft>
                          <a:spcPts val="0"/>
                        </a:spcAft>
                        <a:buNone/>
                      </a:pPr>
                      <a:r>
                        <a:rPr lang="pt-BR"/>
                        <a:t>Redação do trabalho de conclusão (Artigo)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448850">
                <a:tc>
                  <a:txBody>
                    <a:bodyPr/>
                    <a:lstStyle/>
                    <a:p>
                      <a:pPr marL="0" lvl="0" indent="0" algn="l" rtl="0">
                        <a:spcBef>
                          <a:spcPts val="0"/>
                        </a:spcBef>
                        <a:spcAft>
                          <a:spcPts val="0"/>
                        </a:spcAft>
                        <a:buNone/>
                      </a:pPr>
                      <a:r>
                        <a:rPr lang="pt-BR"/>
                        <a:t>Revisão e redação final</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448850">
                <a:tc>
                  <a:txBody>
                    <a:bodyPr/>
                    <a:lstStyle/>
                    <a:p>
                      <a:pPr marL="0" lvl="0" indent="0" algn="l" rtl="0">
                        <a:spcBef>
                          <a:spcPts val="0"/>
                        </a:spcBef>
                        <a:spcAft>
                          <a:spcPts val="0"/>
                        </a:spcAft>
                        <a:buNone/>
                      </a:pPr>
                      <a:r>
                        <a:rPr lang="pt-BR"/>
                        <a:t>Entrega do Trabalho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448850">
                <a:tc>
                  <a:txBody>
                    <a:bodyPr/>
                    <a:lstStyle/>
                    <a:p>
                      <a:pPr marL="0" lvl="0" indent="0" algn="l" rtl="0">
                        <a:spcBef>
                          <a:spcPts val="0"/>
                        </a:spcBef>
                        <a:spcAft>
                          <a:spcPts val="0"/>
                        </a:spcAft>
                        <a:buNone/>
                      </a:pPr>
                      <a:r>
                        <a:rPr lang="pt-BR"/>
                        <a:t>Defesa do Trabalho</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EEAF6"/>
                    </a:solidFill>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pt-BR"/>
                        <a:t>X</a:t>
                      </a:r>
                      <a:endParaRPr/>
                    </a:p>
                  </a:txBody>
                  <a:tcPr marL="0" marR="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2d2b6368563_0_12"/>
          <p:cNvSpPr txBox="1">
            <a:spLocks noGrp="1"/>
          </p:cNvSpPr>
          <p:nvPr>
            <p:ph type="sldNum" idx="4294967295"/>
          </p:nvPr>
        </p:nvSpPr>
        <p:spPr>
          <a:xfrm>
            <a:off x="8610480" y="6356520"/>
            <a:ext cx="2742900" cy="3648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fld id="{00000000-1234-1234-1234-123412341234}" type="slidenum">
              <a:rPr lang="pt-BR" sz="1200" b="0" strike="noStrike">
                <a:solidFill>
                  <a:srgbClr val="94979A"/>
                </a:solidFill>
                <a:latin typeface="Trebuchet MS"/>
                <a:ea typeface="Trebuchet MS"/>
                <a:cs typeface="Trebuchet MS"/>
                <a:sym typeface="Trebuchet MS"/>
              </a:rPr>
              <a:t>9</a:t>
            </a:fld>
            <a:endParaRPr sz="1200" b="0" strike="noStrike">
              <a:latin typeface="Times New Roman"/>
              <a:ea typeface="Times New Roman"/>
              <a:cs typeface="Times New Roman"/>
              <a:sym typeface="Times New Roman"/>
            </a:endParaRPr>
          </a:p>
        </p:txBody>
      </p:sp>
      <p:pic>
        <p:nvPicPr>
          <p:cNvPr id="217" name="Google Shape;217;g2d2b6368563_0_12"/>
          <p:cNvPicPr preferRelativeResize="0"/>
          <p:nvPr/>
        </p:nvPicPr>
        <p:blipFill rotWithShape="1">
          <a:blip r:embed="rId3">
            <a:alphaModFix/>
          </a:blip>
          <a:srcRect/>
          <a:stretch/>
        </p:blipFill>
        <p:spPr>
          <a:xfrm rot="-1075200">
            <a:off x="-50040" y="-363240"/>
            <a:ext cx="2787120" cy="3758400"/>
          </a:xfrm>
          <a:prstGeom prst="rect">
            <a:avLst/>
          </a:prstGeom>
          <a:noFill/>
          <a:ln>
            <a:noFill/>
          </a:ln>
        </p:spPr>
      </p:pic>
      <p:sp>
        <p:nvSpPr>
          <p:cNvPr id="218" name="Google Shape;218;g2d2b6368563_0_12"/>
          <p:cNvSpPr/>
          <p:nvPr/>
        </p:nvSpPr>
        <p:spPr>
          <a:xfrm>
            <a:off x="0" y="0"/>
            <a:ext cx="12191700" cy="2115600"/>
          </a:xfrm>
          <a:prstGeom prst="rect">
            <a:avLst/>
          </a:prstGeom>
          <a:solidFill>
            <a:srgbClr val="347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19" name="Google Shape;219;g2d2b6368563_0_12"/>
          <p:cNvPicPr preferRelativeResize="0"/>
          <p:nvPr/>
        </p:nvPicPr>
        <p:blipFill rotWithShape="1">
          <a:blip r:embed="rId4">
            <a:alphaModFix/>
          </a:blip>
          <a:srcRect/>
          <a:stretch/>
        </p:blipFill>
        <p:spPr>
          <a:xfrm>
            <a:off x="10990080" y="5503680"/>
            <a:ext cx="731520" cy="1362600"/>
          </a:xfrm>
          <a:prstGeom prst="rect">
            <a:avLst/>
          </a:prstGeom>
          <a:noFill/>
          <a:ln>
            <a:noFill/>
          </a:ln>
        </p:spPr>
      </p:pic>
      <p:sp>
        <p:nvSpPr>
          <p:cNvPr id="220" name="Google Shape;220;g2d2b6368563_0_12"/>
          <p:cNvSpPr/>
          <p:nvPr/>
        </p:nvSpPr>
        <p:spPr>
          <a:xfrm>
            <a:off x="540000" y="396360"/>
            <a:ext cx="7513200" cy="13092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None/>
            </a:pPr>
            <a:br>
              <a:rPr lang="pt-BR" sz="1800">
                <a:latin typeface="Arial"/>
                <a:ea typeface="Arial"/>
                <a:cs typeface="Arial"/>
                <a:sym typeface="Arial"/>
              </a:rPr>
            </a:br>
            <a:r>
              <a:rPr lang="pt-BR" sz="4400" b="1">
                <a:solidFill>
                  <a:srgbClr val="FFFFFF"/>
                </a:solidFill>
                <a:latin typeface="Trebuchet MS"/>
                <a:ea typeface="Trebuchet MS"/>
                <a:cs typeface="Trebuchet MS"/>
                <a:sym typeface="Trebuchet MS"/>
              </a:rPr>
              <a:t>REFERÊNCIAS BIBLIOGRÁFICAS </a:t>
            </a:r>
            <a:endParaRPr sz="1200" b="1">
              <a:solidFill>
                <a:schemeClr val="dk1"/>
              </a:solidFill>
            </a:endParaRPr>
          </a:p>
          <a:p>
            <a:pPr marL="0" marR="0" lvl="0" indent="0" algn="l" rtl="0">
              <a:lnSpc>
                <a:spcPct val="100000"/>
              </a:lnSpc>
              <a:spcBef>
                <a:spcPts val="0"/>
              </a:spcBef>
              <a:spcAft>
                <a:spcPts val="0"/>
              </a:spcAft>
              <a:buNone/>
            </a:pPr>
            <a:endParaRPr sz="4400" b="1">
              <a:solidFill>
                <a:srgbClr val="FFFFFF"/>
              </a:solidFill>
              <a:latin typeface="Trebuchet MS"/>
              <a:ea typeface="Trebuchet MS"/>
              <a:cs typeface="Trebuchet MS"/>
              <a:sym typeface="Trebuchet MS"/>
            </a:endParaRPr>
          </a:p>
          <a:p>
            <a:pPr marL="0" marR="0" lvl="0" indent="0" algn="l" rtl="0">
              <a:lnSpc>
                <a:spcPct val="100000"/>
              </a:lnSpc>
              <a:spcBef>
                <a:spcPts val="0"/>
              </a:spcBef>
              <a:spcAft>
                <a:spcPts val="0"/>
              </a:spcAft>
              <a:buNone/>
            </a:pPr>
            <a:endParaRPr sz="1800" b="0" strike="noStrike">
              <a:latin typeface="Arial"/>
              <a:ea typeface="Arial"/>
              <a:cs typeface="Arial"/>
              <a:sym typeface="Arial"/>
            </a:endParaRPr>
          </a:p>
        </p:txBody>
      </p:sp>
      <p:sp>
        <p:nvSpPr>
          <p:cNvPr id="221" name="Google Shape;221;g2d2b6368563_0_12"/>
          <p:cNvSpPr txBox="1">
            <a:spLocks noGrp="1"/>
          </p:cNvSpPr>
          <p:nvPr>
            <p:ph type="ftr" idx="4294967295"/>
          </p:nvPr>
        </p:nvSpPr>
        <p:spPr>
          <a:xfrm>
            <a:off x="3917880" y="6346800"/>
            <a:ext cx="4356000" cy="364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pt-BR" sz="1200" b="0" strike="noStrike">
                <a:solidFill>
                  <a:srgbClr val="8DC641"/>
                </a:solidFill>
                <a:latin typeface="Trebuchet MS"/>
                <a:ea typeface="Trebuchet MS"/>
                <a:cs typeface="Trebuchet MS"/>
                <a:sym typeface="Trebuchet MS"/>
              </a:rPr>
              <a:t>Instituto Federal Sul-rio-grandense | câmpus Passo Fundo</a:t>
            </a:r>
            <a:endParaRPr sz="1200" b="0" strike="noStrike">
              <a:latin typeface="Times New Roman"/>
              <a:ea typeface="Times New Roman"/>
              <a:cs typeface="Times New Roman"/>
              <a:sym typeface="Times New Roman"/>
            </a:endParaRPr>
          </a:p>
        </p:txBody>
      </p:sp>
      <p:sp>
        <p:nvSpPr>
          <p:cNvPr id="222" name="Google Shape;222;g2d2b6368563_0_12"/>
          <p:cNvSpPr txBox="1"/>
          <p:nvPr/>
        </p:nvSpPr>
        <p:spPr>
          <a:xfrm>
            <a:off x="430300" y="2375700"/>
            <a:ext cx="11604300" cy="478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2500">
                <a:solidFill>
                  <a:schemeClr val="dk1"/>
                </a:solidFill>
                <a:highlight>
                  <a:srgbClr val="FFFFFF"/>
                </a:highlight>
              </a:rPr>
              <a:t>BRASIL. Ministério da Educação. </a:t>
            </a:r>
            <a:r>
              <a:rPr lang="pt-BR" sz="2500" b="1">
                <a:solidFill>
                  <a:schemeClr val="dk1"/>
                </a:solidFill>
                <a:highlight>
                  <a:srgbClr val="FFFFFF"/>
                </a:highlight>
              </a:rPr>
              <a:t>Base Nacional Comum de Competências do Diretor Escolar </a:t>
            </a:r>
            <a:r>
              <a:rPr lang="pt-BR" sz="2500">
                <a:solidFill>
                  <a:schemeClr val="dk1"/>
                </a:solidFill>
                <a:highlight>
                  <a:srgbClr val="FFFFFF"/>
                </a:highlight>
              </a:rPr>
              <a:t>(BNC-Diretor Escolar). Brasília, DF: MEC, 2021b. Disponível em: </a:t>
            </a:r>
            <a:r>
              <a:rPr lang="pt-BR" sz="2500" u="sng">
                <a:solidFill>
                  <a:srgbClr val="1155CC"/>
                </a:solidFill>
                <a:highlight>
                  <a:srgbClr val="FFFFFF"/>
                </a:highlight>
                <a:hlinkClick r:id="rId5">
                  <a:extLst>
                    <a:ext uri="{A12FA001-AC4F-418D-AE19-62706E023703}">
                      <ahyp:hlinkClr xmlns:ahyp="http://schemas.microsoft.com/office/drawing/2018/hyperlinkcolor" val="tx"/>
                    </a:ext>
                  </a:extLst>
                </a:hlinkClick>
              </a:rPr>
              <a:t>file (mec.gov.br)</a:t>
            </a:r>
            <a:r>
              <a:rPr lang="pt-BR" sz="2500">
                <a:solidFill>
                  <a:schemeClr val="dk1"/>
                </a:solidFill>
              </a:rPr>
              <a:t>. Acesso em: 04 de junho de 2024.</a:t>
            </a:r>
            <a:endParaRPr sz="2500">
              <a:solidFill>
                <a:schemeClr val="dk1"/>
              </a:solidFill>
            </a:endParaRPr>
          </a:p>
          <a:p>
            <a:pPr marL="0" lvl="0" indent="0" algn="l" rtl="0">
              <a:spcBef>
                <a:spcPts val="0"/>
              </a:spcBef>
              <a:spcAft>
                <a:spcPts val="0"/>
              </a:spcAft>
              <a:buNone/>
            </a:pPr>
            <a:endParaRPr sz="2500">
              <a:solidFill>
                <a:schemeClr val="dk1"/>
              </a:solidFill>
            </a:endParaRPr>
          </a:p>
          <a:p>
            <a:pPr marL="0" lvl="0" indent="0" algn="l" rtl="0">
              <a:spcBef>
                <a:spcPts val="0"/>
              </a:spcBef>
              <a:spcAft>
                <a:spcPts val="0"/>
              </a:spcAft>
              <a:buClr>
                <a:schemeClr val="dk1"/>
              </a:buClr>
              <a:buSzPts val="1100"/>
              <a:buFont typeface="Arial"/>
              <a:buNone/>
            </a:pPr>
            <a:r>
              <a:rPr lang="pt-BR" sz="2500">
                <a:solidFill>
                  <a:schemeClr val="dk1"/>
                </a:solidFill>
              </a:rPr>
              <a:t>LÜCK, Heloísa. </a:t>
            </a:r>
            <a:r>
              <a:rPr lang="pt-BR" sz="2500" b="1">
                <a:solidFill>
                  <a:schemeClr val="dk1"/>
                </a:solidFill>
              </a:rPr>
              <a:t>Dimensões da gestão escolar e suas competências</a:t>
            </a:r>
            <a:r>
              <a:rPr lang="pt-BR" sz="2500">
                <a:solidFill>
                  <a:schemeClr val="dk1"/>
                </a:solidFill>
              </a:rPr>
              <a:t>.Curitiba: Editora Positivo, 2009.</a:t>
            </a:r>
            <a:endParaRPr sz="2500">
              <a:solidFill>
                <a:schemeClr val="dk1"/>
              </a:solidFill>
            </a:endParaRPr>
          </a:p>
          <a:p>
            <a:pPr marL="0" lvl="0" indent="0" algn="l" rtl="0">
              <a:spcBef>
                <a:spcPts val="0"/>
              </a:spcBef>
              <a:spcAft>
                <a:spcPts val="0"/>
              </a:spcAft>
              <a:buNone/>
            </a:pPr>
            <a:endParaRPr sz="2500">
              <a:solidFill>
                <a:schemeClr val="dk1"/>
              </a:solidFill>
            </a:endParaRPr>
          </a:p>
          <a:p>
            <a:pPr marL="0" lvl="0" indent="0" algn="l" rtl="0">
              <a:spcBef>
                <a:spcPts val="0"/>
              </a:spcBef>
              <a:spcAft>
                <a:spcPts val="0"/>
              </a:spcAft>
              <a:buClr>
                <a:schemeClr val="dk1"/>
              </a:buClr>
              <a:buSzPts val="1100"/>
              <a:buFont typeface="Arial"/>
              <a:buNone/>
            </a:pPr>
            <a:r>
              <a:rPr lang="pt-BR" sz="2500">
                <a:solidFill>
                  <a:schemeClr val="dk1"/>
                </a:solidFill>
              </a:rPr>
              <a:t>LÜDKE, Menga; ANDRÉ, Marli E. D. A. </a:t>
            </a:r>
            <a:r>
              <a:rPr lang="pt-BR" sz="2500" b="1">
                <a:solidFill>
                  <a:schemeClr val="dk1"/>
                </a:solidFill>
              </a:rPr>
              <a:t>Pesquisa em educação:</a:t>
            </a:r>
            <a:r>
              <a:rPr lang="pt-BR" sz="2500">
                <a:solidFill>
                  <a:schemeClr val="dk1"/>
                </a:solidFill>
              </a:rPr>
              <a:t> abordagens qualitativas. 2. ed. Rio de Janeiro: E.P.U., 2018. </a:t>
            </a:r>
            <a:endParaRPr sz="2400">
              <a:solidFill>
                <a:schemeClr val="dk1"/>
              </a:solidFill>
            </a:endParaRPr>
          </a:p>
          <a:p>
            <a:pPr marL="0" lvl="0" indent="0" algn="just" rtl="0">
              <a:spcBef>
                <a:spcPts val="0"/>
              </a:spcBef>
              <a:spcAft>
                <a:spcPts val="0"/>
              </a:spcAft>
              <a:buNone/>
            </a:pPr>
            <a:endParaRPr sz="3400">
              <a:solidFill>
                <a:srgbClr val="8DC641"/>
              </a:solidFill>
            </a:endParaRPr>
          </a:p>
          <a:p>
            <a:pPr marL="0" lvl="0" indent="0" algn="just" rtl="0">
              <a:spcBef>
                <a:spcPts val="0"/>
              </a:spcBef>
              <a:spcAft>
                <a:spcPts val="0"/>
              </a:spcAft>
              <a:buNone/>
            </a:pPr>
            <a:endParaRPr sz="4000">
              <a:solidFill>
                <a:srgbClr val="8DC641"/>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6A7887"/>
      </a:dk2>
      <a:lt2>
        <a:srgbClr val="E7E6E6"/>
      </a:lt2>
      <a:accent1>
        <a:srgbClr val="1D9A78"/>
      </a:accent1>
      <a:accent2>
        <a:srgbClr val="7BC68E"/>
      </a:accent2>
      <a:accent3>
        <a:srgbClr val="3F3F3F"/>
      </a:accent3>
      <a:accent4>
        <a:srgbClr val="3F3F3F"/>
      </a:accent4>
      <a:accent5>
        <a:srgbClr val="595959"/>
      </a:accent5>
      <a:accent6>
        <a:srgbClr val="595959"/>
      </a:accent6>
      <a:hlink>
        <a:srgbClr val="595959"/>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6A7887"/>
      </a:dk2>
      <a:lt2>
        <a:srgbClr val="E7E6E6"/>
      </a:lt2>
      <a:accent1>
        <a:srgbClr val="1D9A78"/>
      </a:accent1>
      <a:accent2>
        <a:srgbClr val="7BC68E"/>
      </a:accent2>
      <a:accent3>
        <a:srgbClr val="3F3F3F"/>
      </a:accent3>
      <a:accent4>
        <a:srgbClr val="3F3F3F"/>
      </a:accent4>
      <a:accent5>
        <a:srgbClr val="595959"/>
      </a:accent5>
      <a:accent6>
        <a:srgbClr val="595959"/>
      </a:accent6>
      <a:hlink>
        <a:srgbClr val="595959"/>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6A7887"/>
      </a:dk2>
      <a:lt2>
        <a:srgbClr val="E7E6E6"/>
      </a:lt2>
      <a:accent1>
        <a:srgbClr val="1D9A78"/>
      </a:accent1>
      <a:accent2>
        <a:srgbClr val="7BC68E"/>
      </a:accent2>
      <a:accent3>
        <a:srgbClr val="3F3F3F"/>
      </a:accent3>
      <a:accent4>
        <a:srgbClr val="3F3F3F"/>
      </a:accent4>
      <a:accent5>
        <a:srgbClr val="595959"/>
      </a:accent5>
      <a:accent6>
        <a:srgbClr val="595959"/>
      </a:accent6>
      <a:hlink>
        <a:srgbClr val="595959"/>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763</Words>
  <Application>Microsoft Office PowerPoint</Application>
  <PresentationFormat>Widescreen</PresentationFormat>
  <Paragraphs>96</Paragraphs>
  <Slides>10</Slides>
  <Notes>10</Notes>
  <HiddenSlides>0</HiddenSlides>
  <MMClips>0</MMClips>
  <ScaleCrop>false</ScaleCrop>
  <HeadingPairs>
    <vt:vector size="6" baseType="variant">
      <vt:variant>
        <vt:lpstr>Fontes usadas</vt:lpstr>
      </vt:variant>
      <vt:variant>
        <vt:i4>3</vt:i4>
      </vt:variant>
      <vt:variant>
        <vt:lpstr>Tema</vt:lpstr>
      </vt:variant>
      <vt:variant>
        <vt:i4>2</vt:i4>
      </vt:variant>
      <vt:variant>
        <vt:lpstr>Títulos de slides</vt:lpstr>
      </vt:variant>
      <vt:variant>
        <vt:i4>10</vt:i4>
      </vt:variant>
    </vt:vector>
  </HeadingPairs>
  <TitlesOfParts>
    <vt:vector size="15" baseType="lpstr">
      <vt:lpstr>Arial</vt:lpstr>
      <vt:lpstr>Times New Roman</vt:lpstr>
      <vt:lpstr>Trebuchet MS</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Lisiane Correa Gomes Silveira</dc:creator>
  <cp:lastModifiedBy>Maria Carolina Fortes</cp:lastModifiedBy>
  <cp:revision>1</cp:revision>
  <dcterms:created xsi:type="dcterms:W3CDTF">2015-05-22T17:18:56Z</dcterms:created>
  <dcterms:modified xsi:type="dcterms:W3CDTF">2024-09-12T01:11:23Z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vt:i4>
  </property>
  <property fmtid="{D5CDD505-2E9C-101B-9397-08002B2CF9AE}" pid="3" name="PresentationFormat">
    <vt:lpwstr>Widescreen</vt:lpwstr>
  </property>
  <property fmtid="{D5CDD505-2E9C-101B-9397-08002B2CF9AE}" pid="4" name="Slides">
    <vt:i4>5</vt:i4>
  </property>
</Properties>
</file>