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PT Sans Narrow" panose="020B0506020203020204" pitchFamily="3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UdwmNshE8zpKBp1J/2sHDIYv7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11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1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11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11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11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11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11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11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11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0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20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>
            <a:spLocks noGrp="1"/>
          </p:cNvSpPr>
          <p:nvPr>
            <p:ph type="ctrTitle"/>
          </p:nvPr>
        </p:nvSpPr>
        <p:spPr>
          <a:xfrm>
            <a:off x="1152875" y="1234574"/>
            <a:ext cx="7136700" cy="15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450215" algn="ctr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5400"/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5400"/>
              <a:buNone/>
            </a:pPr>
            <a:r>
              <a:rPr lang="pt-BR" sz="2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 Movimento Negro Unificado e a Batalha Pela Equidade Racial No Brasil</a:t>
            </a:r>
            <a:endParaRPr sz="2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endParaRPr sz="2200">
              <a:solidFill>
                <a:srgbClr val="0000FF"/>
              </a:solidFill>
            </a:endParaRPr>
          </a:p>
        </p:txBody>
      </p:sp>
      <p:sp>
        <p:nvSpPr>
          <p:cNvPr id="67" name="Google Shape;67;p1"/>
          <p:cNvSpPr txBox="1">
            <a:spLocks noGrp="1"/>
          </p:cNvSpPr>
          <p:nvPr>
            <p:ph type="subTitle" idx="1"/>
          </p:nvPr>
        </p:nvSpPr>
        <p:spPr>
          <a:xfrm>
            <a:off x="2136750" y="2833375"/>
            <a:ext cx="5224200" cy="12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155"/>
              </a:spcBef>
              <a:spcAft>
                <a:spcPts val="0"/>
              </a:spcAft>
              <a:buSzPts val="2400"/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Aluna: Maria Ecleia Fornari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1155"/>
              </a:spcBef>
              <a:spcAft>
                <a:spcPts val="0"/>
              </a:spcAft>
              <a:buSzPts val="2400"/>
              <a:buNone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Orientador: Dr. Mateus da Fonseca Capssa Lima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pic>
        <p:nvPicPr>
          <p:cNvPr id="68" name="Google Shape;68;p1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4275" y="94325"/>
            <a:ext cx="2627526" cy="7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311700" y="639650"/>
            <a:ext cx="8520600" cy="15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46359"/>
              <a:buNone/>
            </a:pPr>
            <a:r>
              <a:rPr lang="pt-BR" sz="2733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Tema</a:t>
            </a:r>
            <a:endParaRPr sz="2733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63666"/>
              <a:buNone/>
            </a:pPr>
            <a:r>
              <a:rPr lang="pt-BR" sz="2444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65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Movimento Negro Unificado e a Batalha pela equidade Racial no Brasil</a:t>
            </a:r>
            <a:endParaRPr sz="2650" b="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2222"/>
              <a:buNone/>
            </a:pPr>
            <a:endParaRPr sz="1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 txBox="1">
            <a:spLocks noGrp="1"/>
          </p:cNvSpPr>
          <p:nvPr>
            <p:ph type="body" idx="1"/>
          </p:nvPr>
        </p:nvSpPr>
        <p:spPr>
          <a:xfrm>
            <a:off x="311700" y="2139325"/>
            <a:ext cx="8520600" cy="24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4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sz="2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 que medida o Movimento Negro Unificado (MNU) conseguiu influenciar o debate e a formulação da legislação e das políticas públicas da educação para a equidade racial em especial no contexto da Constituição de 1988?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2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0900" y="3973625"/>
            <a:ext cx="2267150" cy="87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311700" y="342200"/>
            <a:ext cx="8520600" cy="42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265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pt-BR" sz="276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Objetivo Geral </a:t>
            </a:r>
            <a:endParaRPr sz="276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20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pt-BR" sz="2522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12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277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 as estratégias e impactos das ações do Movimento Negro Unificado na defesa de políticas educacionais inclusivas durante o processo de elaboração da Constituição de 1988, com ênfase no impacto dessas ações na construção de uma educação voltada para a igualdade racial no Brasil.</a:t>
            </a:r>
            <a:endParaRPr sz="2277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2377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1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3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3175" y="4170600"/>
            <a:ext cx="1887275" cy="7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311700" y="813175"/>
            <a:ext cx="8832300" cy="4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"/>
              <a:buNone/>
            </a:pPr>
            <a:r>
              <a:rPr lang="pt-BR" sz="96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Objetivos Específicos</a:t>
            </a:r>
            <a:endParaRPr sz="96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370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pt-BR" sz="788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Examina os principais documentos e manifestos produzidos pelo Movimento Negro Unido (MNU) durante o processo de elaboração da Constituição Federal de 1988.</a:t>
            </a:r>
            <a:endParaRPr sz="788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370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pt-BR" sz="788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Avaliar o impacto das ações do MNU nas políticas educacionais implementadas após 1988, identificando avanços e desafios na promoção da igualdade racial na educação.</a:t>
            </a:r>
            <a:endParaRPr sz="788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3707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pt-BR" sz="788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Identificar e discutir as práticas educativas resultantes das lutas do MNU, que promovam o respeito e a valorização da diversidade racial e cultural nas escolas brasileiras.</a:t>
            </a:r>
            <a:endParaRPr sz="788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1818"/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4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3175" y="4183000"/>
            <a:ext cx="1887275" cy="7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>
            <a:spLocks noGrp="1"/>
          </p:cNvSpPr>
          <p:nvPr>
            <p:ph type="title"/>
          </p:nvPr>
        </p:nvSpPr>
        <p:spPr>
          <a:xfrm>
            <a:off x="311700" y="342200"/>
            <a:ext cx="8520600" cy="14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 sz="20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 sz="3488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 sz="1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"/>
          <p:cNvSpPr txBox="1">
            <a:spLocks noGrp="1"/>
          </p:cNvSpPr>
          <p:nvPr>
            <p:ph type="body" idx="1"/>
          </p:nvPr>
        </p:nvSpPr>
        <p:spPr>
          <a:xfrm>
            <a:off x="311700" y="280225"/>
            <a:ext cx="8520600" cy="45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87500"/>
              <a:buNone/>
            </a:pPr>
            <a:endParaRPr sz="2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87500"/>
              <a:buNone/>
            </a:pPr>
            <a:endParaRPr sz="2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61224"/>
              <a:buNone/>
            </a:pPr>
            <a:r>
              <a:rPr lang="pt-BR" sz="735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Justificativa</a:t>
            </a:r>
            <a:endParaRPr sz="735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818"/>
              <a:buNone/>
            </a:pPr>
            <a:r>
              <a:rPr lang="pt-BR"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611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Fundamenta-se pelos fatos citados, a  necessidade de rever e reconhecer as contribuições do MNU na história recente brasileira, especialmente no contexto da educação para a igualdade racial. Compreender o papel do MNU é essencial para avaliar como as iniciativas deste movimento influenciaram o debate público e as políticas educacionais, como a implementação de leis que promovem a educação anti-racista nas escolas</a:t>
            </a:r>
            <a:endParaRPr sz="611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2524"/>
              <a:buNone/>
            </a:pPr>
            <a:endParaRPr sz="5452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2716"/>
              <a:buNone/>
            </a:pPr>
            <a:endParaRPr sz="438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5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05025" y="3936450"/>
            <a:ext cx="2227276" cy="10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311700" y="106725"/>
            <a:ext cx="8520600" cy="4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4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Referencial Teórico</a:t>
            </a:r>
            <a:endParaRPr sz="3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formulação desta pesquisa embasar-se-á nas seguintes obras: </a:t>
            </a:r>
            <a:endParaRPr sz="2200"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6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7653" y="4048325"/>
            <a:ext cx="1743572" cy="80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850" y="1541675"/>
            <a:ext cx="1988675" cy="293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9425" y="1646650"/>
            <a:ext cx="2096675" cy="30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1124650"/>
            <a:ext cx="1988675" cy="272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35625" y="1248475"/>
            <a:ext cx="2096675" cy="30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body" idx="1"/>
          </p:nvPr>
        </p:nvSpPr>
        <p:spPr>
          <a:xfrm>
            <a:off x="451650" y="676075"/>
            <a:ext cx="8520600" cy="41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4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Metodologia: </a:t>
            </a:r>
            <a:endParaRPr sz="2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a realização desta pesquisa será adquirida uma abordagem metodológica qualitativa, focada na análise documental e bibliográfica.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pesquisa qualitativa, para Merriam (1998), envolve a obtenção de dados descritivos na perspectiva da investigação crítica ou interpretativa.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pesquisa bibliográfica, um tipo de coleta de dados secundária, refere-se às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contribuições culturais ou científicas anteriores sobre um determinado assunto, tema ou problema que podem ser estudadas (LAKATOS &amp; MARCONI, 2010)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acordo com Gil (2002, p.62-3), a pesquisa documental apresenta algumas vantagens por ser “fonte rica e estável de dados”: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7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15725" y="3924050"/>
            <a:ext cx="2227276" cy="10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body" idx="1"/>
          </p:nvPr>
        </p:nvSpPr>
        <p:spPr>
          <a:xfrm>
            <a:off x="497600" y="317400"/>
            <a:ext cx="8520600" cy="44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4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Cronograma</a:t>
            </a:r>
            <a:endParaRPr sz="24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8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8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375" y="3936475"/>
            <a:ext cx="2227276" cy="102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9150" y="912325"/>
            <a:ext cx="7324850" cy="294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>
            <a:spLocks noGrp="1"/>
          </p:cNvSpPr>
          <p:nvPr>
            <p:ph type="body" idx="1"/>
          </p:nvPr>
        </p:nvSpPr>
        <p:spPr>
          <a:xfrm>
            <a:off x="0" y="-10350"/>
            <a:ext cx="9069600" cy="49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58441"/>
              <a:buNone/>
            </a:pPr>
            <a:r>
              <a:rPr lang="pt-BR" sz="56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56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ALBERTI, Verena; PEREIRA, Amilcar Araujo (Ed.).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Histórias do movimento negro no Brasil: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depoimentos ao CPDOC. 1. ed. Rio de Janeiro: Pallas, 2007.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BRAUNS, Ennio; SANTOS, Gevanilda; OLIVEIRA, José Adão de (orgs.).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Movimento Negro Unificado: 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resistência nas ruas. 1. ed. São Paulo: Anita Garibaldi, 2008.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BRANDÃO, Carlos Rodrigues.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que é educação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33. ed. São Paulo: Brasiliense, 2001.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GIL, Antonio Carlos.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elaborar projetos de pesquisa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4. ed. São Paulo: Atlas, 2002.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GOMES, Nilma Lino.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movimento negro educador: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Saberes construídos nas lutas por emancipação. 1. ed. Belo Horizonte: Autêntica, 2017.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LAKATOS, Eva Maria; MARCONI, Marina de Andrade.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Fundamentos de metodologia científica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5. ed. São Paulo: Atlas, 2001.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LAKATOS, Eva Maria; MARCONI, Marina de Andrade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Fundamentos de metodologia científica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7. ed. São Paulo: Atlas, 2010.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MACEDO, João Heitor Silva.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Cultura, educação e ensino de história.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Combate ao racismo: narrativas sobre a lei 10.639/03. 1. ed. Curitiba: Appris, 2019.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MERRIAM, Sharan B.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Pesquisa qualitativa e estudos de caso em educação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2. ed. San Francisco: Jossey-Bass Publishers, 1998.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PÁDUA, Elisabete Monteiro de. </a:t>
            </a:r>
            <a:r>
              <a:rPr lang="pt-BR" sz="5157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 da pesquisa: </a:t>
            </a:r>
            <a:r>
              <a:rPr lang="pt-BR" sz="515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abordagem teórico-prática. 2. ed. Campinas: Papirus, 1997.</a:t>
            </a:r>
            <a:endParaRPr sz="515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905" lvl="0" indent="448944" algn="just" rtl="0">
              <a:lnSpc>
                <a:spcPct val="150000"/>
              </a:lnSpc>
              <a:spcBef>
                <a:spcPts val="1095"/>
              </a:spcBef>
              <a:spcAft>
                <a:spcPts val="0"/>
              </a:spcAft>
              <a:buNone/>
            </a:pPr>
            <a:endParaRPr sz="5157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6508"/>
              <a:buNone/>
            </a:pPr>
            <a:endParaRPr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51235"/>
              <a:buNone/>
            </a:pPr>
            <a:endParaRPr sz="2164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ct val="181818"/>
              <a:buNone/>
            </a:pPr>
            <a:endParaRPr/>
          </a:p>
        </p:txBody>
      </p:sp>
      <p:pic>
        <p:nvPicPr>
          <p:cNvPr id="123" name="Google Shape;123;p9" descr="logoIf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76825" y="4184875"/>
            <a:ext cx="2092825" cy="78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Apresentação na tela (16:9)</PresentationFormat>
  <Paragraphs>56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PT Sans Narrow</vt:lpstr>
      <vt:lpstr>Arial</vt:lpstr>
      <vt:lpstr>Open Sans</vt:lpstr>
      <vt:lpstr>Tropic</vt:lpstr>
      <vt:lpstr> O Movimento Negro Unificado e a Batalha Pela Equidade Racial No Brasil </vt:lpstr>
      <vt:lpstr>Tema  O Movimento Negro Unificado e a Batalha pela equidade Racial no Brasil </vt:lpstr>
      <vt:lpstr> Objetivo Geral     Analisar as estratégias e impactos das ações do Movimento Negro Unificado na defesa de políticas educacionais inclusivas durante o processo de elaboração da Constituição de 1988, com ênfase no impacto dessas ações na construção de uma educação voltada para a igualdade racial no Brasil.  </vt:lpstr>
      <vt:lpstr>Apresentação do PowerPoint</vt:lpstr>
      <vt:lpstr> 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Carolina Fortes</dc:creator>
  <cp:lastModifiedBy>Maria Carolina Fortes</cp:lastModifiedBy>
  <cp:revision>1</cp:revision>
  <dcterms:modified xsi:type="dcterms:W3CDTF">2024-09-12T01:18:21Z</dcterms:modified>
</cp:coreProperties>
</file>