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Maven Pro" panose="020B0604020202020204" charset="0"/>
      <p:regular r:id="rId13"/>
      <p:bold r:id="rId14"/>
    </p:embeddedFont>
    <p:embeddedFont>
      <p:font typeface="Nunito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fde8865cb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2fde8865cb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2fde8865c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2fde8865c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f6d7ce4ee6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2f6d7ce4ee6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f6d7ce4ee6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2f6d7ce4ee6_0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f6d7ce4ee6_0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2f6d7ce4ee6_0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2f6d7ce4ee6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2f6d7ce4ee6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2f6d7ce4ee6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2f6d7ce4ee6_0_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2f6d7ce4ee6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2f6d7ce4ee6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2f6d7ce4ee6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2f6d7ce4ee6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2f6d7ce4ee6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2f6d7ce4ee6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0575" cy="1366825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13"/>
          <p:cNvSpPr txBox="1"/>
          <p:nvPr/>
        </p:nvSpPr>
        <p:spPr>
          <a:xfrm>
            <a:off x="339275" y="1896450"/>
            <a:ext cx="7122300" cy="35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33" b="1" dirty="0"/>
              <a:t>Inclusão e Diversidade: Práticas de Gestão Escolar para Atender à Pluralidade na rede municipal do município de Nicolau vergueiro</a:t>
            </a:r>
            <a:endParaRPr sz="1533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33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/>
          </a:p>
          <a:p>
            <a:pPr marL="0" lvl="0" indent="0" algn="l" rtl="0">
              <a:spcBef>
                <a:spcPts val="1155"/>
              </a:spcBef>
              <a:spcAft>
                <a:spcPts val="0"/>
              </a:spcAft>
              <a:buNone/>
            </a:pPr>
            <a:r>
              <a:rPr lang="pt-BR" sz="1200" b="1" dirty="0"/>
              <a:t>Orientador (a): Mateus da Fonseca </a:t>
            </a:r>
            <a:r>
              <a:rPr lang="pt-BR" sz="1200" b="1" dirty="0" err="1"/>
              <a:t>Capssa</a:t>
            </a:r>
            <a:r>
              <a:rPr lang="pt-BR" sz="1200" b="1" dirty="0"/>
              <a:t> Lima </a:t>
            </a:r>
            <a:endParaRPr sz="1200" b="1" dirty="0"/>
          </a:p>
          <a:p>
            <a:pPr marL="0" lvl="0" indent="0" algn="l" rtl="0">
              <a:spcBef>
                <a:spcPts val="1155"/>
              </a:spcBef>
              <a:spcAft>
                <a:spcPts val="0"/>
              </a:spcAft>
              <a:buNone/>
            </a:pPr>
            <a:r>
              <a:rPr lang="pt-BR" sz="1200" b="1"/>
              <a:t>Orientanda: Patrícia Da Silva </a:t>
            </a:r>
            <a:endParaRPr sz="1200" b="1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marR="1905" lvl="0" indent="0" algn="ctr" rtl="0">
              <a:lnSpc>
                <a:spcPct val="150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85" b="1" dirty="0"/>
              <a:t>PASSO FUNDO</a:t>
            </a:r>
            <a:endParaRPr sz="1085" b="1" dirty="0"/>
          </a:p>
          <a:p>
            <a:pPr marL="0" marR="1905" lvl="0" indent="0" algn="ctr" rtl="0">
              <a:lnSpc>
                <a:spcPct val="150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85" b="1" dirty="0"/>
              <a:t>2024</a:t>
            </a:r>
            <a:endParaRPr sz="1085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q</a:t>
            </a:r>
            <a:endParaRPr sz="1300" dirty="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79" name="Google Shape;27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2238" y="2727675"/>
            <a:ext cx="3362325" cy="192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2"/>
          <p:cNvSpPr txBox="1">
            <a:spLocks noGrp="1"/>
          </p:cNvSpPr>
          <p:nvPr>
            <p:ph type="body" idx="1"/>
          </p:nvPr>
        </p:nvSpPr>
        <p:spPr>
          <a:xfrm>
            <a:off x="339275" y="1537625"/>
            <a:ext cx="7995300" cy="33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SzPts val="770"/>
              <a:buNone/>
            </a:pPr>
            <a:r>
              <a:rPr lang="pt-BR" sz="939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8. REFERÊNCIAS</a:t>
            </a:r>
            <a:endParaRPr sz="939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939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pt-BR" sz="11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BRASIL. Lei n. 13.146, de 6 de julho de 2015.</a:t>
            </a:r>
            <a:r>
              <a:rPr lang="pt-BR" sz="1188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Institui a Lei Brasileira de Inclusão da Pessoa com Deficiência (Estatuto da Pessoa com Deficiência).</a:t>
            </a:r>
            <a:r>
              <a:rPr lang="pt-BR" sz="11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Diário Oficial da União: seção 1, Brasília, DF, p. 2, 7 jul. 2015</a:t>
            </a:r>
            <a:r>
              <a:rPr lang="pt-BR" sz="1188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188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905" lvl="0" indent="0" algn="l" rtl="0">
              <a:lnSpc>
                <a:spcPct val="150000"/>
              </a:lnSpc>
              <a:spcBef>
                <a:spcPts val="545"/>
              </a:spcBef>
              <a:spcAft>
                <a:spcPts val="0"/>
              </a:spcAft>
              <a:buSzPts val="770"/>
              <a:buNone/>
            </a:pPr>
            <a:r>
              <a:rPr lang="pt-BR" sz="1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DEMO, Pedro. </a:t>
            </a:r>
            <a:r>
              <a:rPr lang="pt-BR" sz="1118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Educar pela pesquisa.</a:t>
            </a:r>
            <a:r>
              <a:rPr lang="pt-BR" sz="1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11. ed. Campinas: Autores Associados, 19</a:t>
            </a:r>
            <a:endParaRPr sz="1188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905" lvl="0" indent="0" algn="l" rtl="0">
              <a:lnSpc>
                <a:spcPct val="150000"/>
              </a:lnSpc>
              <a:spcBef>
                <a:spcPts val="545"/>
              </a:spcBef>
              <a:spcAft>
                <a:spcPts val="0"/>
              </a:spcAft>
              <a:buSzPts val="770"/>
              <a:buNone/>
            </a:pPr>
            <a:r>
              <a:rPr lang="pt-BR" sz="1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GADOTTI, M.; FREIRE, P.; GUIMARÃES, S. </a:t>
            </a:r>
            <a:r>
              <a:rPr lang="pt-BR" sz="1118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Pedagogia: diálogo e conflito.</a:t>
            </a:r>
            <a:r>
              <a:rPr lang="pt-BR" sz="1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5. ed. São Paulo: Cortez, 2000.</a:t>
            </a:r>
            <a:endParaRPr sz="1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905" lvl="0" indent="0" algn="l" rtl="0">
              <a:lnSpc>
                <a:spcPct val="150000"/>
              </a:lnSpc>
              <a:spcBef>
                <a:spcPts val="545"/>
              </a:spcBef>
              <a:spcAft>
                <a:spcPts val="0"/>
              </a:spcAft>
              <a:buSzPts val="770"/>
              <a:buNone/>
            </a:pPr>
            <a:r>
              <a:rPr lang="pt-BR" sz="1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LÜCK, Heloísa. </a:t>
            </a:r>
            <a:r>
              <a:rPr lang="pt-BR" sz="1118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Gestão da cultura e do clima organizacional da escola</a:t>
            </a:r>
            <a:r>
              <a:rPr lang="pt-BR" sz="1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Vol. V. 1. ed. Curitiba: Positivo, 2011.</a:t>
            </a:r>
            <a:endParaRPr sz="1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905" lvl="0" indent="0" algn="l" rtl="0">
              <a:lnSpc>
                <a:spcPct val="150000"/>
              </a:lnSpc>
              <a:spcBef>
                <a:spcPts val="545"/>
              </a:spcBef>
              <a:spcAft>
                <a:spcPts val="0"/>
              </a:spcAft>
              <a:buSzPts val="770"/>
              <a:buNone/>
            </a:pPr>
            <a:r>
              <a:rPr lang="pt-BR" sz="1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LÜDKE, Menga; ANDRÉ, Marli Eliza Dalmazo Afonso de. </a:t>
            </a:r>
            <a:r>
              <a:rPr lang="pt-BR" sz="1118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Pesquisa em educação: abordagens qualitativas.</a:t>
            </a:r>
            <a:r>
              <a:rPr lang="pt-BR" sz="1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São Paulo: EPU, 1986.</a:t>
            </a:r>
            <a:endParaRPr sz="1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905" lvl="0" indent="0" algn="l" rtl="0">
              <a:lnSpc>
                <a:spcPct val="150000"/>
              </a:lnSpc>
              <a:spcBef>
                <a:spcPts val="545"/>
              </a:spcBef>
              <a:spcAft>
                <a:spcPts val="0"/>
              </a:spcAft>
              <a:buSzPts val="770"/>
              <a:buNone/>
            </a:pPr>
            <a:r>
              <a:rPr lang="pt-BR" sz="1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MANTOAN, Maria Teresa Eglér.</a:t>
            </a:r>
            <a:r>
              <a:rPr lang="pt-BR" sz="1118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Inclusão escolar: o que é? Por quê? Como fazer? </a:t>
            </a:r>
            <a:r>
              <a:rPr lang="pt-BR" sz="1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São Paulo: Moderna, 2003.</a:t>
            </a:r>
            <a:endParaRPr sz="1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905" lvl="0" indent="0" algn="l" rtl="0">
              <a:lnSpc>
                <a:spcPct val="150000"/>
              </a:lnSpc>
              <a:spcBef>
                <a:spcPts val="545"/>
              </a:spcBef>
              <a:spcAft>
                <a:spcPts val="0"/>
              </a:spcAft>
              <a:buSzPts val="770"/>
              <a:buNone/>
            </a:pPr>
            <a:r>
              <a:rPr lang="pt-BR" sz="1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VASCONCELLOS, C. S. </a:t>
            </a:r>
            <a:r>
              <a:rPr lang="pt-BR" sz="1118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Planejamento: plano de ensino-aprendizagem e projeto educativo. </a:t>
            </a:r>
            <a:r>
              <a:rPr lang="pt-BR" sz="111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São Paulo: Libertad, 1995. </a:t>
            </a:r>
            <a:endParaRPr sz="11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770"/>
              <a:buNone/>
            </a:pPr>
            <a:endParaRPr sz="1010"/>
          </a:p>
        </p:txBody>
      </p:sp>
      <p:pic>
        <p:nvPicPr>
          <p:cNvPr id="333" name="Google Shape;3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287726" cy="127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1602850"/>
            <a:ext cx="70305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228600" lvl="0" indent="-314960" algn="just" rtl="0">
              <a:lnSpc>
                <a:spcPct val="100000"/>
              </a:lnSpc>
              <a:spcBef>
                <a:spcPts val="54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pt-BR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TEMA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Políticas de Inclusão e Diversidade no Município de Nicolau Vergueiro.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55"/>
              </a:spcBef>
              <a:spcAft>
                <a:spcPts val="0"/>
              </a:spcAft>
              <a:buNone/>
            </a:pPr>
            <a:endParaRPr sz="1600" i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55"/>
              </a:spcBef>
              <a:spcAft>
                <a:spcPts val="0"/>
              </a:spcAft>
              <a:buNone/>
            </a:pPr>
            <a:endParaRPr sz="1600" i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8315" lvl="1" indent="-34544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pt-BR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Delimitação do tema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Políticas de Inclusão e Diversidade na Rede Municipal de Ensino de Nicolau Vergueiro: Uma Análise Documental dos Projetos Políticos Pedagógicos (PPCs).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700"/>
          </a:p>
        </p:txBody>
      </p:sp>
      <p:pic>
        <p:nvPicPr>
          <p:cNvPr id="285" name="Google Shape;2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776648" cy="118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28600" lvl="0" indent="0" algn="just" rtl="0">
              <a:lnSpc>
                <a:spcPct val="15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	PROBLEMA</a:t>
            </a:r>
            <a:endParaRPr sz="1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Como estão formuladas as políticas de inclusão e diversidade no Município de Nicolau Vergueiro e qual o papel do gestor escolar diante dessa realidade?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500"/>
          </a:p>
        </p:txBody>
      </p:sp>
      <p:pic>
        <p:nvPicPr>
          <p:cNvPr id="291" name="Google Shape;2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928876" cy="121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>
            <a:spLocks noGrp="1"/>
          </p:cNvSpPr>
          <p:nvPr>
            <p:ph type="body" idx="1"/>
          </p:nvPr>
        </p:nvSpPr>
        <p:spPr>
          <a:xfrm>
            <a:off x="1394525" y="1461500"/>
            <a:ext cx="6863700" cy="22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OBJETIVOS</a:t>
            </a:r>
            <a:endParaRPr sz="1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905" lvl="0" indent="45720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 projeto de pesquisa tem como objetivo geral investigar as políticas de Inclusão e diversidade no município de Nicolau Vergueiro no contexto da Gestão da Educação Básica.</a:t>
            </a:r>
            <a:endParaRPr sz="1400" i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30000"/>
              </a:lnSpc>
              <a:spcBef>
                <a:spcPts val="15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3740" lvl="0" indent="0" algn="just" rtl="0">
              <a:lnSpc>
                <a:spcPct val="13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3.1 Objetivo geral</a:t>
            </a:r>
            <a:endParaRPr sz="1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3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1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Analisar as políticas públicas de inclusão na rede municipal de ensino de Nicolau Vergueiro.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7945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i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500"/>
          </a:p>
        </p:txBody>
      </p:sp>
      <p:pic>
        <p:nvPicPr>
          <p:cNvPr id="297" name="Google Shape;2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863652" cy="119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>
            <a:spLocks noGrp="1"/>
          </p:cNvSpPr>
          <p:nvPr>
            <p:ph type="body" idx="1"/>
          </p:nvPr>
        </p:nvSpPr>
        <p:spPr>
          <a:xfrm>
            <a:off x="600250" y="1646350"/>
            <a:ext cx="7644600" cy="321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713740" lvl="0" indent="0" algn="just" rtl="0">
              <a:lnSpc>
                <a:spcPct val="150000"/>
              </a:lnSpc>
              <a:spcBef>
                <a:spcPts val="545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3.2 Objetivos específicos</a:t>
            </a: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Analisar a importância da inclusão e da diversidade na Educação de acordo com a bibliografia sobre o assunto.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Verificar se os PPCs das escolas de ensino fundamental do Município de Nicolau Vergueiro incluem diretrizes sobre inclusão.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Analisar as características das diretrizes sobre inclusão presentes nos PPCs das escolas de ensino fundamental do Município de Nicolau Vergueiro.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303" name="Google Shape;30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863652" cy="119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8"/>
          <p:cNvSpPr txBox="1">
            <a:spLocks noGrp="1"/>
          </p:cNvSpPr>
          <p:nvPr>
            <p:ph type="body" idx="1"/>
          </p:nvPr>
        </p:nvSpPr>
        <p:spPr>
          <a:xfrm>
            <a:off x="1818175" y="2113950"/>
            <a:ext cx="6516000" cy="2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JUSTIFICATIVA(S)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905" lvl="0" indent="45021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 projeto busca fazer uma análise aprofundada dos PPCs das escolas, para entender quais diretrizes esses documentos estabelecem para garantir uma educação inclusiva, e a partir disso avaliar se o cumprimento destas diretrizes é capaz de assegurar uma política funcional de inclusão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700"/>
          </a:p>
        </p:txBody>
      </p:sp>
      <p:pic>
        <p:nvPicPr>
          <p:cNvPr id="309" name="Google Shape;3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287726" cy="127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9"/>
          <p:cNvSpPr txBox="1">
            <a:spLocks noGrp="1"/>
          </p:cNvSpPr>
          <p:nvPr>
            <p:ph type="body" idx="1"/>
          </p:nvPr>
        </p:nvSpPr>
        <p:spPr>
          <a:xfrm>
            <a:off x="1303800" y="1526750"/>
            <a:ext cx="6081900" cy="3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 REFERENCIAL TEÓRICO</a:t>
            </a: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seguinte projeto  discute a importância da inclusão escolar, destacando que, historicamente, escolas e classes especiais foram criadas para alunos considerados inadequados, o que levou à exclusão desses estudantes das classes comuns. A Lei nº 13.146/2015, conhecida como Lei de Inclusão, busca reverter essa exclusão, assegurando o direito à educação inclusiva para pessoas com deficiência. No entanto, a implementação dessa lei enfrenta desafios significativos, como problemas conceituais e interpretações distorcidas da legislação, que reduzem a inclusão à mera integração de alunos com deficiência no ensino regular, sem considerar o objetivo mais amplo de inclusão para todos os alunos.</a:t>
            </a:r>
            <a:endParaRPr sz="1800"/>
          </a:p>
        </p:txBody>
      </p:sp>
      <p:pic>
        <p:nvPicPr>
          <p:cNvPr id="315" name="Google Shape;31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287726" cy="127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0"/>
          <p:cNvSpPr txBox="1">
            <a:spLocks noGrp="1"/>
          </p:cNvSpPr>
          <p:nvPr>
            <p:ph type="body" idx="1"/>
          </p:nvPr>
        </p:nvSpPr>
        <p:spPr>
          <a:xfrm>
            <a:off x="1046875" y="1635475"/>
            <a:ext cx="7287600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just" rtl="0"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</a:t>
            </a:r>
            <a:r>
              <a:rPr lang="pt-BR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Projeto Pedagógico deve ser uma ferramenta teórico-metodológica que enfrente os desafios da inclusão de forma consciente e participativa, promovendo a autonomia dos estudantes com deficiência. A gestão escolar desempenha um papel crucial nesse processo, criando um ambiente acolhedor e acessível, e garantindo que as políticas inclusivas sejam efetivamente implementadas. A capacidade do gestor de compreender o clima e a cultura organizacional da escola é fundamental para liderar esses esforços e assegurar que as metas educacionais sejam alcançadas, sempre focando nos interesses e necessidades dos alunos.</a:t>
            </a:r>
            <a:endParaRPr sz="1600"/>
          </a:p>
        </p:txBody>
      </p:sp>
      <p:pic>
        <p:nvPicPr>
          <p:cNvPr id="321" name="Google Shape;32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287726" cy="127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1"/>
          <p:cNvSpPr txBox="1">
            <a:spLocks noGrp="1"/>
          </p:cNvSpPr>
          <p:nvPr>
            <p:ph type="body" idx="1"/>
          </p:nvPr>
        </p:nvSpPr>
        <p:spPr>
          <a:xfrm>
            <a:off x="774250" y="1722475"/>
            <a:ext cx="7560000" cy="28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286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 METODOLOGIA</a:t>
            </a: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 projeto visa investigar as políticas de inclusão e diversidade no município de Nicolau Vergueiro, no contexto da Gestão da Educação Básica. A pesquisa adota uma abordagem metodológica qualitativa, ideal para captar as nuances e complexidades dos fenômenos educacionais. A análise documental foi escolhida como técnica principal, permitindo um exame detalhado dos Projetos Políticos-Pedagógicos (PPCs) das escolas municipais. Os documentos serão selecionados com base em sua relevância para a inclusão educacional, e serão complementados por uma revisão bibliográfica das principais obras sobre o tema.</a:t>
            </a:r>
            <a:endParaRPr sz="1700"/>
          </a:p>
        </p:txBody>
      </p:sp>
      <p:pic>
        <p:nvPicPr>
          <p:cNvPr id="327" name="Google Shape;32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287726" cy="127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</Words>
  <Application>Microsoft Office PowerPoint</Application>
  <PresentationFormat>Apresentação na tela (16:9)</PresentationFormat>
  <Paragraphs>56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Nunito</vt:lpstr>
      <vt:lpstr>Maven Pro</vt:lpstr>
      <vt:lpstr>Arial</vt:lpstr>
      <vt:lpstr>Momentum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 Carolina Fortes</dc:creator>
  <cp:lastModifiedBy>Maria Carolina Fortes</cp:lastModifiedBy>
  <cp:revision>1</cp:revision>
  <dcterms:modified xsi:type="dcterms:W3CDTF">2024-09-12T01:15:38Z</dcterms:modified>
</cp:coreProperties>
</file>