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5143500" type="screen16x9"/>
  <p:notesSz cx="6858000" cy="9144000"/>
  <p:embeddedFontLst>
    <p:embeddedFont>
      <p:font typeface="Maven Pro" panose="020B0604020202020204" charset="0"/>
      <p:regular r:id="rId13"/>
      <p:bold r:id="rId14"/>
    </p:embeddedFont>
    <p:embeddedFont>
      <p:font typeface="Nunito" pitchFamily="2" charset="0"/>
      <p:regular r:id="rId15"/>
      <p:bold r:id="rId16"/>
      <p:italic r:id="rId17"/>
      <p:boldItalic r:id="rId1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940" y="3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font" Target="fonts/font6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font" Target="fonts/font5.fntdata"/><Relationship Id="rId2" Type="http://schemas.openxmlformats.org/officeDocument/2006/relationships/slide" Target="slides/slide1.xml"/><Relationship Id="rId16" Type="http://schemas.openxmlformats.org/officeDocument/2006/relationships/font" Target="fonts/font4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g2fde8865cb9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5" name="Google Shape;275;g2fde8865cb9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g2fde8865cb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0" name="Google Shape;330;g2fde8865cb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g2f6d7ce4ee6_0_2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2" name="Google Shape;282;g2f6d7ce4ee6_0_2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g2f6d7ce4ee6_0_2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8" name="Google Shape;288;g2f6d7ce4ee6_0_27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g2f6d7ce4ee6_0_27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4" name="Google Shape;294;g2f6d7ce4ee6_0_27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g2f6d7ce4ee6_0_28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0" name="Google Shape;300;g2f6d7ce4ee6_0_28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g2f6d7ce4ee6_0_28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6" name="Google Shape;306;g2f6d7ce4ee6_0_28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311;g2f6d7ce4ee6_0_29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2" name="Google Shape;312;g2f6d7ce4ee6_0_29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g2f6d7ce4ee6_0_29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8" name="Google Shape;318;g2f6d7ce4ee6_0_29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g2f6d7ce4ee6_0_3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4" name="Google Shape;324;g2f6d7ce4ee6_0_3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accent3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7343003" y="3409675"/>
            <a:ext cx="1691422" cy="1732548"/>
            <a:chOff x="7343003" y="3409675"/>
            <a:chExt cx="1691422" cy="1732548"/>
          </a:xfrm>
        </p:grpSpPr>
        <p:grpSp>
          <p:nvGrpSpPr>
            <p:cNvPr id="11" name="Google Shape;11;p2"/>
            <p:cNvGrpSpPr/>
            <p:nvPr/>
          </p:nvGrpSpPr>
          <p:grpSpPr>
            <a:xfrm>
              <a:off x="7343003" y="4453711"/>
              <a:ext cx="316800" cy="688513"/>
              <a:chOff x="7343003" y="4453711"/>
              <a:chExt cx="316800" cy="688513"/>
            </a:xfrm>
          </p:grpSpPr>
          <p:sp>
            <p:nvSpPr>
              <p:cNvPr id="12" name="Google Shape;12;p2"/>
              <p:cNvSpPr/>
              <p:nvPr/>
            </p:nvSpPr>
            <p:spPr>
              <a:xfrm>
                <a:off x="7343003" y="4453711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" name="Google Shape;13;p2"/>
              <p:cNvSpPr/>
              <p:nvPr/>
            </p:nvSpPr>
            <p:spPr>
              <a:xfrm>
                <a:off x="7343003" y="4801723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4;p2"/>
            <p:cNvGrpSpPr/>
            <p:nvPr/>
          </p:nvGrpSpPr>
          <p:grpSpPr>
            <a:xfrm>
              <a:off x="7801210" y="4105700"/>
              <a:ext cx="316800" cy="1036523"/>
              <a:chOff x="7801210" y="4105700"/>
              <a:chExt cx="316800" cy="1036523"/>
            </a:xfrm>
          </p:grpSpPr>
          <p:sp>
            <p:nvSpPr>
              <p:cNvPr id="15" name="Google Shape;15;p2"/>
              <p:cNvSpPr/>
              <p:nvPr/>
            </p:nvSpPr>
            <p:spPr>
              <a:xfrm>
                <a:off x="7801210" y="4453711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" name="Google Shape;16;p2"/>
              <p:cNvSpPr/>
              <p:nvPr/>
            </p:nvSpPr>
            <p:spPr>
              <a:xfrm>
                <a:off x="7801210" y="4105700"/>
                <a:ext cx="316800" cy="1036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" name="Google Shape;17;p2"/>
              <p:cNvSpPr/>
              <p:nvPr/>
            </p:nvSpPr>
            <p:spPr>
              <a:xfrm>
                <a:off x="7801210" y="4801723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8" name="Google Shape;18;p2"/>
            <p:cNvGrpSpPr/>
            <p:nvPr/>
          </p:nvGrpSpPr>
          <p:grpSpPr>
            <a:xfrm>
              <a:off x="8259418" y="3757688"/>
              <a:ext cx="316800" cy="1384535"/>
              <a:chOff x="8259418" y="3757688"/>
              <a:chExt cx="316800" cy="1384535"/>
            </a:xfrm>
          </p:grpSpPr>
          <p:sp>
            <p:nvSpPr>
              <p:cNvPr id="19" name="Google Shape;19;p2"/>
              <p:cNvSpPr/>
              <p:nvPr/>
            </p:nvSpPr>
            <p:spPr>
              <a:xfrm>
                <a:off x="8259418" y="4453711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" name="Google Shape;20;p2"/>
              <p:cNvSpPr/>
              <p:nvPr/>
            </p:nvSpPr>
            <p:spPr>
              <a:xfrm>
                <a:off x="8259418" y="3757688"/>
                <a:ext cx="316800" cy="1384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21;p2"/>
              <p:cNvSpPr/>
              <p:nvPr/>
            </p:nvSpPr>
            <p:spPr>
              <a:xfrm>
                <a:off x="8259418" y="4105700"/>
                <a:ext cx="316800" cy="1036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" name="Google Shape;22;p2"/>
              <p:cNvSpPr/>
              <p:nvPr/>
            </p:nvSpPr>
            <p:spPr>
              <a:xfrm>
                <a:off x="8259418" y="4801723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3" name="Google Shape;23;p2"/>
            <p:cNvGrpSpPr/>
            <p:nvPr/>
          </p:nvGrpSpPr>
          <p:grpSpPr>
            <a:xfrm>
              <a:off x="8717625" y="3409675"/>
              <a:ext cx="316800" cy="1732548"/>
              <a:chOff x="8717625" y="3409675"/>
              <a:chExt cx="316800" cy="1732548"/>
            </a:xfrm>
          </p:grpSpPr>
          <p:sp>
            <p:nvSpPr>
              <p:cNvPr id="24" name="Google Shape;24;p2"/>
              <p:cNvSpPr/>
              <p:nvPr/>
            </p:nvSpPr>
            <p:spPr>
              <a:xfrm>
                <a:off x="8717625" y="4453711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25;p2"/>
              <p:cNvSpPr/>
              <p:nvPr/>
            </p:nvSpPr>
            <p:spPr>
              <a:xfrm>
                <a:off x="8717625" y="3757688"/>
                <a:ext cx="316800" cy="1384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" name="Google Shape;26;p2"/>
              <p:cNvSpPr/>
              <p:nvPr/>
            </p:nvSpPr>
            <p:spPr>
              <a:xfrm>
                <a:off x="8717625" y="4105700"/>
                <a:ext cx="316800" cy="1036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27;p2"/>
              <p:cNvSpPr/>
              <p:nvPr/>
            </p:nvSpPr>
            <p:spPr>
              <a:xfrm>
                <a:off x="8717625" y="3409675"/>
                <a:ext cx="316800" cy="1732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" name="Google Shape;28;p2"/>
              <p:cNvSpPr/>
              <p:nvPr/>
            </p:nvSpPr>
            <p:spPr>
              <a:xfrm>
                <a:off x="8717625" y="4801723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29" name="Google Shape;29;p2"/>
          <p:cNvGrpSpPr/>
          <p:nvPr/>
        </p:nvGrpSpPr>
        <p:grpSpPr>
          <a:xfrm>
            <a:off x="5043503" y="0"/>
            <a:ext cx="3814072" cy="3839102"/>
            <a:chOff x="5043503" y="0"/>
            <a:chExt cx="3814072" cy="3839102"/>
          </a:xfrm>
        </p:grpSpPr>
        <p:sp>
          <p:nvSpPr>
            <p:cNvPr id="30" name="Google Shape;30;p2"/>
            <p:cNvSpPr/>
            <p:nvPr/>
          </p:nvSpPr>
          <p:spPr>
            <a:xfrm>
              <a:off x="8460975" y="1817775"/>
              <a:ext cx="396600" cy="39660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 rot="-9830444">
              <a:off x="6469759" y="3480728"/>
              <a:ext cx="320148" cy="320148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2" name="Google Shape;32;p2"/>
            <p:cNvGrpSpPr/>
            <p:nvPr/>
          </p:nvGrpSpPr>
          <p:grpSpPr>
            <a:xfrm>
              <a:off x="7647812" y="2704283"/>
              <a:ext cx="635219" cy="635219"/>
              <a:chOff x="6725724" y="2701260"/>
              <a:chExt cx="1208101" cy="1208100"/>
            </a:xfrm>
          </p:grpSpPr>
          <p:sp>
            <p:nvSpPr>
              <p:cNvPr id="33" name="Google Shape;33;p2"/>
              <p:cNvSpPr/>
              <p:nvPr/>
            </p:nvSpPr>
            <p:spPr>
              <a:xfrm rot="5400000">
                <a:off x="6725725" y="2701260"/>
                <a:ext cx="1208100" cy="1208100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" name="Google Shape;34;p2"/>
              <p:cNvSpPr/>
              <p:nvPr/>
            </p:nvSpPr>
            <p:spPr>
              <a:xfrm rot="5400000">
                <a:off x="6725724" y="2701260"/>
                <a:ext cx="1208100" cy="1208100"/>
              </a:xfrm>
              <a:prstGeom prst="pie">
                <a:avLst>
                  <a:gd name="adj1" fmla="val 8244818"/>
                  <a:gd name="adj2" fmla="val 16246175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" name="Google Shape;35;p2"/>
              <p:cNvSpPr/>
              <p:nvPr/>
            </p:nvSpPr>
            <p:spPr>
              <a:xfrm rot="5400000">
                <a:off x="6954988" y="2930398"/>
                <a:ext cx="749700" cy="749700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36" name="Google Shape;36;p2"/>
            <p:cNvSpPr/>
            <p:nvPr/>
          </p:nvSpPr>
          <p:spPr>
            <a:xfrm>
              <a:off x="8460975" y="1817775"/>
              <a:ext cx="396600" cy="396600"/>
            </a:xfrm>
            <a:prstGeom prst="pie">
              <a:avLst>
                <a:gd name="adj1" fmla="val 19376841"/>
                <a:gd name="adj2" fmla="val 16200000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7" name="Google Shape;37;p2"/>
            <p:cNvGrpSpPr/>
            <p:nvPr/>
          </p:nvGrpSpPr>
          <p:grpSpPr>
            <a:xfrm>
              <a:off x="7952720" y="179238"/>
              <a:ext cx="873165" cy="873003"/>
              <a:chOff x="7754428" y="208725"/>
              <a:chExt cx="541800" cy="541800"/>
            </a:xfrm>
          </p:grpSpPr>
          <p:sp>
            <p:nvSpPr>
              <p:cNvPr id="38" name="Google Shape;38;p2"/>
              <p:cNvSpPr/>
              <p:nvPr/>
            </p:nvSpPr>
            <p:spPr>
              <a:xfrm rot="-8647347">
                <a:off x="7831319" y="285616"/>
                <a:ext cx="388018" cy="388018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" name="Google Shape;39;p2"/>
              <p:cNvSpPr/>
              <p:nvPr/>
            </p:nvSpPr>
            <p:spPr>
              <a:xfrm rot="-8647347">
                <a:off x="7831319" y="285616"/>
                <a:ext cx="388018" cy="388018"/>
              </a:xfrm>
              <a:prstGeom prst="pie">
                <a:avLst>
                  <a:gd name="adj1" fmla="val 19376841"/>
                  <a:gd name="adj2" fmla="val 12313574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40" name="Google Shape;40;p2"/>
            <p:cNvSpPr/>
            <p:nvPr/>
          </p:nvSpPr>
          <p:spPr>
            <a:xfrm>
              <a:off x="5399840" y="356365"/>
              <a:ext cx="2577000" cy="257700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 rot="2043858">
              <a:off x="5503813" y="460310"/>
              <a:ext cx="2369480" cy="236948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5399795" y="360281"/>
              <a:ext cx="2577000" cy="2577000"/>
            </a:xfrm>
            <a:prstGeom prst="pie">
              <a:avLst>
                <a:gd name="adj1" fmla="val 8801158"/>
                <a:gd name="adj2" fmla="val 16200000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 rot="2044777">
              <a:off x="5911449" y="867729"/>
              <a:ext cx="1554223" cy="1554223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5399795" y="356358"/>
              <a:ext cx="2577000" cy="2577000"/>
            </a:xfrm>
            <a:prstGeom prst="pie">
              <a:avLst>
                <a:gd name="adj1" fmla="val 12554101"/>
                <a:gd name="adj2" fmla="val 16200000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 rot="-9830444">
              <a:off x="6469759" y="3480727"/>
              <a:ext cx="320148" cy="320148"/>
            </a:xfrm>
            <a:prstGeom prst="pie">
              <a:avLst>
                <a:gd name="adj1" fmla="val 19376841"/>
                <a:gd name="adj2" fmla="val 16200000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6" name="Google Shape;46;p2"/>
          <p:cNvSpPr txBox="1">
            <a:spLocks noGrp="1"/>
          </p:cNvSpPr>
          <p:nvPr>
            <p:ph type="ctrTitle"/>
          </p:nvPr>
        </p:nvSpPr>
        <p:spPr>
          <a:xfrm>
            <a:off x="824000" y="1613813"/>
            <a:ext cx="4255500" cy="1872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7" name="Google Shape;47;p2"/>
          <p:cNvSpPr txBox="1">
            <a:spLocks noGrp="1"/>
          </p:cNvSpPr>
          <p:nvPr>
            <p:ph type="subTitle" idx="1"/>
          </p:nvPr>
        </p:nvSpPr>
        <p:spPr>
          <a:xfrm>
            <a:off x="824000" y="3596300"/>
            <a:ext cx="4255500" cy="69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8" name="Google Shape;48;p2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accent3"/>
        </a:solidFill>
        <a:effectLst/>
      </p:bgPr>
    </p:bg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2" name="Google Shape;142;p11"/>
          <p:cNvGrpSpPr/>
          <p:nvPr/>
        </p:nvGrpSpPr>
        <p:grpSpPr>
          <a:xfrm>
            <a:off x="52" y="4099200"/>
            <a:ext cx="9144036" cy="1044300"/>
            <a:chOff x="52" y="4099200"/>
            <a:chExt cx="9144036" cy="1044300"/>
          </a:xfrm>
        </p:grpSpPr>
        <p:grpSp>
          <p:nvGrpSpPr>
            <p:cNvPr id="143" name="Google Shape;143;p11"/>
            <p:cNvGrpSpPr/>
            <p:nvPr/>
          </p:nvGrpSpPr>
          <p:grpSpPr>
            <a:xfrm>
              <a:off x="52" y="4309200"/>
              <a:ext cx="231622" cy="834300"/>
              <a:chOff x="2688737" y="4301380"/>
              <a:chExt cx="231900" cy="834300"/>
            </a:xfrm>
          </p:grpSpPr>
          <p:sp>
            <p:nvSpPr>
              <p:cNvPr id="144" name="Google Shape;144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" name="Google Shape;145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" name="Google Shape;146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" name="Google Shape;147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8" name="Google Shape;148;p11"/>
            <p:cNvGrpSpPr/>
            <p:nvPr/>
          </p:nvGrpSpPr>
          <p:grpSpPr>
            <a:xfrm>
              <a:off x="371406" y="4099200"/>
              <a:ext cx="231622" cy="1044300"/>
              <a:chOff x="2688737" y="4091380"/>
              <a:chExt cx="231900" cy="1044300"/>
            </a:xfrm>
          </p:grpSpPr>
          <p:sp>
            <p:nvSpPr>
              <p:cNvPr id="149" name="Google Shape;149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" name="Google Shape;150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" name="Google Shape;151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" name="Google Shape;152;p11"/>
              <p:cNvSpPr/>
              <p:nvPr/>
            </p:nvSpPr>
            <p:spPr>
              <a:xfrm flipH="1">
                <a:off x="2688737" y="4091380"/>
                <a:ext cx="231900" cy="104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" name="Google Shape;153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4" name="Google Shape;154;p11"/>
            <p:cNvGrpSpPr/>
            <p:nvPr/>
          </p:nvGrpSpPr>
          <p:grpSpPr>
            <a:xfrm>
              <a:off x="742761" y="4309200"/>
              <a:ext cx="231622" cy="834300"/>
              <a:chOff x="2688737" y="4301380"/>
              <a:chExt cx="231900" cy="834300"/>
            </a:xfrm>
          </p:grpSpPr>
          <p:sp>
            <p:nvSpPr>
              <p:cNvPr id="155" name="Google Shape;155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6" name="Google Shape;156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7" name="Google Shape;157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8" name="Google Shape;158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9" name="Google Shape;159;p11"/>
            <p:cNvGrpSpPr/>
            <p:nvPr/>
          </p:nvGrpSpPr>
          <p:grpSpPr>
            <a:xfrm>
              <a:off x="1114115" y="4518900"/>
              <a:ext cx="231622" cy="624600"/>
              <a:chOff x="2688737" y="4511080"/>
              <a:chExt cx="231900" cy="624600"/>
            </a:xfrm>
          </p:grpSpPr>
          <p:sp>
            <p:nvSpPr>
              <p:cNvPr id="160" name="Google Shape;160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1" name="Google Shape;161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2" name="Google Shape;162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63" name="Google Shape;163;p11"/>
            <p:cNvGrpSpPr/>
            <p:nvPr/>
          </p:nvGrpSpPr>
          <p:grpSpPr>
            <a:xfrm>
              <a:off x="1856753" y="4099200"/>
              <a:ext cx="231600" cy="1044300"/>
              <a:chOff x="1856753" y="4099200"/>
              <a:chExt cx="231600" cy="1044300"/>
            </a:xfrm>
          </p:grpSpPr>
          <p:sp>
            <p:nvSpPr>
              <p:cNvPr id="164" name="Google Shape;164;p11"/>
              <p:cNvSpPr/>
              <p:nvPr/>
            </p:nvSpPr>
            <p:spPr>
              <a:xfrm flipH="1">
                <a:off x="1856753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5" name="Google Shape;165;p11"/>
              <p:cNvSpPr/>
              <p:nvPr/>
            </p:nvSpPr>
            <p:spPr>
              <a:xfrm flipH="1">
                <a:off x="1856753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6" name="Google Shape;166;p11"/>
              <p:cNvSpPr/>
              <p:nvPr/>
            </p:nvSpPr>
            <p:spPr>
              <a:xfrm flipH="1">
                <a:off x="1856753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" name="Google Shape;167;p11"/>
              <p:cNvSpPr/>
              <p:nvPr/>
            </p:nvSpPr>
            <p:spPr>
              <a:xfrm flipH="1">
                <a:off x="1856753" y="4099200"/>
                <a:ext cx="231600" cy="104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" name="Google Shape;168;p11"/>
              <p:cNvSpPr/>
              <p:nvPr/>
            </p:nvSpPr>
            <p:spPr>
              <a:xfrm flipH="1">
                <a:off x="1856753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69" name="Google Shape;169;p11"/>
            <p:cNvGrpSpPr/>
            <p:nvPr/>
          </p:nvGrpSpPr>
          <p:grpSpPr>
            <a:xfrm>
              <a:off x="2228107" y="4309200"/>
              <a:ext cx="231600" cy="834300"/>
              <a:chOff x="2228107" y="4309200"/>
              <a:chExt cx="231600" cy="834300"/>
            </a:xfrm>
          </p:grpSpPr>
          <p:sp>
            <p:nvSpPr>
              <p:cNvPr id="170" name="Google Shape;170;p11"/>
              <p:cNvSpPr/>
              <p:nvPr/>
            </p:nvSpPr>
            <p:spPr>
              <a:xfrm flipH="1">
                <a:off x="2228107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1" name="Google Shape;171;p11"/>
              <p:cNvSpPr/>
              <p:nvPr/>
            </p:nvSpPr>
            <p:spPr>
              <a:xfrm flipH="1">
                <a:off x="2228107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2" name="Google Shape;172;p11"/>
              <p:cNvSpPr/>
              <p:nvPr/>
            </p:nvSpPr>
            <p:spPr>
              <a:xfrm flipH="1">
                <a:off x="2228107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3" name="Google Shape;173;p11"/>
              <p:cNvSpPr/>
              <p:nvPr/>
            </p:nvSpPr>
            <p:spPr>
              <a:xfrm flipH="1">
                <a:off x="2228107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74" name="Google Shape;174;p11"/>
            <p:cNvGrpSpPr/>
            <p:nvPr/>
          </p:nvGrpSpPr>
          <p:grpSpPr>
            <a:xfrm>
              <a:off x="2599462" y="4518900"/>
              <a:ext cx="231600" cy="624600"/>
              <a:chOff x="2599462" y="4518900"/>
              <a:chExt cx="231600" cy="624600"/>
            </a:xfrm>
          </p:grpSpPr>
          <p:sp>
            <p:nvSpPr>
              <p:cNvPr id="175" name="Google Shape;175;p11"/>
              <p:cNvSpPr/>
              <p:nvPr/>
            </p:nvSpPr>
            <p:spPr>
              <a:xfrm flipH="1">
                <a:off x="2599462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6" name="Google Shape;176;p11"/>
              <p:cNvSpPr/>
              <p:nvPr/>
            </p:nvSpPr>
            <p:spPr>
              <a:xfrm flipH="1">
                <a:off x="2599462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" name="Google Shape;177;p11"/>
              <p:cNvSpPr/>
              <p:nvPr/>
            </p:nvSpPr>
            <p:spPr>
              <a:xfrm flipH="1">
                <a:off x="2599462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78" name="Google Shape;178;p11"/>
            <p:cNvGrpSpPr/>
            <p:nvPr/>
          </p:nvGrpSpPr>
          <p:grpSpPr>
            <a:xfrm>
              <a:off x="3342171" y="4099200"/>
              <a:ext cx="231600" cy="1044300"/>
              <a:chOff x="3342171" y="4099200"/>
              <a:chExt cx="231600" cy="1044300"/>
            </a:xfrm>
          </p:grpSpPr>
          <p:sp>
            <p:nvSpPr>
              <p:cNvPr id="179" name="Google Shape;179;p11"/>
              <p:cNvSpPr/>
              <p:nvPr/>
            </p:nvSpPr>
            <p:spPr>
              <a:xfrm flipH="1">
                <a:off x="3342171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" name="Google Shape;180;p11"/>
              <p:cNvSpPr/>
              <p:nvPr/>
            </p:nvSpPr>
            <p:spPr>
              <a:xfrm flipH="1">
                <a:off x="3342171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" name="Google Shape;181;p11"/>
              <p:cNvSpPr/>
              <p:nvPr/>
            </p:nvSpPr>
            <p:spPr>
              <a:xfrm flipH="1">
                <a:off x="3342171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" name="Google Shape;182;p11"/>
              <p:cNvSpPr/>
              <p:nvPr/>
            </p:nvSpPr>
            <p:spPr>
              <a:xfrm flipH="1">
                <a:off x="3342171" y="4099200"/>
                <a:ext cx="231600" cy="104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" name="Google Shape;183;p11"/>
              <p:cNvSpPr/>
              <p:nvPr/>
            </p:nvSpPr>
            <p:spPr>
              <a:xfrm flipH="1">
                <a:off x="3342171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84" name="Google Shape;184;p11"/>
            <p:cNvGrpSpPr/>
            <p:nvPr/>
          </p:nvGrpSpPr>
          <p:grpSpPr>
            <a:xfrm>
              <a:off x="3713525" y="4309200"/>
              <a:ext cx="231600" cy="834300"/>
              <a:chOff x="3713525" y="4309200"/>
              <a:chExt cx="231600" cy="834300"/>
            </a:xfrm>
          </p:grpSpPr>
          <p:sp>
            <p:nvSpPr>
              <p:cNvPr id="185" name="Google Shape;185;p11"/>
              <p:cNvSpPr/>
              <p:nvPr/>
            </p:nvSpPr>
            <p:spPr>
              <a:xfrm flipH="1">
                <a:off x="3713525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" name="Google Shape;186;p11"/>
              <p:cNvSpPr/>
              <p:nvPr/>
            </p:nvSpPr>
            <p:spPr>
              <a:xfrm flipH="1">
                <a:off x="3713525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" name="Google Shape;187;p11"/>
              <p:cNvSpPr/>
              <p:nvPr/>
            </p:nvSpPr>
            <p:spPr>
              <a:xfrm flipH="1">
                <a:off x="3713525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" name="Google Shape;188;p11"/>
              <p:cNvSpPr/>
              <p:nvPr/>
            </p:nvSpPr>
            <p:spPr>
              <a:xfrm flipH="1">
                <a:off x="3713525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89" name="Google Shape;189;p11"/>
            <p:cNvGrpSpPr/>
            <p:nvPr/>
          </p:nvGrpSpPr>
          <p:grpSpPr>
            <a:xfrm>
              <a:off x="1485398" y="4309200"/>
              <a:ext cx="231600" cy="834300"/>
              <a:chOff x="1485398" y="4309200"/>
              <a:chExt cx="231600" cy="834300"/>
            </a:xfrm>
          </p:grpSpPr>
          <p:sp>
            <p:nvSpPr>
              <p:cNvPr id="190" name="Google Shape;190;p11"/>
              <p:cNvSpPr/>
              <p:nvPr/>
            </p:nvSpPr>
            <p:spPr>
              <a:xfrm flipH="1">
                <a:off x="1485398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" name="Google Shape;191;p11"/>
              <p:cNvSpPr/>
              <p:nvPr/>
            </p:nvSpPr>
            <p:spPr>
              <a:xfrm flipH="1">
                <a:off x="1485398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" name="Google Shape;192;p11"/>
              <p:cNvSpPr/>
              <p:nvPr/>
            </p:nvSpPr>
            <p:spPr>
              <a:xfrm flipH="1">
                <a:off x="1485398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" name="Google Shape;193;p11"/>
              <p:cNvSpPr/>
              <p:nvPr/>
            </p:nvSpPr>
            <p:spPr>
              <a:xfrm flipH="1">
                <a:off x="1485398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94" name="Google Shape;194;p11"/>
            <p:cNvGrpSpPr/>
            <p:nvPr/>
          </p:nvGrpSpPr>
          <p:grpSpPr>
            <a:xfrm>
              <a:off x="4084879" y="4518900"/>
              <a:ext cx="231600" cy="624600"/>
              <a:chOff x="4084879" y="4518900"/>
              <a:chExt cx="231600" cy="624600"/>
            </a:xfrm>
          </p:grpSpPr>
          <p:sp>
            <p:nvSpPr>
              <p:cNvPr id="195" name="Google Shape;195;p11"/>
              <p:cNvSpPr/>
              <p:nvPr/>
            </p:nvSpPr>
            <p:spPr>
              <a:xfrm flipH="1">
                <a:off x="4084879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" name="Google Shape;196;p11"/>
              <p:cNvSpPr/>
              <p:nvPr/>
            </p:nvSpPr>
            <p:spPr>
              <a:xfrm flipH="1">
                <a:off x="4084879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" name="Google Shape;197;p11"/>
              <p:cNvSpPr/>
              <p:nvPr/>
            </p:nvSpPr>
            <p:spPr>
              <a:xfrm flipH="1">
                <a:off x="4084879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98" name="Google Shape;198;p11"/>
            <p:cNvGrpSpPr/>
            <p:nvPr/>
          </p:nvGrpSpPr>
          <p:grpSpPr>
            <a:xfrm>
              <a:off x="2970816" y="4309200"/>
              <a:ext cx="231600" cy="834300"/>
              <a:chOff x="2970816" y="4309200"/>
              <a:chExt cx="231600" cy="834300"/>
            </a:xfrm>
          </p:grpSpPr>
          <p:sp>
            <p:nvSpPr>
              <p:cNvPr id="199" name="Google Shape;199;p11"/>
              <p:cNvSpPr/>
              <p:nvPr/>
            </p:nvSpPr>
            <p:spPr>
              <a:xfrm flipH="1">
                <a:off x="2970816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" name="Google Shape;200;p11"/>
              <p:cNvSpPr/>
              <p:nvPr/>
            </p:nvSpPr>
            <p:spPr>
              <a:xfrm flipH="1">
                <a:off x="2970816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" name="Google Shape;201;p11"/>
              <p:cNvSpPr/>
              <p:nvPr/>
            </p:nvSpPr>
            <p:spPr>
              <a:xfrm flipH="1">
                <a:off x="2970816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" name="Google Shape;202;p11"/>
              <p:cNvSpPr/>
              <p:nvPr/>
            </p:nvSpPr>
            <p:spPr>
              <a:xfrm flipH="1">
                <a:off x="2970816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03" name="Google Shape;203;p11"/>
            <p:cNvGrpSpPr/>
            <p:nvPr/>
          </p:nvGrpSpPr>
          <p:grpSpPr>
            <a:xfrm>
              <a:off x="4456234" y="4309200"/>
              <a:ext cx="231600" cy="834300"/>
              <a:chOff x="4456234" y="4309200"/>
              <a:chExt cx="231600" cy="834300"/>
            </a:xfrm>
          </p:grpSpPr>
          <p:sp>
            <p:nvSpPr>
              <p:cNvPr id="204" name="Google Shape;204;p11"/>
              <p:cNvSpPr/>
              <p:nvPr/>
            </p:nvSpPr>
            <p:spPr>
              <a:xfrm flipH="1">
                <a:off x="4456234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" name="Google Shape;205;p11"/>
              <p:cNvSpPr/>
              <p:nvPr/>
            </p:nvSpPr>
            <p:spPr>
              <a:xfrm flipH="1">
                <a:off x="4456234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" name="Google Shape;206;p11"/>
              <p:cNvSpPr/>
              <p:nvPr/>
            </p:nvSpPr>
            <p:spPr>
              <a:xfrm flipH="1">
                <a:off x="4456234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" name="Google Shape;207;p11"/>
              <p:cNvSpPr/>
              <p:nvPr/>
            </p:nvSpPr>
            <p:spPr>
              <a:xfrm flipH="1">
                <a:off x="4456234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08" name="Google Shape;208;p11"/>
            <p:cNvGrpSpPr/>
            <p:nvPr/>
          </p:nvGrpSpPr>
          <p:grpSpPr>
            <a:xfrm>
              <a:off x="4827588" y="4099200"/>
              <a:ext cx="231600" cy="1044300"/>
              <a:chOff x="4827588" y="4099200"/>
              <a:chExt cx="231600" cy="1044300"/>
            </a:xfrm>
          </p:grpSpPr>
          <p:sp>
            <p:nvSpPr>
              <p:cNvPr id="209" name="Google Shape;209;p11"/>
              <p:cNvSpPr/>
              <p:nvPr/>
            </p:nvSpPr>
            <p:spPr>
              <a:xfrm flipH="1">
                <a:off x="4827588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" name="Google Shape;210;p11"/>
              <p:cNvSpPr/>
              <p:nvPr/>
            </p:nvSpPr>
            <p:spPr>
              <a:xfrm flipH="1">
                <a:off x="4827588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" name="Google Shape;211;p11"/>
              <p:cNvSpPr/>
              <p:nvPr/>
            </p:nvSpPr>
            <p:spPr>
              <a:xfrm flipH="1">
                <a:off x="4827588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" name="Google Shape;212;p11"/>
              <p:cNvSpPr/>
              <p:nvPr/>
            </p:nvSpPr>
            <p:spPr>
              <a:xfrm flipH="1">
                <a:off x="4827588" y="4099200"/>
                <a:ext cx="231600" cy="104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" name="Google Shape;213;p11"/>
              <p:cNvSpPr/>
              <p:nvPr/>
            </p:nvSpPr>
            <p:spPr>
              <a:xfrm flipH="1">
                <a:off x="4827588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14" name="Google Shape;214;p11"/>
            <p:cNvGrpSpPr/>
            <p:nvPr/>
          </p:nvGrpSpPr>
          <p:grpSpPr>
            <a:xfrm>
              <a:off x="5198943" y="4309200"/>
              <a:ext cx="231600" cy="834300"/>
              <a:chOff x="5198943" y="4309200"/>
              <a:chExt cx="231600" cy="834300"/>
            </a:xfrm>
          </p:grpSpPr>
          <p:sp>
            <p:nvSpPr>
              <p:cNvPr id="215" name="Google Shape;215;p11"/>
              <p:cNvSpPr/>
              <p:nvPr/>
            </p:nvSpPr>
            <p:spPr>
              <a:xfrm flipH="1">
                <a:off x="5198943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" name="Google Shape;216;p11"/>
              <p:cNvSpPr/>
              <p:nvPr/>
            </p:nvSpPr>
            <p:spPr>
              <a:xfrm flipH="1">
                <a:off x="5198943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" name="Google Shape;217;p11"/>
              <p:cNvSpPr/>
              <p:nvPr/>
            </p:nvSpPr>
            <p:spPr>
              <a:xfrm flipH="1">
                <a:off x="5198943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" name="Google Shape;218;p11"/>
              <p:cNvSpPr/>
              <p:nvPr/>
            </p:nvSpPr>
            <p:spPr>
              <a:xfrm flipH="1">
                <a:off x="5198943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19" name="Google Shape;219;p11"/>
            <p:cNvGrpSpPr/>
            <p:nvPr/>
          </p:nvGrpSpPr>
          <p:grpSpPr>
            <a:xfrm>
              <a:off x="5570297" y="4518900"/>
              <a:ext cx="231600" cy="624600"/>
              <a:chOff x="5570297" y="4518900"/>
              <a:chExt cx="231600" cy="624600"/>
            </a:xfrm>
          </p:grpSpPr>
          <p:sp>
            <p:nvSpPr>
              <p:cNvPr id="220" name="Google Shape;220;p11"/>
              <p:cNvSpPr/>
              <p:nvPr/>
            </p:nvSpPr>
            <p:spPr>
              <a:xfrm flipH="1">
                <a:off x="5570297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" name="Google Shape;221;p11"/>
              <p:cNvSpPr/>
              <p:nvPr/>
            </p:nvSpPr>
            <p:spPr>
              <a:xfrm flipH="1">
                <a:off x="5570297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2" name="Google Shape;222;p11"/>
              <p:cNvSpPr/>
              <p:nvPr/>
            </p:nvSpPr>
            <p:spPr>
              <a:xfrm flipH="1">
                <a:off x="5570297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23" name="Google Shape;223;p11"/>
            <p:cNvGrpSpPr/>
            <p:nvPr/>
          </p:nvGrpSpPr>
          <p:grpSpPr>
            <a:xfrm>
              <a:off x="5941652" y="4309200"/>
              <a:ext cx="231600" cy="834300"/>
              <a:chOff x="5941652" y="4309200"/>
              <a:chExt cx="231600" cy="834300"/>
            </a:xfrm>
          </p:grpSpPr>
          <p:sp>
            <p:nvSpPr>
              <p:cNvPr id="224" name="Google Shape;224;p11"/>
              <p:cNvSpPr/>
              <p:nvPr/>
            </p:nvSpPr>
            <p:spPr>
              <a:xfrm flipH="1">
                <a:off x="5941652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5" name="Google Shape;225;p11"/>
              <p:cNvSpPr/>
              <p:nvPr/>
            </p:nvSpPr>
            <p:spPr>
              <a:xfrm flipH="1">
                <a:off x="5941652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6" name="Google Shape;226;p11"/>
              <p:cNvSpPr/>
              <p:nvPr/>
            </p:nvSpPr>
            <p:spPr>
              <a:xfrm flipH="1">
                <a:off x="5941652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7" name="Google Shape;227;p11"/>
              <p:cNvSpPr/>
              <p:nvPr/>
            </p:nvSpPr>
            <p:spPr>
              <a:xfrm flipH="1">
                <a:off x="5941652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28" name="Google Shape;228;p11"/>
            <p:cNvGrpSpPr/>
            <p:nvPr/>
          </p:nvGrpSpPr>
          <p:grpSpPr>
            <a:xfrm>
              <a:off x="6313006" y="4099200"/>
              <a:ext cx="231600" cy="1044300"/>
              <a:chOff x="6313006" y="4099200"/>
              <a:chExt cx="231600" cy="1044300"/>
            </a:xfrm>
          </p:grpSpPr>
          <p:sp>
            <p:nvSpPr>
              <p:cNvPr id="229" name="Google Shape;229;p11"/>
              <p:cNvSpPr/>
              <p:nvPr/>
            </p:nvSpPr>
            <p:spPr>
              <a:xfrm flipH="1">
                <a:off x="6313006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0" name="Google Shape;230;p11"/>
              <p:cNvSpPr/>
              <p:nvPr/>
            </p:nvSpPr>
            <p:spPr>
              <a:xfrm flipH="1">
                <a:off x="6313006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1" name="Google Shape;231;p11"/>
              <p:cNvSpPr/>
              <p:nvPr/>
            </p:nvSpPr>
            <p:spPr>
              <a:xfrm flipH="1">
                <a:off x="6313006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2" name="Google Shape;232;p11"/>
              <p:cNvSpPr/>
              <p:nvPr/>
            </p:nvSpPr>
            <p:spPr>
              <a:xfrm flipH="1">
                <a:off x="6313006" y="4099200"/>
                <a:ext cx="231600" cy="104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3" name="Google Shape;233;p11"/>
              <p:cNvSpPr/>
              <p:nvPr/>
            </p:nvSpPr>
            <p:spPr>
              <a:xfrm flipH="1">
                <a:off x="6313006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34" name="Google Shape;234;p11"/>
            <p:cNvGrpSpPr/>
            <p:nvPr/>
          </p:nvGrpSpPr>
          <p:grpSpPr>
            <a:xfrm>
              <a:off x="6684361" y="4309200"/>
              <a:ext cx="231600" cy="834300"/>
              <a:chOff x="6684361" y="4309200"/>
              <a:chExt cx="231600" cy="834300"/>
            </a:xfrm>
          </p:grpSpPr>
          <p:sp>
            <p:nvSpPr>
              <p:cNvPr id="235" name="Google Shape;235;p11"/>
              <p:cNvSpPr/>
              <p:nvPr/>
            </p:nvSpPr>
            <p:spPr>
              <a:xfrm flipH="1">
                <a:off x="6684361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6" name="Google Shape;236;p11"/>
              <p:cNvSpPr/>
              <p:nvPr/>
            </p:nvSpPr>
            <p:spPr>
              <a:xfrm flipH="1">
                <a:off x="6684361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7" name="Google Shape;237;p11"/>
              <p:cNvSpPr/>
              <p:nvPr/>
            </p:nvSpPr>
            <p:spPr>
              <a:xfrm flipH="1">
                <a:off x="6684361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8" name="Google Shape;238;p11"/>
              <p:cNvSpPr/>
              <p:nvPr/>
            </p:nvSpPr>
            <p:spPr>
              <a:xfrm flipH="1">
                <a:off x="6684361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39" name="Google Shape;239;p11"/>
            <p:cNvGrpSpPr/>
            <p:nvPr/>
          </p:nvGrpSpPr>
          <p:grpSpPr>
            <a:xfrm>
              <a:off x="7055715" y="4518900"/>
              <a:ext cx="231600" cy="624600"/>
              <a:chOff x="7055715" y="4518900"/>
              <a:chExt cx="231600" cy="624600"/>
            </a:xfrm>
          </p:grpSpPr>
          <p:sp>
            <p:nvSpPr>
              <p:cNvPr id="240" name="Google Shape;240;p11"/>
              <p:cNvSpPr/>
              <p:nvPr/>
            </p:nvSpPr>
            <p:spPr>
              <a:xfrm flipH="1">
                <a:off x="7055715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1" name="Google Shape;241;p11"/>
              <p:cNvSpPr/>
              <p:nvPr/>
            </p:nvSpPr>
            <p:spPr>
              <a:xfrm flipH="1">
                <a:off x="7055715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2" name="Google Shape;242;p11"/>
              <p:cNvSpPr/>
              <p:nvPr/>
            </p:nvSpPr>
            <p:spPr>
              <a:xfrm flipH="1">
                <a:off x="7055715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43" name="Google Shape;243;p11"/>
            <p:cNvGrpSpPr/>
            <p:nvPr/>
          </p:nvGrpSpPr>
          <p:grpSpPr>
            <a:xfrm>
              <a:off x="7798424" y="4099200"/>
              <a:ext cx="231600" cy="1044300"/>
              <a:chOff x="7798424" y="4099200"/>
              <a:chExt cx="231600" cy="1044300"/>
            </a:xfrm>
          </p:grpSpPr>
          <p:sp>
            <p:nvSpPr>
              <p:cNvPr id="244" name="Google Shape;244;p11"/>
              <p:cNvSpPr/>
              <p:nvPr/>
            </p:nvSpPr>
            <p:spPr>
              <a:xfrm flipH="1">
                <a:off x="7798424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5" name="Google Shape;245;p11"/>
              <p:cNvSpPr/>
              <p:nvPr/>
            </p:nvSpPr>
            <p:spPr>
              <a:xfrm flipH="1">
                <a:off x="7798424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6" name="Google Shape;246;p11"/>
              <p:cNvSpPr/>
              <p:nvPr/>
            </p:nvSpPr>
            <p:spPr>
              <a:xfrm flipH="1">
                <a:off x="7798424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7" name="Google Shape;247;p11"/>
              <p:cNvSpPr/>
              <p:nvPr/>
            </p:nvSpPr>
            <p:spPr>
              <a:xfrm flipH="1">
                <a:off x="7798424" y="4099200"/>
                <a:ext cx="231600" cy="104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8" name="Google Shape;248;p11"/>
              <p:cNvSpPr/>
              <p:nvPr/>
            </p:nvSpPr>
            <p:spPr>
              <a:xfrm flipH="1">
                <a:off x="7798424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49" name="Google Shape;249;p11"/>
            <p:cNvGrpSpPr/>
            <p:nvPr/>
          </p:nvGrpSpPr>
          <p:grpSpPr>
            <a:xfrm>
              <a:off x="8169779" y="4309200"/>
              <a:ext cx="231600" cy="834300"/>
              <a:chOff x="8169779" y="4309200"/>
              <a:chExt cx="231600" cy="834300"/>
            </a:xfrm>
          </p:grpSpPr>
          <p:sp>
            <p:nvSpPr>
              <p:cNvPr id="250" name="Google Shape;250;p11"/>
              <p:cNvSpPr/>
              <p:nvPr/>
            </p:nvSpPr>
            <p:spPr>
              <a:xfrm flipH="1">
                <a:off x="8169779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1" name="Google Shape;251;p11"/>
              <p:cNvSpPr/>
              <p:nvPr/>
            </p:nvSpPr>
            <p:spPr>
              <a:xfrm flipH="1">
                <a:off x="8169779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2" name="Google Shape;252;p11"/>
              <p:cNvSpPr/>
              <p:nvPr/>
            </p:nvSpPr>
            <p:spPr>
              <a:xfrm flipH="1">
                <a:off x="8169779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3" name="Google Shape;253;p11"/>
              <p:cNvSpPr/>
              <p:nvPr/>
            </p:nvSpPr>
            <p:spPr>
              <a:xfrm flipH="1">
                <a:off x="8169779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54" name="Google Shape;254;p11"/>
            <p:cNvGrpSpPr/>
            <p:nvPr/>
          </p:nvGrpSpPr>
          <p:grpSpPr>
            <a:xfrm>
              <a:off x="7427070" y="4309200"/>
              <a:ext cx="231600" cy="834300"/>
              <a:chOff x="7427070" y="4309200"/>
              <a:chExt cx="231600" cy="834300"/>
            </a:xfrm>
          </p:grpSpPr>
          <p:sp>
            <p:nvSpPr>
              <p:cNvPr id="255" name="Google Shape;255;p11"/>
              <p:cNvSpPr/>
              <p:nvPr/>
            </p:nvSpPr>
            <p:spPr>
              <a:xfrm flipH="1">
                <a:off x="7427070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6" name="Google Shape;256;p11"/>
              <p:cNvSpPr/>
              <p:nvPr/>
            </p:nvSpPr>
            <p:spPr>
              <a:xfrm flipH="1">
                <a:off x="7427070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7" name="Google Shape;257;p11"/>
              <p:cNvSpPr/>
              <p:nvPr/>
            </p:nvSpPr>
            <p:spPr>
              <a:xfrm flipH="1">
                <a:off x="7427070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8" name="Google Shape;258;p11"/>
              <p:cNvSpPr/>
              <p:nvPr/>
            </p:nvSpPr>
            <p:spPr>
              <a:xfrm flipH="1">
                <a:off x="7427070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59" name="Google Shape;259;p11"/>
            <p:cNvGrpSpPr/>
            <p:nvPr/>
          </p:nvGrpSpPr>
          <p:grpSpPr>
            <a:xfrm>
              <a:off x="8541133" y="4518900"/>
              <a:ext cx="231600" cy="624600"/>
              <a:chOff x="8541133" y="4518900"/>
              <a:chExt cx="231600" cy="624600"/>
            </a:xfrm>
          </p:grpSpPr>
          <p:sp>
            <p:nvSpPr>
              <p:cNvPr id="260" name="Google Shape;260;p11"/>
              <p:cNvSpPr/>
              <p:nvPr/>
            </p:nvSpPr>
            <p:spPr>
              <a:xfrm flipH="1">
                <a:off x="8541133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1" name="Google Shape;261;p11"/>
              <p:cNvSpPr/>
              <p:nvPr/>
            </p:nvSpPr>
            <p:spPr>
              <a:xfrm flipH="1">
                <a:off x="8541133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2" name="Google Shape;262;p11"/>
              <p:cNvSpPr/>
              <p:nvPr/>
            </p:nvSpPr>
            <p:spPr>
              <a:xfrm flipH="1">
                <a:off x="8541133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63" name="Google Shape;263;p11"/>
            <p:cNvGrpSpPr/>
            <p:nvPr/>
          </p:nvGrpSpPr>
          <p:grpSpPr>
            <a:xfrm>
              <a:off x="8912488" y="4309200"/>
              <a:ext cx="231600" cy="834300"/>
              <a:chOff x="8912488" y="4309200"/>
              <a:chExt cx="231600" cy="834300"/>
            </a:xfrm>
          </p:grpSpPr>
          <p:sp>
            <p:nvSpPr>
              <p:cNvPr id="264" name="Google Shape;264;p11"/>
              <p:cNvSpPr/>
              <p:nvPr/>
            </p:nvSpPr>
            <p:spPr>
              <a:xfrm flipH="1">
                <a:off x="8912488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5" name="Google Shape;265;p11"/>
              <p:cNvSpPr/>
              <p:nvPr/>
            </p:nvSpPr>
            <p:spPr>
              <a:xfrm flipH="1">
                <a:off x="8912488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6" name="Google Shape;266;p11"/>
              <p:cNvSpPr/>
              <p:nvPr/>
            </p:nvSpPr>
            <p:spPr>
              <a:xfrm flipH="1">
                <a:off x="8912488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7" name="Google Shape;267;p11"/>
              <p:cNvSpPr/>
              <p:nvPr/>
            </p:nvSpPr>
            <p:spPr>
              <a:xfrm flipH="1">
                <a:off x="8912488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268" name="Google Shape;268;p11"/>
          <p:cNvSpPr txBox="1">
            <a:spLocks noGrp="1"/>
          </p:cNvSpPr>
          <p:nvPr>
            <p:ph type="title" hasCustomPrompt="1"/>
          </p:nvPr>
        </p:nvSpPr>
        <p:spPr>
          <a:xfrm>
            <a:off x="1388625" y="772725"/>
            <a:ext cx="6366900" cy="1863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69" name="Google Shape;269;p11"/>
          <p:cNvSpPr txBox="1">
            <a:spLocks noGrp="1"/>
          </p:cNvSpPr>
          <p:nvPr>
            <p:ph type="body" idx="1"/>
          </p:nvPr>
        </p:nvSpPr>
        <p:spPr>
          <a:xfrm>
            <a:off x="1388625" y="2712300"/>
            <a:ext cx="6366900" cy="111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marL="914400" lvl="1" indent="-29845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marL="1371600" lvl="2" indent="-29845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marL="1828800" lvl="3" indent="-29845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marL="2286000" lvl="4" indent="-29845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marL="2743200" lvl="5" indent="-29845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marL="3200400" lvl="6" indent="-29845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marL="3657600" lvl="7" indent="-29845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marL="4114800" lvl="8" indent="-29845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70" name="Google Shape;270;p11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12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oogle Shape;50;p3"/>
          <p:cNvGrpSpPr/>
          <p:nvPr/>
        </p:nvGrpSpPr>
        <p:grpSpPr>
          <a:xfrm>
            <a:off x="146769" y="3406"/>
            <a:ext cx="1233215" cy="1384535"/>
            <a:chOff x="146769" y="3406"/>
            <a:chExt cx="1233215" cy="1384535"/>
          </a:xfrm>
        </p:grpSpPr>
        <p:grpSp>
          <p:nvGrpSpPr>
            <p:cNvPr id="51" name="Google Shape;51;p3"/>
            <p:cNvGrpSpPr/>
            <p:nvPr/>
          </p:nvGrpSpPr>
          <p:grpSpPr>
            <a:xfrm>
              <a:off x="1063183" y="3406"/>
              <a:ext cx="316800" cy="688513"/>
              <a:chOff x="1063183" y="3406"/>
              <a:chExt cx="316800" cy="688513"/>
            </a:xfrm>
          </p:grpSpPr>
          <p:sp>
            <p:nvSpPr>
              <p:cNvPr id="52" name="Google Shape;52;p3"/>
              <p:cNvSpPr/>
              <p:nvPr/>
            </p:nvSpPr>
            <p:spPr>
              <a:xfrm rot="10800000">
                <a:off x="1063183" y="3419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" name="Google Shape;53;p3"/>
              <p:cNvSpPr/>
              <p:nvPr/>
            </p:nvSpPr>
            <p:spPr>
              <a:xfrm rot="10800000">
                <a:off x="1063183" y="3406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4" name="Google Shape;54;p3"/>
            <p:cNvGrpSpPr/>
            <p:nvPr/>
          </p:nvGrpSpPr>
          <p:grpSpPr>
            <a:xfrm>
              <a:off x="604976" y="3406"/>
              <a:ext cx="316800" cy="1036524"/>
              <a:chOff x="604976" y="3406"/>
              <a:chExt cx="316800" cy="1036524"/>
            </a:xfrm>
          </p:grpSpPr>
          <p:sp>
            <p:nvSpPr>
              <p:cNvPr id="55" name="Google Shape;55;p3"/>
              <p:cNvSpPr/>
              <p:nvPr/>
            </p:nvSpPr>
            <p:spPr>
              <a:xfrm rot="10800000">
                <a:off x="604976" y="3419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" name="Google Shape;56;p3"/>
              <p:cNvSpPr/>
              <p:nvPr/>
            </p:nvSpPr>
            <p:spPr>
              <a:xfrm rot="10800000">
                <a:off x="604976" y="3430"/>
                <a:ext cx="316800" cy="1036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" name="Google Shape;57;p3"/>
              <p:cNvSpPr/>
              <p:nvPr/>
            </p:nvSpPr>
            <p:spPr>
              <a:xfrm rot="10800000">
                <a:off x="604976" y="3406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8" name="Google Shape;58;p3"/>
            <p:cNvGrpSpPr/>
            <p:nvPr/>
          </p:nvGrpSpPr>
          <p:grpSpPr>
            <a:xfrm>
              <a:off x="146769" y="3406"/>
              <a:ext cx="316800" cy="1384535"/>
              <a:chOff x="146769" y="3406"/>
              <a:chExt cx="316800" cy="1384535"/>
            </a:xfrm>
          </p:grpSpPr>
          <p:sp>
            <p:nvSpPr>
              <p:cNvPr id="59" name="Google Shape;59;p3"/>
              <p:cNvSpPr/>
              <p:nvPr/>
            </p:nvSpPr>
            <p:spPr>
              <a:xfrm rot="10800000">
                <a:off x="146769" y="3419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" name="Google Shape;60;p3"/>
              <p:cNvSpPr/>
              <p:nvPr/>
            </p:nvSpPr>
            <p:spPr>
              <a:xfrm rot="10800000">
                <a:off x="146769" y="3441"/>
                <a:ext cx="316800" cy="1384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" name="Google Shape;61;p3"/>
              <p:cNvSpPr/>
              <p:nvPr/>
            </p:nvSpPr>
            <p:spPr>
              <a:xfrm rot="10800000">
                <a:off x="146769" y="3430"/>
                <a:ext cx="316800" cy="1036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" name="Google Shape;62;p3"/>
              <p:cNvSpPr/>
              <p:nvPr/>
            </p:nvSpPr>
            <p:spPr>
              <a:xfrm rot="10800000">
                <a:off x="146769" y="3406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63" name="Google Shape;63;p3"/>
          <p:cNvGrpSpPr/>
          <p:nvPr/>
        </p:nvGrpSpPr>
        <p:grpSpPr>
          <a:xfrm>
            <a:off x="6775084" y="2904008"/>
            <a:ext cx="2186148" cy="2239500"/>
            <a:chOff x="6775084" y="2904008"/>
            <a:chExt cx="2186148" cy="2239500"/>
          </a:xfrm>
        </p:grpSpPr>
        <p:grpSp>
          <p:nvGrpSpPr>
            <p:cNvPr id="64" name="Google Shape;64;p3"/>
            <p:cNvGrpSpPr/>
            <p:nvPr/>
          </p:nvGrpSpPr>
          <p:grpSpPr>
            <a:xfrm>
              <a:off x="6775084" y="4253708"/>
              <a:ext cx="409500" cy="889800"/>
              <a:chOff x="6775084" y="4253708"/>
              <a:chExt cx="409500" cy="889800"/>
            </a:xfrm>
          </p:grpSpPr>
          <p:sp>
            <p:nvSpPr>
              <p:cNvPr id="65" name="Google Shape;65;p3"/>
              <p:cNvSpPr/>
              <p:nvPr/>
            </p:nvSpPr>
            <p:spPr>
              <a:xfrm>
                <a:off x="6775084" y="4253708"/>
                <a:ext cx="409500" cy="8898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" name="Google Shape;66;p3"/>
              <p:cNvSpPr/>
              <p:nvPr/>
            </p:nvSpPr>
            <p:spPr>
              <a:xfrm>
                <a:off x="6775084" y="4703408"/>
                <a:ext cx="409500" cy="4401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7" name="Google Shape;67;p3"/>
            <p:cNvGrpSpPr/>
            <p:nvPr/>
          </p:nvGrpSpPr>
          <p:grpSpPr>
            <a:xfrm>
              <a:off x="7367299" y="3804008"/>
              <a:ext cx="409500" cy="1339500"/>
              <a:chOff x="7367299" y="3804008"/>
              <a:chExt cx="409500" cy="1339500"/>
            </a:xfrm>
          </p:grpSpPr>
          <p:sp>
            <p:nvSpPr>
              <p:cNvPr id="68" name="Google Shape;68;p3"/>
              <p:cNvSpPr/>
              <p:nvPr/>
            </p:nvSpPr>
            <p:spPr>
              <a:xfrm>
                <a:off x="7367299" y="4253708"/>
                <a:ext cx="409500" cy="8898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" name="Google Shape;69;p3"/>
              <p:cNvSpPr/>
              <p:nvPr/>
            </p:nvSpPr>
            <p:spPr>
              <a:xfrm>
                <a:off x="7367299" y="3804008"/>
                <a:ext cx="409500" cy="1339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" name="Google Shape;70;p3"/>
              <p:cNvSpPr/>
              <p:nvPr/>
            </p:nvSpPr>
            <p:spPr>
              <a:xfrm>
                <a:off x="7367299" y="4703408"/>
                <a:ext cx="409500" cy="4401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71" name="Google Shape;71;p3"/>
            <p:cNvGrpSpPr/>
            <p:nvPr/>
          </p:nvGrpSpPr>
          <p:grpSpPr>
            <a:xfrm>
              <a:off x="7959516" y="3354008"/>
              <a:ext cx="409500" cy="1789500"/>
              <a:chOff x="7959516" y="3354008"/>
              <a:chExt cx="409500" cy="1789500"/>
            </a:xfrm>
          </p:grpSpPr>
          <p:sp>
            <p:nvSpPr>
              <p:cNvPr id="72" name="Google Shape;72;p3"/>
              <p:cNvSpPr/>
              <p:nvPr/>
            </p:nvSpPr>
            <p:spPr>
              <a:xfrm>
                <a:off x="7959516" y="4253708"/>
                <a:ext cx="409500" cy="8898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" name="Google Shape;73;p3"/>
              <p:cNvSpPr/>
              <p:nvPr/>
            </p:nvSpPr>
            <p:spPr>
              <a:xfrm>
                <a:off x="7959516" y="3354008"/>
                <a:ext cx="409500" cy="1789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4" name="Google Shape;74;p3"/>
              <p:cNvSpPr/>
              <p:nvPr/>
            </p:nvSpPr>
            <p:spPr>
              <a:xfrm>
                <a:off x="7959516" y="3804008"/>
                <a:ext cx="409500" cy="1339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5" name="Google Shape;75;p3"/>
              <p:cNvSpPr/>
              <p:nvPr/>
            </p:nvSpPr>
            <p:spPr>
              <a:xfrm>
                <a:off x="7959516" y="4703408"/>
                <a:ext cx="409500" cy="4401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76" name="Google Shape;76;p3"/>
            <p:cNvGrpSpPr/>
            <p:nvPr/>
          </p:nvGrpSpPr>
          <p:grpSpPr>
            <a:xfrm>
              <a:off x="8551731" y="2904008"/>
              <a:ext cx="409500" cy="2239500"/>
              <a:chOff x="8551731" y="2904008"/>
              <a:chExt cx="409500" cy="2239500"/>
            </a:xfrm>
          </p:grpSpPr>
          <p:sp>
            <p:nvSpPr>
              <p:cNvPr id="77" name="Google Shape;77;p3"/>
              <p:cNvSpPr/>
              <p:nvPr/>
            </p:nvSpPr>
            <p:spPr>
              <a:xfrm>
                <a:off x="8551731" y="4253708"/>
                <a:ext cx="409500" cy="8898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8" name="Google Shape;78;p3"/>
              <p:cNvSpPr/>
              <p:nvPr/>
            </p:nvSpPr>
            <p:spPr>
              <a:xfrm>
                <a:off x="8551731" y="3354008"/>
                <a:ext cx="409500" cy="1789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9" name="Google Shape;79;p3"/>
              <p:cNvSpPr/>
              <p:nvPr/>
            </p:nvSpPr>
            <p:spPr>
              <a:xfrm>
                <a:off x="8551731" y="3804008"/>
                <a:ext cx="409500" cy="1339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" name="Google Shape;80;p3"/>
              <p:cNvSpPr/>
              <p:nvPr/>
            </p:nvSpPr>
            <p:spPr>
              <a:xfrm>
                <a:off x="8551731" y="2904008"/>
                <a:ext cx="409500" cy="2239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" name="Google Shape;81;p3"/>
              <p:cNvSpPr/>
              <p:nvPr/>
            </p:nvSpPr>
            <p:spPr>
              <a:xfrm>
                <a:off x="8551731" y="4703408"/>
                <a:ext cx="409500" cy="4401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82" name="Google Shape;82;p3"/>
          <p:cNvSpPr txBox="1">
            <a:spLocks noGrp="1"/>
          </p:cNvSpPr>
          <p:nvPr>
            <p:ph type="title"/>
          </p:nvPr>
        </p:nvSpPr>
        <p:spPr>
          <a:xfrm>
            <a:off x="824000" y="1613825"/>
            <a:ext cx="5857800" cy="1872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83" name="Google Shape;83;p3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" name="Google Shape;85;p4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86" name="Google Shape;86;p4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4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8" name="Google Shape;88;p4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4"/>
          <p:cNvSpPr txBox="1">
            <a:spLocks noGrp="1"/>
          </p:cNvSpPr>
          <p:nvPr>
            <p:ph type="body" idx="1"/>
          </p:nvPr>
        </p:nvSpPr>
        <p:spPr>
          <a:xfrm>
            <a:off x="1303800" y="1990050"/>
            <a:ext cx="7030500" cy="254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90" name="Google Shape;90;p4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Google Shape;92;p5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93" name="Google Shape;93;p5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94;p5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5" name="Google Shape;95;p5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5"/>
          <p:cNvSpPr txBox="1">
            <a:spLocks noGrp="1"/>
          </p:cNvSpPr>
          <p:nvPr>
            <p:ph type="body" idx="1"/>
          </p:nvPr>
        </p:nvSpPr>
        <p:spPr>
          <a:xfrm>
            <a:off x="1303800" y="1990050"/>
            <a:ext cx="3430500" cy="254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97" name="Google Shape;97;p5"/>
          <p:cNvSpPr txBox="1">
            <a:spLocks noGrp="1"/>
          </p:cNvSpPr>
          <p:nvPr>
            <p:ph type="body" idx="2"/>
          </p:nvPr>
        </p:nvSpPr>
        <p:spPr>
          <a:xfrm>
            <a:off x="4903650" y="1990050"/>
            <a:ext cx="3430500" cy="254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98" name="Google Shape;98;p5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oogle Shape;100;p6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01" name="Google Shape;101;p6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02;p6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3" name="Google Shape;103;p6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6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oogle Shape;106;p7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07" name="Google Shape;107;p7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7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9" name="Google Shape;109;p7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3312000" cy="159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7"/>
          <p:cNvSpPr txBox="1">
            <a:spLocks noGrp="1"/>
          </p:cNvSpPr>
          <p:nvPr>
            <p:ph type="body" idx="1"/>
          </p:nvPr>
        </p:nvSpPr>
        <p:spPr>
          <a:xfrm>
            <a:off x="1303800" y="2309675"/>
            <a:ext cx="3312000" cy="222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111" name="Google Shape;111;p7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dk1"/>
        </a:solidFill>
        <a:effectLst/>
      </p:bgPr>
    </p:bg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3" name="Google Shape;113;p8"/>
          <p:cNvGrpSpPr/>
          <p:nvPr/>
        </p:nvGrpSpPr>
        <p:grpSpPr>
          <a:xfrm>
            <a:off x="6866714" y="1306"/>
            <a:ext cx="2267451" cy="2601690"/>
            <a:chOff x="6790514" y="1306"/>
            <a:chExt cx="2267451" cy="2601690"/>
          </a:xfrm>
        </p:grpSpPr>
        <p:grpSp>
          <p:nvGrpSpPr>
            <p:cNvPr id="114" name="Google Shape;114;p8"/>
            <p:cNvGrpSpPr/>
            <p:nvPr/>
          </p:nvGrpSpPr>
          <p:grpSpPr>
            <a:xfrm>
              <a:off x="7067465" y="1306"/>
              <a:ext cx="1990500" cy="1990200"/>
              <a:chOff x="7067465" y="1306"/>
              <a:chExt cx="1990500" cy="1990200"/>
            </a:xfrm>
          </p:grpSpPr>
          <p:sp>
            <p:nvSpPr>
              <p:cNvPr id="115" name="Google Shape;115;p8"/>
              <p:cNvSpPr/>
              <p:nvPr/>
            </p:nvSpPr>
            <p:spPr>
              <a:xfrm rot="-8648551">
                <a:off x="7594313" y="527721"/>
                <a:ext cx="937226" cy="937226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" name="Google Shape;116;p8"/>
              <p:cNvSpPr/>
              <p:nvPr/>
            </p:nvSpPr>
            <p:spPr>
              <a:xfrm rot="-8648551">
                <a:off x="7594313" y="527721"/>
                <a:ext cx="937226" cy="937226"/>
              </a:xfrm>
              <a:prstGeom prst="pie">
                <a:avLst>
                  <a:gd name="adj1" fmla="val 19376841"/>
                  <a:gd name="adj2" fmla="val 12313574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" name="Google Shape;117;p8"/>
              <p:cNvSpPr/>
              <p:nvPr/>
            </p:nvSpPr>
            <p:spPr>
              <a:xfrm rot="-8649154">
                <a:off x="7349891" y="283705"/>
                <a:ext cx="1425647" cy="14254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18" name="Google Shape;118;p8"/>
            <p:cNvGrpSpPr/>
            <p:nvPr/>
          </p:nvGrpSpPr>
          <p:grpSpPr>
            <a:xfrm>
              <a:off x="8207126" y="1807996"/>
              <a:ext cx="795000" cy="795000"/>
              <a:chOff x="8207126" y="1807996"/>
              <a:chExt cx="795000" cy="795000"/>
            </a:xfrm>
          </p:grpSpPr>
          <p:sp>
            <p:nvSpPr>
              <p:cNvPr id="119" name="Google Shape;119;p8"/>
              <p:cNvSpPr/>
              <p:nvPr/>
            </p:nvSpPr>
            <p:spPr>
              <a:xfrm rot="2152054">
                <a:off x="8319942" y="1920813"/>
                <a:ext cx="569367" cy="569367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" name="Google Shape;120;p8"/>
              <p:cNvSpPr/>
              <p:nvPr/>
            </p:nvSpPr>
            <p:spPr>
              <a:xfrm rot="2150259">
                <a:off x="8408218" y="2008610"/>
                <a:ext cx="393004" cy="3930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" name="Google Shape;121;p8"/>
              <p:cNvSpPr/>
              <p:nvPr/>
            </p:nvSpPr>
            <p:spPr>
              <a:xfrm rot="2150259">
                <a:off x="8408218" y="2008610"/>
                <a:ext cx="393004" cy="393004"/>
              </a:xfrm>
              <a:prstGeom prst="pie">
                <a:avLst>
                  <a:gd name="adj1" fmla="val 5699893"/>
                  <a:gd name="adj2" fmla="val 12313574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2" name="Google Shape;122;p8"/>
            <p:cNvGrpSpPr/>
            <p:nvPr/>
          </p:nvGrpSpPr>
          <p:grpSpPr>
            <a:xfrm>
              <a:off x="6790514" y="118857"/>
              <a:ext cx="548700" cy="548700"/>
              <a:chOff x="6790514" y="118857"/>
              <a:chExt cx="548700" cy="548700"/>
            </a:xfrm>
          </p:grpSpPr>
          <p:sp>
            <p:nvSpPr>
              <p:cNvPr id="123" name="Google Shape;123;p8"/>
              <p:cNvSpPr/>
              <p:nvPr/>
            </p:nvSpPr>
            <p:spPr>
              <a:xfrm rot="2150259">
                <a:off x="6868362" y="196705"/>
                <a:ext cx="393004" cy="3930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" name="Google Shape;124;p8"/>
              <p:cNvSpPr/>
              <p:nvPr/>
            </p:nvSpPr>
            <p:spPr>
              <a:xfrm rot="2150259">
                <a:off x="6868362" y="196705"/>
                <a:ext cx="393004" cy="393004"/>
              </a:xfrm>
              <a:prstGeom prst="pie">
                <a:avLst>
                  <a:gd name="adj1" fmla="val 5699893"/>
                  <a:gd name="adj2" fmla="val 12313574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25" name="Google Shape;125;p8"/>
          <p:cNvSpPr txBox="1">
            <a:spLocks noGrp="1"/>
          </p:cNvSpPr>
          <p:nvPr>
            <p:ph type="title"/>
          </p:nvPr>
        </p:nvSpPr>
        <p:spPr>
          <a:xfrm>
            <a:off x="824000" y="763600"/>
            <a:ext cx="5857800" cy="3573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26" name="Google Shape;126;p8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8" name="Google Shape;128;p9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29" name="Google Shape;129;p9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9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1" name="Google Shape;131;p9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3430500" cy="1990200"/>
          </a:xfrm>
          <a:prstGeom prst="rect">
            <a:avLst/>
          </a:prstGeom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32" name="Google Shape;132;p9"/>
          <p:cNvSpPr txBox="1">
            <a:spLocks noGrp="1"/>
          </p:cNvSpPr>
          <p:nvPr>
            <p:ph type="subTitle" idx="1"/>
          </p:nvPr>
        </p:nvSpPr>
        <p:spPr>
          <a:xfrm>
            <a:off x="1303800" y="2743203"/>
            <a:ext cx="3430500" cy="726000"/>
          </a:xfrm>
          <a:prstGeom prst="rect">
            <a:avLst/>
          </a:prstGeom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33" name="Google Shape;133;p9"/>
          <p:cNvSpPr txBox="1">
            <a:spLocks noGrp="1"/>
          </p:cNvSpPr>
          <p:nvPr>
            <p:ph type="body" idx="2"/>
          </p:nvPr>
        </p:nvSpPr>
        <p:spPr>
          <a:xfrm>
            <a:off x="4903700" y="661000"/>
            <a:ext cx="3430500" cy="3870600"/>
          </a:xfrm>
          <a:prstGeom prst="rect">
            <a:avLst/>
          </a:prstGeom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134" name="Google Shape;134;p9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6" name="Google Shape;136;p10"/>
          <p:cNvGrpSpPr/>
          <p:nvPr/>
        </p:nvGrpSpPr>
        <p:grpSpPr>
          <a:xfrm>
            <a:off x="713373" y="3847119"/>
            <a:ext cx="825392" cy="825392"/>
            <a:chOff x="348199" y="179450"/>
            <a:chExt cx="1116300" cy="1116300"/>
          </a:xfrm>
        </p:grpSpPr>
        <p:sp>
          <p:nvSpPr>
            <p:cNvPr id="137" name="Google Shape;137;p10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138;p10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9" name="Google Shape;139;p10"/>
          <p:cNvSpPr txBox="1">
            <a:spLocks noGrp="1"/>
          </p:cNvSpPr>
          <p:nvPr>
            <p:ph type="body" idx="1"/>
          </p:nvPr>
        </p:nvSpPr>
        <p:spPr>
          <a:xfrm>
            <a:off x="1303800" y="4138975"/>
            <a:ext cx="5843100" cy="534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>
            <a:endParaRPr/>
          </a:p>
        </p:txBody>
      </p:sp>
      <p:sp>
        <p:nvSpPr>
          <p:cNvPr id="140" name="Google Shape;140;p10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momentum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Nunito"/>
              <a:buChar char="●"/>
              <a:defRPr sz="13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lvl="1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lvl="2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lvl="3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lvl="4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lvl="5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lvl="6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lvl="7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lvl="8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7" name="Google Shape;27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7820575" cy="1366825"/>
          </a:xfrm>
          <a:prstGeom prst="rect">
            <a:avLst/>
          </a:prstGeom>
          <a:noFill/>
          <a:ln>
            <a:noFill/>
          </a:ln>
        </p:spPr>
      </p:pic>
      <p:sp>
        <p:nvSpPr>
          <p:cNvPr id="278" name="Google Shape;278;p13"/>
          <p:cNvSpPr txBox="1"/>
          <p:nvPr/>
        </p:nvSpPr>
        <p:spPr>
          <a:xfrm>
            <a:off x="339275" y="1896450"/>
            <a:ext cx="7122300" cy="358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533" b="1" dirty="0"/>
              <a:t>Inclusão e Diversidade: Práticas de Gestão Escolar para Atender à Pluralidade na rede municipal do município de Nicolau vergueiro</a:t>
            </a:r>
            <a:endParaRPr sz="1533" b="1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533" b="1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1" dirty="0"/>
          </a:p>
          <a:p>
            <a:pPr marL="0" lvl="0" indent="0" algn="l" rtl="0">
              <a:spcBef>
                <a:spcPts val="1155"/>
              </a:spcBef>
              <a:spcAft>
                <a:spcPts val="0"/>
              </a:spcAft>
              <a:buNone/>
            </a:pPr>
            <a:r>
              <a:rPr lang="pt-BR" sz="1200" b="1" dirty="0"/>
              <a:t>Orientador (a): Mateus da Fonseca </a:t>
            </a:r>
            <a:r>
              <a:rPr lang="pt-BR" sz="1200" b="1" dirty="0" err="1"/>
              <a:t>Capssa</a:t>
            </a:r>
            <a:r>
              <a:rPr lang="pt-BR" sz="1200" b="1" dirty="0"/>
              <a:t> Lima </a:t>
            </a:r>
            <a:endParaRPr sz="1200" b="1" dirty="0"/>
          </a:p>
          <a:p>
            <a:pPr marL="0" lvl="0" indent="0" algn="l" rtl="0">
              <a:spcBef>
                <a:spcPts val="1155"/>
              </a:spcBef>
              <a:spcAft>
                <a:spcPts val="0"/>
              </a:spcAft>
              <a:buNone/>
            </a:pPr>
            <a:r>
              <a:rPr lang="pt-BR" sz="1200" b="1"/>
              <a:t>Orientanda: Patrícia Da Silva </a:t>
            </a:r>
            <a:endParaRPr sz="1200" b="1"/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200" b="1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600" b="1" dirty="0">
              <a:solidFill>
                <a:schemeClr val="lt1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200" dirty="0"/>
          </a:p>
          <a:p>
            <a:pPr marL="0" marR="1905" lvl="0" indent="0" algn="ctr" rtl="0">
              <a:lnSpc>
                <a:spcPct val="1508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85" b="1" dirty="0"/>
              <a:t>PASSO FUNDO</a:t>
            </a:r>
            <a:endParaRPr sz="1085" b="1" dirty="0"/>
          </a:p>
          <a:p>
            <a:pPr marL="0" marR="1905" lvl="0" indent="0" algn="ctr" rtl="0">
              <a:lnSpc>
                <a:spcPct val="1508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85" b="1" dirty="0"/>
              <a:t>2024</a:t>
            </a:r>
            <a:endParaRPr sz="1085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300" dirty="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rPr>
              <a:t>q</a:t>
            </a:r>
            <a:endParaRPr sz="1300" dirty="0">
              <a:solidFill>
                <a:schemeClr val="dk2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279" name="Google Shape;279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332238" y="2727675"/>
            <a:ext cx="3362325" cy="1924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Google Shape;332;p22"/>
          <p:cNvSpPr txBox="1">
            <a:spLocks noGrp="1"/>
          </p:cNvSpPr>
          <p:nvPr>
            <p:ph type="body" idx="1"/>
          </p:nvPr>
        </p:nvSpPr>
        <p:spPr>
          <a:xfrm>
            <a:off x="339275" y="1537625"/>
            <a:ext cx="7995300" cy="334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00000"/>
              </a:lnSpc>
              <a:spcBef>
                <a:spcPts val="460"/>
              </a:spcBef>
              <a:spcAft>
                <a:spcPts val="0"/>
              </a:spcAft>
              <a:buSzPts val="770"/>
              <a:buNone/>
            </a:pPr>
            <a:r>
              <a:rPr lang="pt-BR" sz="939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8. REFERÊNCIAS</a:t>
            </a:r>
            <a:endParaRPr sz="939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70"/>
              <a:buNone/>
            </a:pPr>
            <a:endParaRPr sz="939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770"/>
              <a:buNone/>
            </a:pPr>
            <a:r>
              <a:rPr lang="pt-BR" sz="1188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BRASIL. Lei n. 13.146, de 6 de julho de 2015.</a:t>
            </a:r>
            <a:r>
              <a:rPr lang="pt-BR" sz="1188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Institui a Lei Brasileira de Inclusão da Pessoa com Deficiência (Estatuto da Pessoa com Deficiência).</a:t>
            </a:r>
            <a:r>
              <a:rPr lang="pt-BR" sz="1188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Diário Oficial da União: seção 1, Brasília, DF, p. 2, 7 jul. 2015</a:t>
            </a:r>
            <a:r>
              <a:rPr lang="pt-BR" sz="1188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1188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1905" lvl="0" indent="0" algn="l" rtl="0">
              <a:lnSpc>
                <a:spcPct val="150000"/>
              </a:lnSpc>
              <a:spcBef>
                <a:spcPts val="545"/>
              </a:spcBef>
              <a:spcAft>
                <a:spcPts val="0"/>
              </a:spcAft>
              <a:buSzPts val="770"/>
              <a:buNone/>
            </a:pPr>
            <a:r>
              <a:rPr lang="pt-BR" sz="1118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DEMO, Pedro. </a:t>
            </a:r>
            <a:r>
              <a:rPr lang="pt-BR" sz="1118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Educar pela pesquisa.</a:t>
            </a:r>
            <a:r>
              <a:rPr lang="pt-BR" sz="1118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11. ed. Campinas: Autores Associados, 19</a:t>
            </a:r>
            <a:endParaRPr sz="1188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1905" lvl="0" indent="0" algn="l" rtl="0">
              <a:lnSpc>
                <a:spcPct val="150000"/>
              </a:lnSpc>
              <a:spcBef>
                <a:spcPts val="545"/>
              </a:spcBef>
              <a:spcAft>
                <a:spcPts val="0"/>
              </a:spcAft>
              <a:buSzPts val="770"/>
              <a:buNone/>
            </a:pPr>
            <a:r>
              <a:rPr lang="pt-BR" sz="1118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GADOTTI, M.; FREIRE, P.; GUIMARÃES, S. </a:t>
            </a:r>
            <a:r>
              <a:rPr lang="pt-BR" sz="1118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Pedagogia: diálogo e conflito.</a:t>
            </a:r>
            <a:r>
              <a:rPr lang="pt-BR" sz="1118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5. ed. São Paulo: Cortez, 2000.</a:t>
            </a:r>
            <a:endParaRPr sz="1118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1905" lvl="0" indent="0" algn="l" rtl="0">
              <a:lnSpc>
                <a:spcPct val="150000"/>
              </a:lnSpc>
              <a:spcBef>
                <a:spcPts val="545"/>
              </a:spcBef>
              <a:spcAft>
                <a:spcPts val="0"/>
              </a:spcAft>
              <a:buSzPts val="770"/>
              <a:buNone/>
            </a:pPr>
            <a:r>
              <a:rPr lang="pt-BR" sz="1118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LÜCK, Heloísa. </a:t>
            </a:r>
            <a:r>
              <a:rPr lang="pt-BR" sz="1118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Gestão da cultura e do clima organizacional da escola</a:t>
            </a:r>
            <a:r>
              <a:rPr lang="pt-BR" sz="1118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 Vol. V. 1. ed. Curitiba: Positivo, 2011.</a:t>
            </a:r>
            <a:endParaRPr sz="1118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1905" lvl="0" indent="0" algn="l" rtl="0">
              <a:lnSpc>
                <a:spcPct val="150000"/>
              </a:lnSpc>
              <a:spcBef>
                <a:spcPts val="545"/>
              </a:spcBef>
              <a:spcAft>
                <a:spcPts val="0"/>
              </a:spcAft>
              <a:buSzPts val="770"/>
              <a:buNone/>
            </a:pPr>
            <a:r>
              <a:rPr lang="pt-BR" sz="1118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LÜDKE, Menga; ANDRÉ, Marli Eliza Dalmazo Afonso de. </a:t>
            </a:r>
            <a:r>
              <a:rPr lang="pt-BR" sz="1118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Pesquisa em educação: abordagens qualitativas.</a:t>
            </a:r>
            <a:r>
              <a:rPr lang="pt-BR" sz="1118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São Paulo: EPU, 1986.</a:t>
            </a:r>
            <a:endParaRPr sz="1118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1905" lvl="0" indent="0" algn="l" rtl="0">
              <a:lnSpc>
                <a:spcPct val="150000"/>
              </a:lnSpc>
              <a:spcBef>
                <a:spcPts val="545"/>
              </a:spcBef>
              <a:spcAft>
                <a:spcPts val="0"/>
              </a:spcAft>
              <a:buSzPts val="770"/>
              <a:buNone/>
            </a:pPr>
            <a:r>
              <a:rPr lang="pt-BR" sz="1118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MANTOAN, Maria Teresa Eglér.</a:t>
            </a:r>
            <a:r>
              <a:rPr lang="pt-BR" sz="1118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Inclusão escolar: o que é? Por quê? Como fazer? </a:t>
            </a:r>
            <a:r>
              <a:rPr lang="pt-BR" sz="1118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São Paulo: Moderna, 2003.</a:t>
            </a:r>
            <a:endParaRPr sz="1118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1905" lvl="0" indent="0" algn="l" rtl="0">
              <a:lnSpc>
                <a:spcPct val="150000"/>
              </a:lnSpc>
              <a:spcBef>
                <a:spcPts val="545"/>
              </a:spcBef>
              <a:spcAft>
                <a:spcPts val="0"/>
              </a:spcAft>
              <a:buSzPts val="770"/>
              <a:buNone/>
            </a:pPr>
            <a:r>
              <a:rPr lang="pt-BR" sz="1118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VASCONCELLOS, C. S. </a:t>
            </a:r>
            <a:r>
              <a:rPr lang="pt-BR" sz="1118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Planejamento: plano de ensino-aprendizagem e projeto educativo. </a:t>
            </a:r>
            <a:r>
              <a:rPr lang="pt-BR" sz="1118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São Paulo: Libertad, 1995. </a:t>
            </a:r>
            <a:endParaRPr sz="1118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SzPts val="770"/>
              <a:buNone/>
            </a:pPr>
            <a:endParaRPr sz="1010"/>
          </a:p>
        </p:txBody>
      </p:sp>
      <p:pic>
        <p:nvPicPr>
          <p:cNvPr id="333" name="Google Shape;333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7287726" cy="1273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14"/>
          <p:cNvSpPr txBox="1">
            <a:spLocks noGrp="1"/>
          </p:cNvSpPr>
          <p:nvPr>
            <p:ph type="body" idx="1"/>
          </p:nvPr>
        </p:nvSpPr>
        <p:spPr>
          <a:xfrm>
            <a:off x="1303800" y="1602850"/>
            <a:ext cx="7030500" cy="292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85000" lnSpcReduction="10000"/>
          </a:bodyPr>
          <a:lstStyle/>
          <a:p>
            <a:pPr marL="228600" lvl="0" indent="-314960" algn="just" rtl="0">
              <a:lnSpc>
                <a:spcPct val="100000"/>
              </a:lnSpc>
              <a:spcBef>
                <a:spcPts val="545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AutoNum type="arabicPeriod"/>
            </a:pPr>
            <a:r>
              <a:rPr lang="pt-BR" sz="16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TEMA</a:t>
            </a:r>
            <a:endParaRPr sz="1600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4572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4572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Políticas de Inclusão e Diversidade no Município de Nicolau Vergueiro.</a:t>
            </a:r>
            <a:endParaRPr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lnSpc>
                <a:spcPct val="150000"/>
              </a:lnSpc>
              <a:spcBef>
                <a:spcPts val="55"/>
              </a:spcBef>
              <a:spcAft>
                <a:spcPts val="0"/>
              </a:spcAft>
              <a:buNone/>
            </a:pPr>
            <a:endParaRPr sz="1600" i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lnSpc>
                <a:spcPct val="150000"/>
              </a:lnSpc>
              <a:spcBef>
                <a:spcPts val="55"/>
              </a:spcBef>
              <a:spcAft>
                <a:spcPts val="0"/>
              </a:spcAft>
              <a:buNone/>
            </a:pPr>
            <a:endParaRPr sz="1600" i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88315" lvl="1" indent="-34544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AutoNum type="arabicPeriod"/>
            </a:pPr>
            <a:r>
              <a:rPr lang="pt-BR" sz="16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Delimitação do tema</a:t>
            </a:r>
            <a:endParaRPr sz="1600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4572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4572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Políticas de Inclusão e Diversidade na Rede Municipal de Ensino de Nicolau Vergueiro: Uma Análise Documental dos Projetos Políticos Pedagógicos (PPCs).</a:t>
            </a:r>
            <a:endParaRPr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 sz="1700"/>
          </a:p>
        </p:txBody>
      </p:sp>
      <p:pic>
        <p:nvPicPr>
          <p:cNvPr id="285" name="Google Shape;285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6776648" cy="1184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p15"/>
          <p:cNvSpPr txBox="1">
            <a:spLocks noGrp="1"/>
          </p:cNvSpPr>
          <p:nvPr>
            <p:ph type="body" idx="1"/>
          </p:nvPr>
        </p:nvSpPr>
        <p:spPr>
          <a:xfrm>
            <a:off x="1303800" y="1990050"/>
            <a:ext cx="7030500" cy="254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228600" lvl="0" indent="0" algn="just" rtl="0">
              <a:lnSpc>
                <a:spcPct val="150000"/>
              </a:lnSpc>
              <a:spcBef>
                <a:spcPts val="50"/>
              </a:spcBef>
              <a:spcAft>
                <a:spcPts val="0"/>
              </a:spcAft>
              <a:buNone/>
            </a:pPr>
            <a:r>
              <a:rPr lang="pt-BR" sz="14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2. 	PROBLEMA</a:t>
            </a:r>
            <a:endParaRPr sz="1400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4572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4572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Como estão formuladas as políticas de inclusão e diversidade no Município de Nicolau Vergueiro e qual o papel do gestor escolar diante dessa realidade?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 sz="1500"/>
          </a:p>
        </p:txBody>
      </p:sp>
      <p:pic>
        <p:nvPicPr>
          <p:cNvPr id="291" name="Google Shape;291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6928876" cy="1210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16"/>
          <p:cNvSpPr txBox="1">
            <a:spLocks noGrp="1"/>
          </p:cNvSpPr>
          <p:nvPr>
            <p:ph type="body" idx="1"/>
          </p:nvPr>
        </p:nvSpPr>
        <p:spPr>
          <a:xfrm>
            <a:off x="1394525" y="1461500"/>
            <a:ext cx="6863700" cy="225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28600" lvl="0" indent="0" algn="just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4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3. OBJETIVOS</a:t>
            </a:r>
            <a:endParaRPr sz="1400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1905" lvl="0" indent="457200" algn="just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Este projeto de pesquisa tem como objetivo geral investigar as políticas de Inclusão e diversidade no município de Nicolau Vergueiro no contexto da Gestão da Educação Básica.</a:t>
            </a:r>
            <a:endParaRPr sz="1400" i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lnSpc>
                <a:spcPct val="130000"/>
              </a:lnSpc>
              <a:spcBef>
                <a:spcPts val="15"/>
              </a:spcBef>
              <a:spcAft>
                <a:spcPts val="0"/>
              </a:spcAft>
              <a:buNone/>
            </a:pP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13740" lvl="0" indent="0" algn="just" rtl="0">
              <a:lnSpc>
                <a:spcPct val="130000"/>
              </a:lnSpc>
              <a:spcBef>
                <a:spcPts val="5"/>
              </a:spcBef>
              <a:spcAft>
                <a:spcPts val="0"/>
              </a:spcAft>
              <a:buNone/>
            </a:pPr>
            <a:r>
              <a:rPr lang="pt-BR" sz="14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3.1 Objetivo geral</a:t>
            </a:r>
            <a:endParaRPr sz="1400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lnSpc>
                <a:spcPct val="130000"/>
              </a:lnSpc>
              <a:spcBef>
                <a:spcPts val="25"/>
              </a:spcBef>
              <a:spcAft>
                <a:spcPts val="0"/>
              </a:spcAft>
              <a:buNone/>
            </a:pPr>
            <a:endParaRPr sz="1400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457200" algn="just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Analisar as políticas públicas de inclusão na rede municipal de ensino de Nicolau Vergueiro. 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679450" lvl="0" indent="0" algn="just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i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1200"/>
              </a:spcAft>
              <a:buNone/>
            </a:pPr>
            <a:endParaRPr sz="1500"/>
          </a:p>
        </p:txBody>
      </p:sp>
      <p:pic>
        <p:nvPicPr>
          <p:cNvPr id="297" name="Google Shape;297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6863652" cy="1199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17"/>
          <p:cNvSpPr txBox="1">
            <a:spLocks noGrp="1"/>
          </p:cNvSpPr>
          <p:nvPr>
            <p:ph type="body" idx="1"/>
          </p:nvPr>
        </p:nvSpPr>
        <p:spPr>
          <a:xfrm>
            <a:off x="600250" y="1646350"/>
            <a:ext cx="7644600" cy="321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713740" lvl="0" indent="0" algn="just" rtl="0">
              <a:lnSpc>
                <a:spcPct val="150000"/>
              </a:lnSpc>
              <a:spcBef>
                <a:spcPts val="545"/>
              </a:spcBef>
              <a:spcAft>
                <a:spcPts val="0"/>
              </a:spcAft>
              <a:buNone/>
            </a:pPr>
            <a:r>
              <a:rPr lang="pt-BR" sz="12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3.2 Objetivos específicos</a:t>
            </a:r>
            <a:endParaRPr sz="1200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4572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lnSpc>
                <a:spcPct val="150000"/>
              </a:lnSpc>
              <a:spcBef>
                <a:spcPts val="5"/>
              </a:spcBef>
              <a:spcAft>
                <a:spcPts val="0"/>
              </a:spcAft>
              <a:buNone/>
            </a:pPr>
            <a:endParaRPr sz="1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04800" algn="just" rtl="0">
              <a:lnSpc>
                <a:spcPct val="150000"/>
              </a:lnSpc>
              <a:spcBef>
                <a:spcPts val="5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●"/>
            </a:pPr>
            <a:r>
              <a:rPr lang="pt-BR" sz="1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Analisar a importância da inclusão e da diversidade na Educação de acordo com a bibliografia sobre o assunto.</a:t>
            </a:r>
            <a:endParaRPr sz="1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048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●"/>
            </a:pPr>
            <a:r>
              <a:rPr lang="pt-BR" sz="1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Verificar se os PPCs das escolas de ensino fundamental do Município de Nicolau Vergueiro incluem diretrizes sobre inclusão.</a:t>
            </a:r>
            <a:endParaRPr sz="1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048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●"/>
            </a:pPr>
            <a:r>
              <a:rPr lang="pt-BR" sz="1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Analisar as características das diretrizes sobre inclusão presentes nos PPCs das escolas de ensino fundamental do Município de Nicolau Vergueiro.</a:t>
            </a:r>
            <a:endParaRPr sz="1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  <p:pic>
        <p:nvPicPr>
          <p:cNvPr id="303" name="Google Shape;303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6863652" cy="1199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18"/>
          <p:cNvSpPr txBox="1">
            <a:spLocks noGrp="1"/>
          </p:cNvSpPr>
          <p:nvPr>
            <p:ph type="body" idx="1"/>
          </p:nvPr>
        </p:nvSpPr>
        <p:spPr>
          <a:xfrm>
            <a:off x="1818175" y="2113950"/>
            <a:ext cx="6516000" cy="241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2860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4. JUSTIFICATIVA(S)</a:t>
            </a:r>
            <a:endParaRPr sz="1600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1905" lvl="0" indent="450215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Este projeto busca fazer uma análise aprofundada dos PPCs das escolas, para entender quais diretrizes esses documentos estabelecem para garantir uma educação inclusiva, e a partir disso avaliar se o cumprimento destas diretrizes é capaz de assegurar uma política funcional de inclusão </a:t>
            </a:r>
            <a:endParaRPr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 sz="1700"/>
          </a:p>
        </p:txBody>
      </p:sp>
      <p:pic>
        <p:nvPicPr>
          <p:cNvPr id="309" name="Google Shape;309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7287726" cy="1273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p19"/>
          <p:cNvSpPr txBox="1">
            <a:spLocks noGrp="1"/>
          </p:cNvSpPr>
          <p:nvPr>
            <p:ph type="body" idx="1"/>
          </p:nvPr>
        </p:nvSpPr>
        <p:spPr>
          <a:xfrm>
            <a:off x="1303800" y="1526750"/>
            <a:ext cx="6081900" cy="331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85000" lnSpcReduction="20000"/>
          </a:bodyPr>
          <a:lstStyle/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5. REFERENCIAL TEÓRICO</a:t>
            </a:r>
            <a:endParaRPr sz="1200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457200" algn="just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1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pt-BR" sz="1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 seguinte projeto  discute a importância da inclusão escolar, destacando que, historicamente, escolas e classes especiais foram criadas para alunos considerados inadequados, o que levou à exclusão desses estudantes das classes comuns. A Lei nº 13.146/2015, conhecida como Lei de Inclusão, busca reverter essa exclusão, assegurando o direito à educação inclusiva para pessoas com deficiência. No entanto, a implementação dessa lei enfrenta desafios significativos, como problemas conceituais e interpretações distorcidas da legislação, que reduzem a inclusão à mera integração de alunos com deficiência no ensino regular, sem considerar o objetivo mais amplo de inclusão para todos os alunos.</a:t>
            </a:r>
            <a:endParaRPr sz="1800"/>
          </a:p>
        </p:txBody>
      </p:sp>
      <p:pic>
        <p:nvPicPr>
          <p:cNvPr id="315" name="Google Shape;315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7287726" cy="1273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p20"/>
          <p:cNvSpPr txBox="1">
            <a:spLocks noGrp="1"/>
          </p:cNvSpPr>
          <p:nvPr>
            <p:ph type="body" idx="1"/>
          </p:nvPr>
        </p:nvSpPr>
        <p:spPr>
          <a:xfrm>
            <a:off x="1046875" y="1635475"/>
            <a:ext cx="7287600" cy="288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just" rtl="0">
              <a:spcBef>
                <a:spcPts val="10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O</a:t>
            </a:r>
            <a:r>
              <a:rPr lang="pt-BR" sz="1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Projeto Pedagógico deve ser uma ferramenta teórico-metodológica que enfrente os desafios da inclusão de forma consciente e participativa, promovendo a autonomia dos estudantes com deficiência. A gestão escolar desempenha um papel crucial nesse processo, criando um ambiente acolhedor e acessível, e garantindo que as políticas inclusivas sejam efetivamente implementadas. A capacidade do gestor de compreender o clima e a cultura organizacional da escola é fundamental para liderar esses esforços e assegurar que as metas educacionais sejam alcançadas, sempre focando nos interesses e necessidades dos alunos.</a:t>
            </a:r>
            <a:endParaRPr sz="1600"/>
          </a:p>
        </p:txBody>
      </p:sp>
      <p:pic>
        <p:nvPicPr>
          <p:cNvPr id="321" name="Google Shape;321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7287726" cy="1273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p21"/>
          <p:cNvSpPr txBox="1">
            <a:spLocks noGrp="1"/>
          </p:cNvSpPr>
          <p:nvPr>
            <p:ph type="body" idx="1"/>
          </p:nvPr>
        </p:nvSpPr>
        <p:spPr>
          <a:xfrm>
            <a:off x="774250" y="1722475"/>
            <a:ext cx="7560000" cy="280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22860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6. METODOLOGIA</a:t>
            </a:r>
            <a:endParaRPr sz="1200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pt-BR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Este projeto visa investigar as políticas de inclusão e diversidade no município de Nicolau Vergueiro, no contexto da Gestão da Educação Básica. A pesquisa adota uma abordagem metodológica qualitativa, ideal para captar as nuances e complexidades dos fenômenos educacionais. A análise documental foi escolhida como técnica principal, permitindo um exame detalhado dos Projetos Políticos-Pedagógicos (PPCs) das escolas municipais. Os documentos serão selecionados com base em sua relevância para a inclusão educacional, e serão complementados por uma revisão bibliográfica das principais obras sobre o tema.</a:t>
            </a:r>
            <a:endParaRPr sz="1700"/>
          </a:p>
        </p:txBody>
      </p:sp>
      <p:pic>
        <p:nvPicPr>
          <p:cNvPr id="327" name="Google Shape;327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7287726" cy="1273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mentum">
  <a:themeElements>
    <a:clrScheme name="Momentum">
      <a:dk1>
        <a:srgbClr val="C0791B"/>
      </a:dk1>
      <a:lt1>
        <a:srgbClr val="FFFFFF"/>
      </a:lt1>
      <a:dk2>
        <a:srgbClr val="424242"/>
      </a:dk2>
      <a:lt2>
        <a:srgbClr val="8DD8D3"/>
      </a:lt2>
      <a:accent1>
        <a:srgbClr val="0B6374"/>
      </a:accent1>
      <a:accent2>
        <a:srgbClr val="FD5B58"/>
      </a:accent2>
      <a:accent3>
        <a:srgbClr val="599191"/>
      </a:accent3>
      <a:accent4>
        <a:srgbClr val="D7E6A3"/>
      </a:accent4>
      <a:accent5>
        <a:srgbClr val="27278B"/>
      </a:accent5>
      <a:accent6>
        <a:srgbClr val="D558AB"/>
      </a:accent6>
      <a:hlink>
        <a:srgbClr val="27278B"/>
      </a:hlink>
      <a:folHlink>
        <a:srgbClr val="2727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780</Words>
  <Application>Microsoft Office PowerPoint</Application>
  <PresentationFormat>Apresentação na tela (16:9)</PresentationFormat>
  <Paragraphs>56</Paragraphs>
  <Slides>10</Slides>
  <Notes>10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4" baseType="lpstr">
      <vt:lpstr>Nunito</vt:lpstr>
      <vt:lpstr>Maven Pro</vt:lpstr>
      <vt:lpstr>Arial</vt:lpstr>
      <vt:lpstr>Momentum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Maria Carolina Fortes</dc:creator>
  <cp:lastModifiedBy>Maria Carolina Fortes</cp:lastModifiedBy>
  <cp:revision>1</cp:revision>
  <dcterms:modified xsi:type="dcterms:W3CDTF">2024-09-12T01:15:38Z</dcterms:modified>
</cp:coreProperties>
</file>