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9E416-D8C1-4B04-833F-1A8F0F8F2C82}" v="8" dt="2024-10-03T12:30:54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n Guimarães" userId="67988cda91aa7e5b" providerId="LiveId" clId="{3949E416-D8C1-4B04-833F-1A8F0F8F2C82}"/>
    <pc:docChg chg="undo custSel addSld modSld sldOrd">
      <pc:chgData name="Willian Guimarães" userId="67988cda91aa7e5b" providerId="LiveId" clId="{3949E416-D8C1-4B04-833F-1A8F0F8F2C82}" dt="2024-10-03T13:26:24.546" v="409" actId="313"/>
      <pc:docMkLst>
        <pc:docMk/>
      </pc:docMkLst>
      <pc:sldChg chg="modSp mod">
        <pc:chgData name="Willian Guimarães" userId="67988cda91aa7e5b" providerId="LiveId" clId="{3949E416-D8C1-4B04-833F-1A8F0F8F2C82}" dt="2024-10-03T12:21:02.629" v="280"/>
        <pc:sldMkLst>
          <pc:docMk/>
          <pc:sldMk cId="1761232346" sldId="256"/>
        </pc:sldMkLst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1761232346" sldId="256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1761232346" sldId="256"/>
            <ac:spMk id="3" creationId="{00000000-0000-0000-0000-000000000000}"/>
          </ac:spMkLst>
        </pc:spChg>
      </pc:sldChg>
      <pc:sldChg chg="modSp mod ord">
        <pc:chgData name="Willian Guimarães" userId="67988cda91aa7e5b" providerId="LiveId" clId="{3949E416-D8C1-4B04-833F-1A8F0F8F2C82}" dt="2024-10-03T13:24:48.494" v="384" actId="255"/>
        <pc:sldMkLst>
          <pc:docMk/>
          <pc:sldMk cId="3872096376" sldId="257"/>
        </pc:sldMkLst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3872096376" sldId="257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3:24:48.494" v="384" actId="255"/>
          <ac:spMkLst>
            <pc:docMk/>
            <pc:sldMk cId="3872096376" sldId="257"/>
            <ac:spMk id="3" creationId="{00000000-0000-0000-0000-000000000000}"/>
          </ac:spMkLst>
        </pc:spChg>
      </pc:sldChg>
      <pc:sldChg chg="addSp modSp mod setBg">
        <pc:chgData name="Willian Guimarães" userId="67988cda91aa7e5b" providerId="LiveId" clId="{3949E416-D8C1-4B04-833F-1A8F0F8F2C82}" dt="2024-10-03T12:21:41.925" v="319" actId="20577"/>
        <pc:sldMkLst>
          <pc:docMk/>
          <pc:sldMk cId="1015260472" sldId="258"/>
        </pc:sldMkLst>
        <pc:spChg chg="mod">
          <ac:chgData name="Willian Guimarães" userId="67988cda91aa7e5b" providerId="LiveId" clId="{3949E416-D8C1-4B04-833F-1A8F0F8F2C82}" dt="2024-10-03T12:21:20.741" v="281" actId="26606"/>
          <ac:spMkLst>
            <pc:docMk/>
            <pc:sldMk cId="1015260472" sldId="258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2:21:41.925" v="319" actId="20577"/>
          <ac:spMkLst>
            <pc:docMk/>
            <pc:sldMk cId="1015260472" sldId="258"/>
            <ac:spMk id="3" creationId="{00000000-0000-0000-0000-000000000000}"/>
          </ac:spMkLst>
        </pc:spChg>
        <pc:picChg chg="add">
          <ac:chgData name="Willian Guimarães" userId="67988cda91aa7e5b" providerId="LiveId" clId="{3949E416-D8C1-4B04-833F-1A8F0F8F2C82}" dt="2024-10-03T12:21:20.741" v="281" actId="26606"/>
          <ac:picMkLst>
            <pc:docMk/>
            <pc:sldMk cId="1015260472" sldId="258"/>
            <ac:picMk id="5" creationId="{97A1030C-4D0F-3374-894F-EBDD527BD6A5}"/>
          </ac:picMkLst>
        </pc:picChg>
      </pc:sldChg>
      <pc:sldChg chg="delSp modSp mod">
        <pc:chgData name="Willian Guimarães" userId="67988cda91aa7e5b" providerId="LiveId" clId="{3949E416-D8C1-4B04-833F-1A8F0F8F2C82}" dt="2024-10-03T12:26:16.114" v="330" actId="1076"/>
        <pc:sldMkLst>
          <pc:docMk/>
          <pc:sldMk cId="2086559635" sldId="259"/>
        </pc:sldMkLst>
        <pc:spChg chg="del mod">
          <ac:chgData name="Willian Guimarães" userId="67988cda91aa7e5b" providerId="LiveId" clId="{3949E416-D8C1-4B04-833F-1A8F0F8F2C82}" dt="2024-10-03T12:25:52.806" v="320" actId="478"/>
          <ac:spMkLst>
            <pc:docMk/>
            <pc:sldMk cId="2086559635" sldId="259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2:26:16.114" v="330" actId="1076"/>
          <ac:spMkLst>
            <pc:docMk/>
            <pc:sldMk cId="2086559635" sldId="259"/>
            <ac:spMk id="3" creationId="{00000000-0000-0000-0000-000000000000}"/>
          </ac:spMkLst>
        </pc:spChg>
      </pc:sldChg>
      <pc:sldChg chg="delSp modSp mod">
        <pc:chgData name="Willian Guimarães" userId="67988cda91aa7e5b" providerId="LiveId" clId="{3949E416-D8C1-4B04-833F-1A8F0F8F2C82}" dt="2024-10-03T12:45:50.875" v="362" actId="20577"/>
        <pc:sldMkLst>
          <pc:docMk/>
          <pc:sldMk cId="2980179119" sldId="260"/>
        </pc:sldMkLst>
        <pc:spChg chg="del mod">
          <ac:chgData name="Willian Guimarães" userId="67988cda91aa7e5b" providerId="LiveId" clId="{3949E416-D8C1-4B04-833F-1A8F0F8F2C82}" dt="2024-10-03T12:45:25.635" v="351" actId="478"/>
          <ac:spMkLst>
            <pc:docMk/>
            <pc:sldMk cId="2980179119" sldId="260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2:45:50.875" v="362" actId="20577"/>
          <ac:spMkLst>
            <pc:docMk/>
            <pc:sldMk cId="2980179119" sldId="260"/>
            <ac:spMk id="3" creationId="{00000000-0000-0000-0000-000000000000}"/>
          </ac:spMkLst>
        </pc:spChg>
      </pc:sldChg>
      <pc:sldChg chg="delSp modSp mod">
        <pc:chgData name="Willian Guimarães" userId="67988cda91aa7e5b" providerId="LiveId" clId="{3949E416-D8C1-4B04-833F-1A8F0F8F2C82}" dt="2024-10-03T12:59:58.875" v="376" actId="255"/>
        <pc:sldMkLst>
          <pc:docMk/>
          <pc:sldMk cId="1559580035" sldId="261"/>
        </pc:sldMkLst>
        <pc:spChg chg="del mod">
          <ac:chgData name="Willian Guimarães" userId="67988cda91aa7e5b" providerId="LiveId" clId="{3949E416-D8C1-4B04-833F-1A8F0F8F2C82}" dt="2024-10-03T12:51:35.580" v="363" actId="478"/>
          <ac:spMkLst>
            <pc:docMk/>
            <pc:sldMk cId="1559580035" sldId="261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2:59:58.875" v="376" actId="255"/>
          <ac:spMkLst>
            <pc:docMk/>
            <pc:sldMk cId="1559580035" sldId="261"/>
            <ac:spMk id="3" creationId="{00000000-0000-0000-0000-000000000000}"/>
          </ac:spMkLst>
        </pc:spChg>
      </pc:sldChg>
      <pc:sldChg chg="modSp">
        <pc:chgData name="Willian Guimarães" userId="67988cda91aa7e5b" providerId="LiveId" clId="{3949E416-D8C1-4B04-833F-1A8F0F8F2C82}" dt="2024-10-03T12:21:02.629" v="280"/>
        <pc:sldMkLst>
          <pc:docMk/>
          <pc:sldMk cId="2751041268" sldId="262"/>
        </pc:sldMkLst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2751041268" sldId="262"/>
            <ac:spMk id="2" creationId="{00000000-0000-0000-0000-000000000000}"/>
          </ac:spMkLst>
        </pc:spChg>
      </pc:sldChg>
      <pc:sldChg chg="delSp modSp mod">
        <pc:chgData name="Willian Guimarães" userId="67988cda91aa7e5b" providerId="LiveId" clId="{3949E416-D8C1-4B04-833F-1A8F0F8F2C82}" dt="2024-10-03T13:04:12.777" v="379" actId="255"/>
        <pc:sldMkLst>
          <pc:docMk/>
          <pc:sldMk cId="1478543973" sldId="263"/>
        </pc:sldMkLst>
        <pc:spChg chg="del mod">
          <ac:chgData name="Willian Guimarães" userId="67988cda91aa7e5b" providerId="LiveId" clId="{3949E416-D8C1-4B04-833F-1A8F0F8F2C82}" dt="2024-10-03T13:04:00.631" v="377" actId="478"/>
          <ac:spMkLst>
            <pc:docMk/>
            <pc:sldMk cId="1478543973" sldId="263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3:04:12.777" v="379" actId="255"/>
          <ac:spMkLst>
            <pc:docMk/>
            <pc:sldMk cId="1478543973" sldId="263"/>
            <ac:spMk id="3" creationId="{00000000-0000-0000-0000-000000000000}"/>
          </ac:spMkLst>
        </pc:spChg>
      </pc:sldChg>
      <pc:sldChg chg="modSp">
        <pc:chgData name="Willian Guimarães" userId="67988cda91aa7e5b" providerId="LiveId" clId="{3949E416-D8C1-4B04-833F-1A8F0F8F2C82}" dt="2024-10-03T12:21:02.629" v="280"/>
        <pc:sldMkLst>
          <pc:docMk/>
          <pc:sldMk cId="4293449897" sldId="264"/>
        </pc:sldMkLst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4293449897" sldId="264"/>
            <ac:spMk id="2" creationId="{00000000-0000-0000-0000-000000000000}"/>
          </ac:spMkLst>
        </pc:spChg>
      </pc:sldChg>
      <pc:sldChg chg="delSp modSp mod">
        <pc:chgData name="Willian Guimarães" userId="67988cda91aa7e5b" providerId="LiveId" clId="{3949E416-D8C1-4B04-833F-1A8F0F8F2C82}" dt="2024-10-03T13:26:24.546" v="409" actId="313"/>
        <pc:sldMkLst>
          <pc:docMk/>
          <pc:sldMk cId="1568928471" sldId="265"/>
        </pc:sldMkLst>
        <pc:spChg chg="del mod">
          <ac:chgData name="Willian Guimarães" userId="67988cda91aa7e5b" providerId="LiveId" clId="{3949E416-D8C1-4B04-833F-1A8F0F8F2C82}" dt="2024-10-03T13:24:27.879" v="380" actId="478"/>
          <ac:spMkLst>
            <pc:docMk/>
            <pc:sldMk cId="1568928471" sldId="265"/>
            <ac:spMk id="2" creationId="{00000000-0000-0000-0000-000000000000}"/>
          </ac:spMkLst>
        </pc:spChg>
        <pc:spChg chg="mod">
          <ac:chgData name="Willian Guimarães" userId="67988cda91aa7e5b" providerId="LiveId" clId="{3949E416-D8C1-4B04-833F-1A8F0F8F2C82}" dt="2024-10-03T13:26:24.546" v="409" actId="313"/>
          <ac:spMkLst>
            <pc:docMk/>
            <pc:sldMk cId="1568928471" sldId="265"/>
            <ac:spMk id="3" creationId="{00000000-0000-0000-0000-000000000000}"/>
          </ac:spMkLst>
        </pc:spChg>
      </pc:sldChg>
      <pc:sldChg chg="addSp modSp new mod">
        <pc:chgData name="Willian Guimarães" userId="67988cda91aa7e5b" providerId="LiveId" clId="{3949E416-D8C1-4B04-833F-1A8F0F8F2C82}" dt="2024-10-03T12:21:02.629" v="280"/>
        <pc:sldMkLst>
          <pc:docMk/>
          <pc:sldMk cId="2884947665" sldId="266"/>
        </pc:sldMkLst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2884947665" sldId="266"/>
            <ac:spMk id="2" creationId="{DE0961F4-EFA9-ECA0-624D-CA698B8A0267}"/>
          </ac:spMkLst>
        </pc:spChg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2884947665" sldId="266"/>
            <ac:spMk id="3" creationId="{91E11178-E502-FAD3-B886-02C79BCACCA5}"/>
          </ac:spMkLst>
        </pc:spChg>
        <pc:picChg chg="add mod">
          <ac:chgData name="Willian Guimarães" userId="67988cda91aa7e5b" providerId="LiveId" clId="{3949E416-D8C1-4B04-833F-1A8F0F8F2C82}" dt="2024-10-02T00:47:13.693" v="250" actId="962"/>
          <ac:picMkLst>
            <pc:docMk/>
            <pc:sldMk cId="2884947665" sldId="266"/>
            <ac:picMk id="5" creationId="{B19299A7-1B50-E977-6759-B46A8099588B}"/>
          </ac:picMkLst>
        </pc:picChg>
      </pc:sldChg>
      <pc:sldChg chg="delSp modSp new mod">
        <pc:chgData name="Willian Guimarães" userId="67988cda91aa7e5b" providerId="LiveId" clId="{3949E416-D8C1-4B04-833F-1A8F0F8F2C82}" dt="2024-10-03T13:26:01.478" v="400" actId="313"/>
        <pc:sldMkLst>
          <pc:docMk/>
          <pc:sldMk cId="657118283" sldId="267"/>
        </pc:sldMkLst>
        <pc:spChg chg="del mod">
          <ac:chgData name="Willian Guimarães" userId="67988cda91aa7e5b" providerId="LiveId" clId="{3949E416-D8C1-4B04-833F-1A8F0F8F2C82}" dt="2024-10-03T13:25:43.662" v="392" actId="478"/>
          <ac:spMkLst>
            <pc:docMk/>
            <pc:sldMk cId="657118283" sldId="267"/>
            <ac:spMk id="2" creationId="{CBCD0978-BD72-2BCA-10D5-D4B5A10F1EEF}"/>
          </ac:spMkLst>
        </pc:spChg>
        <pc:spChg chg="mod">
          <ac:chgData name="Willian Guimarães" userId="67988cda91aa7e5b" providerId="LiveId" clId="{3949E416-D8C1-4B04-833F-1A8F0F8F2C82}" dt="2024-10-03T13:26:01.478" v="400" actId="313"/>
          <ac:spMkLst>
            <pc:docMk/>
            <pc:sldMk cId="657118283" sldId="267"/>
            <ac:spMk id="3" creationId="{D9FDF6E8-829D-8CB5-4AC7-3D8F1E74D75A}"/>
          </ac:spMkLst>
        </pc:spChg>
      </pc:sldChg>
      <pc:sldChg chg="addSp delSp modSp new mod">
        <pc:chgData name="Willian Guimarães" userId="67988cda91aa7e5b" providerId="LiveId" clId="{3949E416-D8C1-4B04-833F-1A8F0F8F2C82}" dt="2024-10-03T12:21:02.629" v="280"/>
        <pc:sldMkLst>
          <pc:docMk/>
          <pc:sldMk cId="1518254062" sldId="268"/>
        </pc:sldMkLst>
        <pc:spChg chg="mod">
          <ac:chgData name="Willian Guimarães" userId="67988cda91aa7e5b" providerId="LiveId" clId="{3949E416-D8C1-4B04-833F-1A8F0F8F2C82}" dt="2024-10-03T12:21:02.629" v="280"/>
          <ac:spMkLst>
            <pc:docMk/>
            <pc:sldMk cId="1518254062" sldId="268"/>
            <ac:spMk id="2" creationId="{56C44C2E-64F6-8B1F-3FF6-A2BC9E606FC7}"/>
          </ac:spMkLst>
        </pc:spChg>
        <pc:spChg chg="del">
          <ac:chgData name="Willian Guimarães" userId="67988cda91aa7e5b" providerId="LiveId" clId="{3949E416-D8C1-4B04-833F-1A8F0F8F2C82}" dt="2024-10-02T02:06:44.069" v="273" actId="931"/>
          <ac:spMkLst>
            <pc:docMk/>
            <pc:sldMk cId="1518254062" sldId="268"/>
            <ac:spMk id="3" creationId="{AA2BE032-CE15-EE7B-8AF9-3715475A4DDB}"/>
          </ac:spMkLst>
        </pc:spChg>
        <pc:picChg chg="add mod">
          <ac:chgData name="Willian Guimarães" userId="67988cda91aa7e5b" providerId="LiveId" clId="{3949E416-D8C1-4B04-833F-1A8F0F8F2C82}" dt="2024-10-02T02:06:51.424" v="278" actId="1076"/>
          <ac:picMkLst>
            <pc:docMk/>
            <pc:sldMk cId="1518254062" sldId="268"/>
            <ac:picMk id="5" creationId="{541B3673-8E71-EE02-F2B6-A8BA43DC04BE}"/>
          </ac:picMkLst>
        </pc:picChg>
      </pc:sldChg>
      <pc:sldChg chg="addSp delSp modSp new mod">
        <pc:chgData name="Willian Guimarães" userId="67988cda91aa7e5b" providerId="LiveId" clId="{3949E416-D8C1-4B04-833F-1A8F0F8F2C82}" dt="2024-10-03T12:31:01.378" v="342" actId="14100"/>
        <pc:sldMkLst>
          <pc:docMk/>
          <pc:sldMk cId="3507986948" sldId="269"/>
        </pc:sldMkLst>
        <pc:spChg chg="mod">
          <ac:chgData name="Willian Guimarães" userId="67988cda91aa7e5b" providerId="LiveId" clId="{3949E416-D8C1-4B04-833F-1A8F0F8F2C82}" dt="2024-10-03T12:29:58.504" v="335" actId="20577"/>
          <ac:spMkLst>
            <pc:docMk/>
            <pc:sldMk cId="3507986948" sldId="269"/>
            <ac:spMk id="2" creationId="{FFFC820F-D872-81EE-A4E4-FDB34FBC34D8}"/>
          </ac:spMkLst>
        </pc:spChg>
        <pc:spChg chg="del mod">
          <ac:chgData name="Willian Guimarães" userId="67988cda91aa7e5b" providerId="LiveId" clId="{3949E416-D8C1-4B04-833F-1A8F0F8F2C82}" dt="2024-10-03T12:30:54.696" v="337" actId="931"/>
          <ac:spMkLst>
            <pc:docMk/>
            <pc:sldMk cId="3507986948" sldId="269"/>
            <ac:spMk id="3" creationId="{32EE63A2-5AB0-4FA0-8ECF-AEC38ADA6CDF}"/>
          </ac:spMkLst>
        </pc:spChg>
        <pc:picChg chg="add mod">
          <ac:chgData name="Willian Guimarães" userId="67988cda91aa7e5b" providerId="LiveId" clId="{3949E416-D8C1-4B04-833F-1A8F0F8F2C82}" dt="2024-10-03T12:31:01.378" v="342" actId="14100"/>
          <ac:picMkLst>
            <pc:docMk/>
            <pc:sldMk cId="3507986948" sldId="269"/>
            <ac:picMk id="5" creationId="{9C80A28E-529C-AB6C-88C4-BB81251A8739}"/>
          </ac:picMkLst>
        </pc:picChg>
      </pc:sldChg>
      <pc:sldChg chg="delSp modSp new mod">
        <pc:chgData name="Willian Guimarães" userId="67988cda91aa7e5b" providerId="LiveId" clId="{3949E416-D8C1-4B04-833F-1A8F0F8F2C82}" dt="2024-10-03T13:25:35.774" v="391" actId="1076"/>
        <pc:sldMkLst>
          <pc:docMk/>
          <pc:sldMk cId="2013011655" sldId="270"/>
        </pc:sldMkLst>
        <pc:spChg chg="del">
          <ac:chgData name="Willian Guimarães" userId="67988cda91aa7e5b" providerId="LiveId" clId="{3949E416-D8C1-4B04-833F-1A8F0F8F2C82}" dt="2024-10-03T13:25:25.977" v="388" actId="478"/>
          <ac:spMkLst>
            <pc:docMk/>
            <pc:sldMk cId="2013011655" sldId="270"/>
            <ac:spMk id="2" creationId="{F72A6AFD-AA73-7780-EBCC-560D25439EF4}"/>
          </ac:spMkLst>
        </pc:spChg>
        <pc:spChg chg="mod">
          <ac:chgData name="Willian Guimarães" userId="67988cda91aa7e5b" providerId="LiveId" clId="{3949E416-D8C1-4B04-833F-1A8F0F8F2C82}" dt="2024-10-03T13:25:35.774" v="391" actId="1076"/>
          <ac:spMkLst>
            <pc:docMk/>
            <pc:sldMk cId="2013011655" sldId="270"/>
            <ac:spMk id="3" creationId="{6C057E11-5291-D5D8-B4A6-CD900EB443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89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75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92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71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32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93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2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21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14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6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9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9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6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9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89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57D5BB-EF4F-4704-92AC-10FFE38959B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D8FC697-819C-4352-BF4A-9C34602654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640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Motivação e a Inversão da Pirâmide de Maslow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Ivaneide</a:t>
            </a:r>
            <a:r>
              <a:rPr lang="pt-BR" dirty="0"/>
              <a:t> de Farias Dantas</a:t>
            </a:r>
          </a:p>
        </p:txBody>
      </p:sp>
    </p:spTree>
    <p:extLst>
      <p:ext uri="{BB962C8B-B14F-4D97-AF65-F5344CB8AC3E}">
        <p14:creationId xmlns:p14="http://schemas.microsoft.com/office/powerpoint/2010/main" val="176123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Motivação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Escola comportamental - </a:t>
            </a:r>
            <a:r>
              <a:rPr lang="en-US" sz="2400" dirty="0"/>
              <a:t>Elton Mayo </a:t>
            </a:r>
            <a:r>
              <a:rPr lang="en-US" sz="2400" dirty="0" err="1"/>
              <a:t>em</a:t>
            </a:r>
            <a:r>
              <a:rPr lang="en-US" sz="2400" dirty="0"/>
              <a:t> 1924 </a:t>
            </a:r>
            <a:r>
              <a:rPr lang="en-US" sz="2400" dirty="0" err="1"/>
              <a:t>na</a:t>
            </a:r>
            <a:r>
              <a:rPr lang="en-US" sz="2400" dirty="0"/>
              <a:t> Western Electric Company.</a:t>
            </a:r>
          </a:p>
          <a:p>
            <a:pPr algn="just"/>
            <a:r>
              <a:rPr lang="en-US" sz="2400" dirty="0"/>
              <a:t>Mudança de </a:t>
            </a:r>
            <a:r>
              <a:rPr lang="pt-BR" sz="2400" dirty="0"/>
              <a:t>compreensão</a:t>
            </a:r>
            <a:r>
              <a:rPr lang="en-US" sz="2400" dirty="0"/>
              <a:t>: do impulse/instinto para o </a:t>
            </a:r>
            <a:r>
              <a:rPr lang="en-US" sz="2400" dirty="0" err="1"/>
              <a:t>comportamento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Teoria da </a:t>
            </a:r>
            <a:r>
              <a:rPr lang="en-US" sz="2400" dirty="0" err="1"/>
              <a:t>Autodeterminação</a:t>
            </a:r>
            <a:r>
              <a:rPr lang="en-US" sz="2400" dirty="0"/>
              <a:t>: </a:t>
            </a:r>
            <a:r>
              <a:rPr lang="pt-BR" sz="2400" dirty="0"/>
              <a:t>“a base inicial para a Teoria da Autodeterminação é a concepção do ser humano como organismo ativo, dirigido para o crescimento, desenvolvimento integrado do sentido do self e para integração com as estruturas sociais”.</a:t>
            </a:r>
          </a:p>
        </p:txBody>
      </p:sp>
    </p:spTree>
    <p:extLst>
      <p:ext uri="{BB962C8B-B14F-4D97-AF65-F5344CB8AC3E}">
        <p14:creationId xmlns:p14="http://schemas.microsoft.com/office/powerpoint/2010/main" val="387209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961F4-EFA9-ECA0-624D-CA698B8A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11178-E502-FAD3-B886-02C79BCA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Modelo de </a:t>
            </a:r>
            <a:r>
              <a:rPr lang="pt-BR" dirty="0" err="1"/>
              <a:t>Likert</a:t>
            </a:r>
            <a:r>
              <a:rPr lang="pt-BR" dirty="0"/>
              <a:t>, perfazendo um total de 16 itens com as seguintes possibilidades de respostas: Concordo, Concordo Parcialmente, Nem Concordo e Nem discordo, Discordo Parcialmente e Discordo.</a:t>
            </a:r>
          </a:p>
          <a:p>
            <a:endParaRPr lang="pt-BR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B19299A7-1B50-E977-6759-B46A8099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4" y="3272628"/>
            <a:ext cx="8458262" cy="27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DF6E8-829D-8CB5-4AC7-3D8F1E74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49665"/>
            <a:ext cx="10353762" cy="4941536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“Conforme a tabela 1, o resultado nos mostra que a motivação dos professores não se baseia em necessidades ditas fisiológicas, nos mostrando que em relação à hierarquia das necessidades de Maslow existe uma reversão no fenômeno apresentado. O fator motivacional que figura como mais importante tem relação com a autorrealização o que nos leva a crer que a teoria de </a:t>
            </a:r>
            <a:r>
              <a:rPr lang="pt-BR" sz="2800" dirty="0" err="1"/>
              <a:t>Deci</a:t>
            </a:r>
            <a:r>
              <a:rPr lang="pt-BR" sz="2800" dirty="0"/>
              <a:t> e Ryan talvez possibilite uma maior compreensão do estudo, considerando que essa teoria trata primordialmente da necessidade que o ser humano tem de se sentir competente e autodeterminado.”</a:t>
            </a:r>
          </a:p>
        </p:txBody>
      </p:sp>
    </p:spTree>
    <p:extLst>
      <p:ext uri="{BB962C8B-B14F-4D97-AF65-F5344CB8AC3E}">
        <p14:creationId xmlns:p14="http://schemas.microsoft.com/office/powerpoint/2010/main" val="65711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44C2E-64F6-8B1F-3FF6-A2BC9E60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Ao término desse curso de</a:t>
            </a:r>
            <a:br>
              <a:rPr lang="pt-BR" dirty="0"/>
            </a:br>
            <a:r>
              <a:rPr lang="pt-BR" dirty="0"/>
              <a:t>especialização você espera ter adquirido quais competências? 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541B3673-8E71-EE02-F2B6-A8BA43DC0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8" y="2453627"/>
            <a:ext cx="10432118" cy="1896749"/>
          </a:xfrm>
        </p:spPr>
      </p:pic>
    </p:spTree>
    <p:extLst>
      <p:ext uri="{BB962C8B-B14F-4D97-AF65-F5344CB8AC3E}">
        <p14:creationId xmlns:p14="http://schemas.microsoft.com/office/powerpoint/2010/main" val="151825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C820F-D872-81EE-A4E4-FDB34FBC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 que forma esse curso de</a:t>
            </a:r>
            <a:br>
              <a:rPr lang="pt-BR" dirty="0"/>
            </a:br>
            <a:r>
              <a:rPr lang="pt-BR" dirty="0"/>
              <a:t>especialização pode contribuir para a melhoria de sua prática profissional?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9C80A28E-529C-AB6C-88C4-BB81251A8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2" y="2516623"/>
            <a:ext cx="10345871" cy="3301550"/>
          </a:xfrm>
        </p:spPr>
      </p:pic>
    </p:spTree>
    <p:extLst>
      <p:ext uri="{BB962C8B-B14F-4D97-AF65-F5344CB8AC3E}">
        <p14:creationId xmlns:p14="http://schemas.microsoft.com/office/powerpoint/2010/main" val="350798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057E11-5291-D5D8-B4A6-CD900EB4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140978"/>
            <a:ext cx="10353762" cy="4941536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“Afirmar que o impulso motivacional nasce no interior de cada um não significa que sua manutenção dependa única e exclusivamente só dessas pessoas. De nada adianta essa sinergia individual se o ambiente organizacional não esteja facilitando o seu livre curso”.</a:t>
            </a:r>
          </a:p>
        </p:txBody>
      </p:sp>
    </p:spTree>
    <p:extLst>
      <p:ext uri="{BB962C8B-B14F-4D97-AF65-F5344CB8AC3E}">
        <p14:creationId xmlns:p14="http://schemas.microsoft.com/office/powerpoint/2010/main" val="201301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indaste de elevação">
            <a:extLst>
              <a:ext uri="{FF2B5EF4-FFF2-40B4-BE49-F238E27FC236}">
                <a16:creationId xmlns:a16="http://schemas.microsoft.com/office/drawing/2014/main" id="{97A1030C-4D0F-3374-894F-EBDD527B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t="15615" b="1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pt-BR" dirty="0"/>
              <a:t>Motivação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r>
              <a:rPr lang="pt-BR" dirty="0"/>
              <a:t>O que te motiva a levantar da cama todos os dias?</a:t>
            </a:r>
          </a:p>
          <a:p>
            <a:r>
              <a:rPr lang="pt-BR" dirty="0"/>
              <a:t>O que te motiva a ir para o trabalho?</a:t>
            </a:r>
          </a:p>
          <a:p>
            <a:r>
              <a:rPr lang="pt-BR" dirty="0"/>
              <a:t>O que te motiva a buscar uma especialização?</a:t>
            </a:r>
          </a:p>
        </p:txBody>
      </p:sp>
    </p:spTree>
    <p:extLst>
      <p:ext uri="{BB962C8B-B14F-4D97-AF65-F5344CB8AC3E}">
        <p14:creationId xmlns:p14="http://schemas.microsoft.com/office/powerpoint/2010/main" val="101526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9119" y="679732"/>
            <a:ext cx="10353762" cy="535423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t-BR" sz="3200" dirty="0"/>
              <a:t>“No Brasil, aproximadamente 56,5 milhões de pessoas frequentam escola ou creche. Do total de estudantes, 73,5% (41,6 milhões de estudantes) frequentavam escola pública, enquanto 26,5%, a rede privada. Trata-se de um contingente mais de 27% de nossa população considerando que a população no Brasil é de 207,7 milhões de habitantes. Portanto, estudos como esse é de grande valia, principalmente para políticas de formação desses professores”.</a:t>
            </a:r>
          </a:p>
        </p:txBody>
      </p:sp>
    </p:spTree>
    <p:extLst>
      <p:ext uri="{BB962C8B-B14F-4D97-AF65-F5344CB8AC3E}">
        <p14:creationId xmlns:p14="http://schemas.microsoft.com/office/powerpoint/2010/main" val="208655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712099"/>
            <a:ext cx="10353762" cy="507910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t-BR" sz="3200" dirty="0"/>
              <a:t>“O entendimento de formação continuada ou formação contínua para o presente artigo refere-se a um processo dinâmico, como explica Alarcão (1998, p. 100): “processo dinâmico por meio do qual, ao longo do tempo, um profissional vai adequando sua formação às exigências de sua atividade profissional”. Essa adequação se dá a partir da participação desse profissional em cursos, capacitações, seminários e outros, ao longo de sua vida docente, num contínuo incremento de novos saberes”.</a:t>
            </a:r>
          </a:p>
        </p:txBody>
      </p:sp>
    </p:spTree>
    <p:extLst>
      <p:ext uri="{BB962C8B-B14F-4D97-AF65-F5344CB8AC3E}">
        <p14:creationId xmlns:p14="http://schemas.microsoft.com/office/powerpoint/2010/main" val="298017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776835"/>
            <a:ext cx="10353762" cy="5014365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pt-BR" sz="3600" dirty="0"/>
              <a:t>“Conforme assegura Guimarães (2005, p. 33), “a formação inicial é um processo fundamental na construção da identidade profissional do professor”, por isso a importância do Estado em investir e exigir que os cursos superiores sejam oferecidos com qualidade de modo a atenderem o papel de formar profissionais qualificados para o mercado de trabalho”.</a:t>
            </a:r>
          </a:p>
        </p:txBody>
      </p:sp>
    </p:spTree>
    <p:extLst>
      <p:ext uri="{BB962C8B-B14F-4D97-AF65-F5344CB8AC3E}">
        <p14:creationId xmlns:p14="http://schemas.microsoft.com/office/powerpoint/2010/main" val="155958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21150" cy="6858000"/>
          </a:xfrm>
        </p:spPr>
      </p:pic>
    </p:spTree>
    <p:extLst>
      <p:ext uri="{BB962C8B-B14F-4D97-AF65-F5344CB8AC3E}">
        <p14:creationId xmlns:p14="http://schemas.microsoft.com/office/powerpoint/2010/main" val="275104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647363"/>
            <a:ext cx="10353762" cy="5143837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“[...] a satisfação de uma necessidade e sua </a:t>
            </a:r>
            <a:r>
              <a:rPr lang="pt-BR" sz="2800" dirty="0" err="1"/>
              <a:t>conseqüente</a:t>
            </a:r>
            <a:r>
              <a:rPr lang="pt-BR" sz="2800" dirty="0"/>
              <a:t> remoção do centro do palco provocam não um estado de repouso ou de apatia </a:t>
            </a:r>
            <a:r>
              <a:rPr lang="pt-BR" sz="2800" dirty="0" err="1"/>
              <a:t>estóica</a:t>
            </a:r>
            <a:r>
              <a:rPr lang="pt-BR" sz="2800" dirty="0"/>
              <a:t>, mas antes, o aparecimento, na consciência, de outra necessidade mais alta; a carência e o desejo continuam, mas em nível superior”.</a:t>
            </a:r>
          </a:p>
          <a:p>
            <a:endParaRPr lang="pt-BR" sz="2800" dirty="0"/>
          </a:p>
          <a:p>
            <a:pPr algn="just"/>
            <a:r>
              <a:rPr lang="pt-BR" sz="2800" dirty="0"/>
              <a:t>“</a:t>
            </a:r>
            <a:r>
              <a:rPr lang="pt-BR" sz="2800" dirty="0" err="1"/>
              <a:t>Auto-atualização</a:t>
            </a:r>
            <a:r>
              <a:rPr lang="pt-BR" sz="2800" dirty="0"/>
              <a:t> é a tendência de realizar o potencial. Essa tendência pode ser expressa como o desejo de a pessoa tornar-se sempre mais o que é e vir a ser tudo o que pode ser”.</a:t>
            </a:r>
          </a:p>
        </p:txBody>
      </p:sp>
    </p:spTree>
    <p:extLst>
      <p:ext uri="{BB962C8B-B14F-4D97-AF65-F5344CB8AC3E}">
        <p14:creationId xmlns:p14="http://schemas.microsoft.com/office/powerpoint/2010/main" val="147854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56" y="0"/>
            <a:ext cx="5413409" cy="6836193"/>
          </a:xfrm>
        </p:spPr>
      </p:pic>
    </p:spTree>
    <p:extLst>
      <p:ext uri="{BB962C8B-B14F-4D97-AF65-F5344CB8AC3E}">
        <p14:creationId xmlns:p14="http://schemas.microsoft.com/office/powerpoint/2010/main" val="42934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744467"/>
            <a:ext cx="10353762" cy="5046733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“De forma resumida, de acordo com os autores citados, podemos inferir que a motivação, basicamente, tem relação com a ação, pois por trás de toda ação existe uma energia psíquica e biológica que impulsiona o indivíduo a agir em direção ou rejeição ao objeto”.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/>
              <a:t>“A </a:t>
            </a:r>
            <a:r>
              <a:rPr lang="pt-BR" sz="2800" dirty="0"/>
              <a:t>motivação é portanto algo particular do indivíduo que depende da situação no momento em que ela ocorre e da forma como foram apreendidas as experiências individuais e sua forma de perceber o mundo e a si </a:t>
            </a:r>
            <a:r>
              <a:rPr lang="pt-BR" sz="2800"/>
              <a:t>próprio.”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68928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457</TotalTime>
  <Words>725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Calisto MT</vt:lpstr>
      <vt:lpstr>Wingdings 2</vt:lpstr>
      <vt:lpstr>Ardósia</vt:lpstr>
      <vt:lpstr>A Motivação e a Inversão da Pirâmide de Maslow</vt:lpstr>
      <vt:lpstr>Motivação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Motivação</vt:lpstr>
      <vt:lpstr>Pesquisa</vt:lpstr>
      <vt:lpstr>Apresentação do PowerPoint</vt:lpstr>
      <vt:lpstr>Ao término desse curso de especialização você espera ter adquirido quais competências? </vt:lpstr>
      <vt:lpstr>De que forma esse curso de especialização pode contribuir para a melhoria de sua prática profissional?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Willian Guimarães</dc:creator>
  <cp:lastModifiedBy>Willian Guimarães</cp:lastModifiedBy>
  <cp:revision>13</cp:revision>
  <dcterms:created xsi:type="dcterms:W3CDTF">2024-10-01T11:04:58Z</dcterms:created>
  <dcterms:modified xsi:type="dcterms:W3CDTF">2024-10-03T13:26:24Z</dcterms:modified>
</cp:coreProperties>
</file>