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English Class: Food, Countable and Uncountable Nouns, Some/Any, How much/How many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9680" y="4762500"/>
            <a:ext cx="6400800" cy="1019991"/>
          </a:xfrm>
        </p:spPr>
        <p:txBody>
          <a:bodyPr/>
          <a:lstStyle/>
          <a:p>
            <a:r>
              <a:rPr dirty="0"/>
              <a:t>Basic Level 2 - High School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Atividade</a:t>
            </a:r>
            <a:r>
              <a:rPr dirty="0"/>
              <a:t> de </a:t>
            </a:r>
            <a:r>
              <a:rPr dirty="0" err="1"/>
              <a:t>Fixação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812"/>
            <a:ext cx="8229600" cy="5061857"/>
          </a:xfrm>
        </p:spPr>
        <p:txBody>
          <a:bodyPr>
            <a:normAutofit fontScale="85000" lnSpcReduction="10000"/>
          </a:bodyPr>
          <a:lstStyle/>
          <a:p>
            <a:endParaRPr dirty="0"/>
          </a:p>
          <a:p>
            <a:r>
              <a:rPr dirty="0"/>
              <a:t>1. There isn’t _____ water in the glass. (some/any)</a:t>
            </a:r>
            <a:endParaRPr lang="en-US" dirty="0"/>
          </a:p>
          <a:p>
            <a:endParaRPr dirty="0"/>
          </a:p>
          <a:p>
            <a:r>
              <a:rPr dirty="0"/>
              <a:t>2. How _____ oranges do you want? (much/many)</a:t>
            </a:r>
            <a:endParaRPr lang="en-US" dirty="0"/>
          </a:p>
          <a:p>
            <a:endParaRPr dirty="0"/>
          </a:p>
          <a:p>
            <a:r>
              <a:rPr dirty="0"/>
              <a:t>3. I have _____ apples in my bag. (some/any)</a:t>
            </a:r>
            <a:endParaRPr lang="en-US" dirty="0"/>
          </a:p>
          <a:p>
            <a:endParaRPr dirty="0"/>
          </a:p>
          <a:p>
            <a:r>
              <a:rPr dirty="0"/>
              <a:t>4. There are _____ books on the table. (a lot of/some)</a:t>
            </a:r>
            <a:endParaRPr lang="en-US" dirty="0"/>
          </a:p>
          <a:p>
            <a:endParaRPr dirty="0"/>
          </a:p>
          <a:p>
            <a:r>
              <a:rPr dirty="0"/>
              <a:t>5. How _____ sugar do we need? (much/many)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76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Content</a:t>
            </a:r>
          </a:p>
          <a:p>
            <a:pPr marL="0" indent="0" algn="ctr">
              <a:buNone/>
            </a:pPr>
            <a:endParaRPr dirty="0"/>
          </a:p>
          <a:p>
            <a:r>
              <a:rPr dirty="0"/>
              <a:t>- </a:t>
            </a:r>
            <a:r>
              <a:rPr dirty="0" err="1"/>
              <a:t>Vocabulário</a:t>
            </a:r>
            <a:r>
              <a:rPr dirty="0"/>
              <a:t> </a:t>
            </a:r>
            <a:r>
              <a:rPr lang="en-US" dirty="0" err="1"/>
              <a:t>sobre</a:t>
            </a:r>
            <a:r>
              <a:rPr dirty="0"/>
              <a:t> </a:t>
            </a:r>
            <a:r>
              <a:rPr dirty="0" err="1"/>
              <a:t>alimentos</a:t>
            </a:r>
            <a:r>
              <a:rPr lang="en-US" dirty="0"/>
              <a:t> e </a:t>
            </a:r>
            <a:r>
              <a:rPr lang="en-US" dirty="0" err="1"/>
              <a:t>bebidas</a:t>
            </a:r>
            <a:r>
              <a:rPr lang="en-US" dirty="0"/>
              <a:t>;</a:t>
            </a:r>
            <a:endParaRPr dirty="0"/>
          </a:p>
          <a:p>
            <a:r>
              <a:rPr dirty="0"/>
              <a:t>- </a:t>
            </a:r>
            <a:r>
              <a:rPr dirty="0" err="1"/>
              <a:t>Substantivos</a:t>
            </a:r>
            <a:r>
              <a:rPr dirty="0"/>
              <a:t> </a:t>
            </a:r>
            <a:r>
              <a:rPr dirty="0" err="1"/>
              <a:t>contáveis</a:t>
            </a:r>
            <a:r>
              <a:rPr dirty="0"/>
              <a:t> e </a:t>
            </a:r>
            <a:r>
              <a:rPr dirty="0" err="1"/>
              <a:t>incontáveis</a:t>
            </a:r>
            <a:r>
              <a:rPr lang="en-US" dirty="0"/>
              <a:t>;</a:t>
            </a:r>
            <a:endParaRPr dirty="0"/>
          </a:p>
          <a:p>
            <a:r>
              <a:rPr dirty="0"/>
              <a:t>- </a:t>
            </a:r>
            <a:r>
              <a:rPr dirty="0" err="1"/>
              <a:t>Uso</a:t>
            </a:r>
            <a:r>
              <a:rPr lang="en-US" dirty="0" err="1"/>
              <a:t>s</a:t>
            </a:r>
            <a:r>
              <a:rPr dirty="0"/>
              <a:t> de </a:t>
            </a:r>
            <a:r>
              <a:rPr i="1" dirty="0"/>
              <a:t>some</a:t>
            </a:r>
            <a:r>
              <a:rPr dirty="0"/>
              <a:t> e </a:t>
            </a:r>
            <a:r>
              <a:rPr i="1" dirty="0"/>
              <a:t>any</a:t>
            </a:r>
            <a:r>
              <a:rPr lang="en-US" dirty="0"/>
              <a:t>;</a:t>
            </a:r>
            <a:endParaRPr dirty="0"/>
          </a:p>
          <a:p>
            <a:r>
              <a:rPr dirty="0"/>
              <a:t>- </a:t>
            </a:r>
            <a:r>
              <a:rPr dirty="0" err="1"/>
              <a:t>Diferença</a:t>
            </a:r>
            <a:r>
              <a:rPr dirty="0"/>
              <a:t> entre </a:t>
            </a:r>
            <a:r>
              <a:rPr i="1" dirty="0"/>
              <a:t>how much </a:t>
            </a:r>
            <a:r>
              <a:rPr dirty="0"/>
              <a:t>e </a:t>
            </a:r>
            <a:r>
              <a:rPr i="1" dirty="0"/>
              <a:t>how many</a:t>
            </a:r>
            <a:r>
              <a:rPr lang="en-US" dirty="0"/>
              <a:t>;</a:t>
            </a:r>
            <a:endParaRPr dirty="0"/>
          </a:p>
          <a:p>
            <a:r>
              <a:rPr dirty="0"/>
              <a:t>- </a:t>
            </a:r>
            <a:r>
              <a:rPr dirty="0" err="1"/>
              <a:t>Uso</a:t>
            </a:r>
            <a:r>
              <a:rPr lang="en-US" dirty="0" err="1"/>
              <a:t>s</a:t>
            </a:r>
            <a:r>
              <a:rPr dirty="0"/>
              <a:t> de </a:t>
            </a:r>
            <a:r>
              <a:rPr i="1" dirty="0"/>
              <a:t>a lot of</a:t>
            </a:r>
            <a:r>
              <a:rPr lang="en-US" i="1" dirty="0"/>
              <a:t>.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Vocabulary: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dirty="0"/>
          </a:p>
          <a:p>
            <a:pPr marL="0" indent="0">
              <a:buNone/>
            </a:pPr>
            <a:r>
              <a:rPr dirty="0"/>
              <a:t>Types of Food</a:t>
            </a:r>
          </a:p>
          <a:p>
            <a:endParaRPr dirty="0"/>
          </a:p>
          <a:p>
            <a:r>
              <a:rPr dirty="0"/>
              <a:t>Fruits: apples, bananas, strawberries</a:t>
            </a:r>
          </a:p>
          <a:p>
            <a:r>
              <a:rPr dirty="0"/>
              <a:t>Vegetables: carrots, lettuce, potatoes</a:t>
            </a:r>
          </a:p>
          <a:p>
            <a:r>
              <a:rPr dirty="0"/>
              <a:t>Drinks: water, juice, soda</a:t>
            </a:r>
          </a:p>
          <a:p>
            <a:r>
              <a:rPr dirty="0"/>
              <a:t>Others: bread, rice, chicken, pasta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What is your favorite food?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Countable and Uncountable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452"/>
            <a:ext cx="8229600" cy="4854712"/>
          </a:xfrm>
        </p:spPr>
        <p:txBody>
          <a:bodyPr>
            <a:normAutofit lnSpcReduction="10000"/>
          </a:bodyPr>
          <a:lstStyle/>
          <a:p>
            <a:endParaRPr dirty="0"/>
          </a:p>
          <a:p>
            <a:r>
              <a:rPr dirty="0"/>
              <a:t>- Countable nouns (</a:t>
            </a:r>
            <a:r>
              <a:rPr dirty="0" err="1"/>
              <a:t>Substantivos</a:t>
            </a:r>
            <a:r>
              <a:rPr dirty="0"/>
              <a:t> </a:t>
            </a:r>
            <a:r>
              <a:rPr dirty="0" err="1"/>
              <a:t>contáveis</a:t>
            </a:r>
            <a:r>
              <a:rPr dirty="0"/>
              <a:t>):</a:t>
            </a:r>
            <a:endParaRPr lang="en-US" dirty="0"/>
          </a:p>
          <a:p>
            <a:pPr marL="0" indent="0">
              <a:buNone/>
            </a:pPr>
            <a:r>
              <a:rPr dirty="0" err="1"/>
              <a:t>Itens</a:t>
            </a:r>
            <a:r>
              <a:rPr dirty="0"/>
              <a:t> que </a:t>
            </a:r>
            <a:r>
              <a:rPr dirty="0" err="1"/>
              <a:t>podem</a:t>
            </a:r>
            <a:r>
              <a:rPr dirty="0"/>
              <a:t> ser </a:t>
            </a:r>
            <a:r>
              <a:rPr dirty="0" err="1"/>
              <a:t>contados</a:t>
            </a:r>
            <a:r>
              <a:rPr dirty="0"/>
              <a:t>.  </a:t>
            </a:r>
            <a:r>
              <a:rPr lang="en-US" dirty="0"/>
              <a:t>Ex.: </a:t>
            </a:r>
            <a:r>
              <a:rPr dirty="0"/>
              <a:t>an apple, two apples; a sandwich, three sandwiches</a:t>
            </a:r>
            <a:r>
              <a:rPr lang="en-US" dirty="0"/>
              <a:t>.</a:t>
            </a:r>
            <a:endParaRPr dirty="0"/>
          </a:p>
          <a:p>
            <a:pPr marL="0" indent="0">
              <a:buNone/>
            </a:pPr>
            <a:endParaRPr dirty="0"/>
          </a:p>
          <a:p>
            <a:r>
              <a:rPr dirty="0"/>
              <a:t>- Uncountable nouns (</a:t>
            </a:r>
            <a:r>
              <a:rPr dirty="0" err="1"/>
              <a:t>Substantivos</a:t>
            </a:r>
            <a:r>
              <a:rPr dirty="0"/>
              <a:t> </a:t>
            </a:r>
            <a:r>
              <a:rPr dirty="0" err="1"/>
              <a:t>incontáveis</a:t>
            </a:r>
            <a:r>
              <a:rPr dirty="0"/>
              <a:t>): </a:t>
            </a:r>
            <a:r>
              <a:rPr dirty="0" err="1"/>
              <a:t>Itens</a:t>
            </a:r>
            <a:r>
              <a:rPr dirty="0"/>
              <a:t> que </a:t>
            </a: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podem</a:t>
            </a:r>
            <a:r>
              <a:rPr dirty="0"/>
              <a:t> ser </a:t>
            </a:r>
            <a:r>
              <a:rPr dirty="0" err="1"/>
              <a:t>contados</a:t>
            </a:r>
            <a:r>
              <a:rPr lang="en-US" dirty="0"/>
              <a:t> </a:t>
            </a:r>
            <a:r>
              <a:rPr dirty="0" err="1"/>
              <a:t>individualmente</a:t>
            </a:r>
            <a:r>
              <a:rPr lang="en-US" dirty="0"/>
              <a:t>, </a:t>
            </a:r>
            <a:r>
              <a:rPr lang="en-US" dirty="0" err="1"/>
              <a:t>são</a:t>
            </a:r>
            <a:r>
              <a:rPr lang="en-US" dirty="0"/>
              <a:t> vistos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substâncias</a:t>
            </a:r>
            <a:r>
              <a:rPr lang="en-US" dirty="0"/>
              <a:t>. </a:t>
            </a:r>
            <a:r>
              <a:rPr dirty="0"/>
              <a:t>Ex</a:t>
            </a:r>
            <a:r>
              <a:rPr lang="en-US" dirty="0"/>
              <a:t>.: </a:t>
            </a:r>
            <a:r>
              <a:rPr dirty="0"/>
              <a:t>water, sugar, rice</a:t>
            </a:r>
            <a:r>
              <a:rPr lang="en-US" dirty="0"/>
              <a:t>.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Countable and Uncountable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endParaRPr dirty="0"/>
          </a:p>
          <a:p>
            <a:r>
              <a:rPr dirty="0"/>
              <a:t>Countable:</a:t>
            </a:r>
          </a:p>
          <a:p>
            <a:r>
              <a:rPr dirty="0"/>
              <a:t>- There are three bananas on the table.</a:t>
            </a:r>
          </a:p>
          <a:p>
            <a:r>
              <a:rPr dirty="0"/>
              <a:t>- I have two </a:t>
            </a:r>
            <a:r>
              <a:rPr lang="en-US" dirty="0"/>
              <a:t>oranges</a:t>
            </a:r>
            <a:endParaRPr dirty="0"/>
          </a:p>
          <a:p>
            <a:endParaRPr dirty="0"/>
          </a:p>
          <a:p>
            <a:r>
              <a:rPr dirty="0"/>
              <a:t>Uncountable:</a:t>
            </a:r>
          </a:p>
          <a:p>
            <a:r>
              <a:rPr dirty="0"/>
              <a:t>- There is some milk in the fridge.</a:t>
            </a:r>
          </a:p>
          <a:p>
            <a:r>
              <a:rPr dirty="0"/>
              <a:t>- I don’t have any rice</a:t>
            </a:r>
            <a:r>
              <a:rPr lang="en-US" dirty="0"/>
              <a:t>.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Any and Some (Explicação)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32" y="1060268"/>
            <a:ext cx="8229600" cy="4525963"/>
          </a:xfrm>
        </p:spPr>
        <p:txBody>
          <a:bodyPr>
            <a:normAutofit fontScale="92500"/>
          </a:bodyPr>
          <a:lstStyle/>
          <a:p>
            <a:endParaRPr dirty="0"/>
          </a:p>
          <a:p>
            <a:r>
              <a:rPr dirty="0"/>
              <a:t>- Some: </a:t>
            </a:r>
            <a:r>
              <a:rPr dirty="0" err="1"/>
              <a:t>Usado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frases</a:t>
            </a:r>
            <a:r>
              <a:rPr dirty="0"/>
              <a:t> </a:t>
            </a:r>
            <a:r>
              <a:rPr dirty="0" err="1"/>
              <a:t>afirmativas</a:t>
            </a:r>
            <a:r>
              <a:rPr dirty="0"/>
              <a:t> e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perguntas</a:t>
            </a:r>
            <a:r>
              <a:rPr dirty="0"/>
              <a:t> </a:t>
            </a:r>
            <a:r>
              <a:rPr dirty="0" err="1"/>
              <a:t>oferecendo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pedindo</a:t>
            </a:r>
            <a:r>
              <a:rPr dirty="0"/>
              <a:t> algo. </a:t>
            </a:r>
          </a:p>
          <a:p>
            <a:pPr marL="0" indent="0">
              <a:buNone/>
            </a:pPr>
            <a:r>
              <a:rPr dirty="0"/>
              <a:t>Ex</a:t>
            </a:r>
            <a:r>
              <a:rPr lang="en-US" dirty="0"/>
              <a:t>.</a:t>
            </a:r>
            <a:r>
              <a:rPr dirty="0"/>
              <a:t>: I have some bread. Would you like some tea?</a:t>
            </a:r>
          </a:p>
          <a:p>
            <a:pPr marL="0" indent="0">
              <a:buNone/>
            </a:pPr>
            <a:r>
              <a:rPr dirty="0"/>
              <a:t> </a:t>
            </a:r>
          </a:p>
          <a:p>
            <a:r>
              <a:rPr dirty="0"/>
              <a:t>- Any: </a:t>
            </a:r>
            <a:r>
              <a:rPr dirty="0" err="1"/>
              <a:t>Usado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frases</a:t>
            </a:r>
            <a:r>
              <a:rPr dirty="0"/>
              <a:t> </a:t>
            </a:r>
            <a:r>
              <a:rPr dirty="0" err="1"/>
              <a:t>negativas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perguntas</a:t>
            </a:r>
            <a:r>
              <a:rPr dirty="0"/>
              <a:t>. </a:t>
            </a:r>
          </a:p>
          <a:p>
            <a:pPr marL="0" indent="0">
              <a:buNone/>
            </a:pPr>
            <a:r>
              <a:rPr dirty="0"/>
              <a:t>Ex</a:t>
            </a:r>
            <a:r>
              <a:rPr lang="en-US" dirty="0"/>
              <a:t>.: </a:t>
            </a:r>
            <a:r>
              <a:rPr dirty="0"/>
              <a:t>I don't have any coffee. Do you have any sugar?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Any and Some (Exemplos)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852"/>
            <a:ext cx="8229600" cy="4525963"/>
          </a:xfrm>
        </p:spPr>
        <p:txBody>
          <a:bodyPr>
            <a:normAutofit lnSpcReduction="10000"/>
          </a:bodyPr>
          <a:lstStyle/>
          <a:p>
            <a:endParaRPr dirty="0"/>
          </a:p>
          <a:p>
            <a:r>
              <a:rPr dirty="0"/>
              <a:t>Some (</a:t>
            </a:r>
            <a:r>
              <a:rPr dirty="0" err="1"/>
              <a:t>afirmativa</a:t>
            </a:r>
            <a:r>
              <a:rPr dirty="0"/>
              <a:t> e </a:t>
            </a:r>
            <a:r>
              <a:rPr dirty="0" err="1"/>
              <a:t>oferta</a:t>
            </a:r>
            <a:r>
              <a:rPr dirty="0"/>
              <a:t>):</a:t>
            </a:r>
          </a:p>
          <a:p>
            <a:r>
              <a:rPr dirty="0"/>
              <a:t>- There is some cheese in the fridge.</a:t>
            </a:r>
          </a:p>
          <a:p>
            <a:r>
              <a:rPr dirty="0"/>
              <a:t>- Would you like some juice?</a:t>
            </a:r>
          </a:p>
          <a:p>
            <a:endParaRPr dirty="0"/>
          </a:p>
          <a:p>
            <a:r>
              <a:rPr dirty="0"/>
              <a:t>Any (</a:t>
            </a:r>
            <a:r>
              <a:rPr dirty="0" err="1"/>
              <a:t>negativa</a:t>
            </a:r>
            <a:r>
              <a:rPr dirty="0"/>
              <a:t> e </a:t>
            </a:r>
            <a:r>
              <a:rPr dirty="0" err="1"/>
              <a:t>pergunta</a:t>
            </a:r>
            <a:r>
              <a:rPr dirty="0"/>
              <a:t>):</a:t>
            </a:r>
          </a:p>
          <a:p>
            <a:r>
              <a:rPr dirty="0"/>
              <a:t>- There isn't any bread.</a:t>
            </a:r>
          </a:p>
          <a:p>
            <a:r>
              <a:rPr dirty="0"/>
              <a:t>- Do you have any milk?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How much / How 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endParaRPr dirty="0"/>
          </a:p>
          <a:p>
            <a:r>
              <a:rPr dirty="0"/>
              <a:t>- How much: </a:t>
            </a:r>
            <a:r>
              <a:rPr dirty="0" err="1"/>
              <a:t>Usado</a:t>
            </a:r>
            <a:r>
              <a:rPr dirty="0"/>
              <a:t> para </a:t>
            </a:r>
            <a:r>
              <a:rPr dirty="0" err="1"/>
              <a:t>substantivos</a:t>
            </a:r>
            <a:r>
              <a:rPr dirty="0"/>
              <a:t> </a:t>
            </a:r>
            <a:r>
              <a:rPr dirty="0" err="1"/>
              <a:t>incontáveis</a:t>
            </a:r>
            <a:r>
              <a:rPr dirty="0"/>
              <a:t>. </a:t>
            </a:r>
            <a:r>
              <a:rPr dirty="0" err="1"/>
              <a:t>Pergunta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quantidade</a:t>
            </a:r>
            <a:r>
              <a:rPr dirty="0"/>
              <a:t>.</a:t>
            </a:r>
          </a:p>
          <a:p>
            <a:r>
              <a:rPr dirty="0"/>
              <a:t>  </a:t>
            </a:r>
            <a:r>
              <a:rPr dirty="0" err="1"/>
              <a:t>Exemplo</a:t>
            </a:r>
            <a:r>
              <a:rPr dirty="0"/>
              <a:t>: How much sugar do you need?</a:t>
            </a:r>
          </a:p>
          <a:p>
            <a:endParaRPr dirty="0"/>
          </a:p>
          <a:p>
            <a:r>
              <a:rPr dirty="0"/>
              <a:t>- How many: </a:t>
            </a:r>
            <a:r>
              <a:rPr dirty="0" err="1"/>
              <a:t>Usado</a:t>
            </a:r>
            <a:r>
              <a:rPr dirty="0"/>
              <a:t> para </a:t>
            </a:r>
            <a:r>
              <a:rPr dirty="0" err="1"/>
              <a:t>substantivos</a:t>
            </a:r>
            <a:r>
              <a:rPr dirty="0"/>
              <a:t> </a:t>
            </a:r>
            <a:r>
              <a:rPr dirty="0" err="1"/>
              <a:t>contáveis</a:t>
            </a:r>
            <a:r>
              <a:rPr dirty="0"/>
              <a:t>. </a:t>
            </a:r>
            <a:r>
              <a:rPr dirty="0" err="1"/>
              <a:t>Pergunta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o </a:t>
            </a:r>
            <a:r>
              <a:rPr dirty="0" err="1"/>
              <a:t>número</a:t>
            </a:r>
            <a:r>
              <a:rPr dirty="0"/>
              <a:t> de </a:t>
            </a:r>
            <a:r>
              <a:rPr dirty="0" err="1"/>
              <a:t>itens</a:t>
            </a:r>
            <a:r>
              <a:rPr dirty="0"/>
              <a:t>.</a:t>
            </a:r>
          </a:p>
          <a:p>
            <a:r>
              <a:rPr dirty="0"/>
              <a:t>  </a:t>
            </a:r>
            <a:r>
              <a:rPr dirty="0" err="1"/>
              <a:t>Exemplo</a:t>
            </a:r>
            <a:r>
              <a:rPr dirty="0"/>
              <a:t>: How many apples do you </a:t>
            </a:r>
            <a:r>
              <a:rPr lang="en-US" dirty="0"/>
              <a:t>have</a:t>
            </a:r>
            <a:r>
              <a:rPr dirty="0"/>
              <a:t>?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 lot of (Explicação)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dirty="0"/>
              <a:t>- A lot of: </a:t>
            </a:r>
            <a:r>
              <a:rPr dirty="0" err="1"/>
              <a:t>Usado</a:t>
            </a:r>
            <a:r>
              <a:rPr dirty="0"/>
              <a:t> com </a:t>
            </a:r>
            <a:r>
              <a:rPr dirty="0" err="1"/>
              <a:t>substantivos</a:t>
            </a:r>
            <a:r>
              <a:rPr dirty="0"/>
              <a:t> </a:t>
            </a:r>
            <a:r>
              <a:rPr dirty="0" err="1"/>
              <a:t>contáveis</a:t>
            </a:r>
            <a:r>
              <a:rPr dirty="0"/>
              <a:t> e </a:t>
            </a:r>
            <a:r>
              <a:rPr dirty="0" err="1"/>
              <a:t>incontáveis</a:t>
            </a:r>
            <a:r>
              <a:rPr dirty="0"/>
              <a:t> para </a:t>
            </a:r>
            <a:r>
              <a:rPr dirty="0" err="1"/>
              <a:t>indicar</a:t>
            </a:r>
            <a:r>
              <a:rPr dirty="0"/>
              <a:t>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grande</a:t>
            </a:r>
            <a:r>
              <a:rPr dirty="0"/>
              <a:t> </a:t>
            </a:r>
            <a:r>
              <a:rPr dirty="0" err="1"/>
              <a:t>quantidade</a:t>
            </a:r>
            <a:r>
              <a:rPr dirty="0"/>
              <a:t>.</a:t>
            </a:r>
          </a:p>
          <a:p>
            <a:r>
              <a:rPr dirty="0"/>
              <a:t>  </a:t>
            </a:r>
            <a:r>
              <a:rPr dirty="0" err="1"/>
              <a:t>Exemplo</a:t>
            </a:r>
            <a:r>
              <a:rPr dirty="0"/>
              <a:t>:</a:t>
            </a:r>
          </a:p>
          <a:p>
            <a:r>
              <a:rPr dirty="0"/>
              <a:t>  - There is a lot of milk in the fridge. (</a:t>
            </a:r>
            <a:r>
              <a:rPr dirty="0" err="1"/>
              <a:t>incontável</a:t>
            </a:r>
            <a:r>
              <a:rPr dirty="0"/>
              <a:t>)</a:t>
            </a:r>
          </a:p>
          <a:p>
            <a:r>
              <a:rPr dirty="0"/>
              <a:t>  - There are a lot of books on the shelf. (</a:t>
            </a:r>
            <a:r>
              <a:rPr dirty="0" err="1"/>
              <a:t>contável</a:t>
            </a:r>
            <a:r>
              <a:rPr dirty="0"/>
              <a:t>)</a:t>
            </a:r>
          </a:p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498</Words>
  <Application>Microsoft Office PowerPoint</Application>
  <PresentationFormat>Apresentação na tela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English Class: Food, Countable and Uncountable Nouns, Some/Any, How much/How many</vt:lpstr>
      <vt:lpstr>Apresentação do PowerPoint</vt:lpstr>
      <vt:lpstr>Vocabulary: Food</vt:lpstr>
      <vt:lpstr>Countable and Uncountable Nouns</vt:lpstr>
      <vt:lpstr>Countable and Uncountable Nouns</vt:lpstr>
      <vt:lpstr>Any and Some (Explicação)</vt:lpstr>
      <vt:lpstr>Any and Some (Exemplos)</vt:lpstr>
      <vt:lpstr>How much / How many</vt:lpstr>
      <vt:lpstr>A lot of (Explicação)</vt:lpstr>
      <vt:lpstr>Atividade de Fixação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Joseane Amaral</dc:creator>
  <cp:keywords/>
  <dc:description>generated using python-pptx</dc:description>
  <cp:lastModifiedBy>Joseane Amaral</cp:lastModifiedBy>
  <cp:revision>3</cp:revision>
  <dcterms:created xsi:type="dcterms:W3CDTF">2013-01-27T09:14:16Z</dcterms:created>
  <dcterms:modified xsi:type="dcterms:W3CDTF">2024-10-11T02:04:00Z</dcterms:modified>
  <cp:category/>
</cp:coreProperties>
</file>