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9"/>
  </p:notesMasterIdLst>
  <p:sldIdLst>
    <p:sldId id="256" r:id="rId2"/>
    <p:sldId id="320" r:id="rId3"/>
    <p:sldId id="321" r:id="rId4"/>
    <p:sldId id="323" r:id="rId5"/>
    <p:sldId id="324" r:id="rId6"/>
    <p:sldId id="325" r:id="rId7"/>
    <p:sldId id="30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11/10/2023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4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47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1483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668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045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264229" y="3497963"/>
            <a:ext cx="75135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rgbClr val="8DC641"/>
                </a:solidFill>
                <a:latin typeface="Trebuchet MS" panose="020B0603020202020204" pitchFamily="34" charset="0"/>
              </a:rPr>
              <a:t>DEFESA DE ESTÁGIO OBRIGATÓRIO</a:t>
            </a:r>
          </a:p>
          <a:p>
            <a:pPr algn="ctr"/>
            <a:r>
              <a:rPr lang="pt-BR" altLang="pt-BR" dirty="0">
                <a:solidFill>
                  <a:srgbClr val="347C36"/>
                </a:solidFill>
                <a:latin typeface="Trebuchet MS" panose="020B0603020202020204" pitchFamily="34" charset="0"/>
              </a:rPr>
              <a:t>Curso Superior em Engenharia Civil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4975672" y="6101547"/>
            <a:ext cx="2090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1400" b="1" dirty="0">
                <a:solidFill>
                  <a:srgbClr val="8DC641"/>
                </a:solidFill>
                <a:latin typeface="Trebuchet MS" panose="020B0603020202020204" pitchFamily="34" charset="0"/>
              </a:rPr>
              <a:t>Nome do apresentador</a:t>
            </a:r>
            <a:endParaRPr lang="pt-BR" sz="1400" b="1" dirty="0">
              <a:solidFill>
                <a:srgbClr val="8DC641"/>
              </a:solidFill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2" y="573950"/>
            <a:ext cx="5752147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Apresentação da Empresa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1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829457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Área(s) de atuação da empresa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5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71624" y="196317"/>
            <a:ext cx="104502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Relação de todas as atividades desenvolvidas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6528CF-F274-C913-548B-DE1816797EBE}"/>
              </a:ext>
            </a:extLst>
          </p:cNvPr>
          <p:cNvSpPr txBox="1"/>
          <p:nvPr/>
        </p:nvSpPr>
        <p:spPr>
          <a:xfrm>
            <a:off x="471624" y="2602523"/>
            <a:ext cx="7645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Citar o tipo e o porte das obras/projetos/atividades onde atuou</a:t>
            </a:r>
          </a:p>
          <a:p>
            <a:r>
              <a:rPr lang="pt-BR" dirty="0"/>
              <a:t>- Citar o período de duração do estágio</a:t>
            </a:r>
          </a:p>
          <a:p>
            <a:r>
              <a:rPr lang="pt-BR" dirty="0"/>
              <a:t>- Relacionar todas as atividades que foram desenvolvidas pelo estagiário no período de estágio</a:t>
            </a:r>
          </a:p>
        </p:txBody>
      </p:sp>
    </p:spTree>
    <p:extLst>
      <p:ext uri="{BB962C8B-B14F-4D97-AF65-F5344CB8AC3E}">
        <p14:creationId xmlns:p14="http://schemas.microsoft.com/office/powerpoint/2010/main" val="398445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71624" y="196317"/>
            <a:ext cx="1045026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Detalhamento de uma das obras/atividades 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6528CF-F274-C913-548B-DE1816797EBE}"/>
              </a:ext>
            </a:extLst>
          </p:cNvPr>
          <p:cNvSpPr txBox="1"/>
          <p:nvPr/>
        </p:nvSpPr>
        <p:spPr>
          <a:xfrm>
            <a:off x="471624" y="2602523"/>
            <a:ext cx="7645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Dar ênfase a uma das experiências do estágio, podendo inserir aqui as etapas nas quais o estagiário participou, a relação de atividades desenvolvidas, desafios e aprendizados, imagens, </a:t>
            </a:r>
            <a:r>
              <a:rPr lang="pt-BR" dirty="0" err="1"/>
              <a:t>etc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436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71624" y="196317"/>
            <a:ext cx="1045026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Considerações finais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>
                <a:solidFill>
                  <a:srgbClr val="8DC641"/>
                </a:solidFill>
              </a:rPr>
              <a:t>câmpus</a:t>
            </a:r>
            <a:r>
              <a:rPr lang="pt-BR" dirty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D6528CF-F274-C913-548B-DE1816797EBE}"/>
              </a:ext>
            </a:extLst>
          </p:cNvPr>
          <p:cNvSpPr txBox="1"/>
          <p:nvPr/>
        </p:nvSpPr>
        <p:spPr>
          <a:xfrm>
            <a:off x="471624" y="2602523"/>
            <a:ext cx="7645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 Escrever quais as principais contribuições do estágio no processo formativo do aluno</a:t>
            </a:r>
          </a:p>
        </p:txBody>
      </p:sp>
    </p:spTree>
    <p:extLst>
      <p:ext uri="{BB962C8B-B14F-4D97-AF65-F5344CB8AC3E}">
        <p14:creationId xmlns:p14="http://schemas.microsoft.com/office/powerpoint/2010/main" val="55886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br>
              <a:rPr lang="pt-BR" altLang="pt-BR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dirty="0">
                <a:solidFill>
                  <a:srgbClr val="92D050"/>
                </a:solidFill>
                <a:latin typeface="Trebuchet MS" panose="020B0603020202020204" pitchFamily="34" charset="0"/>
              </a:rPr>
              <a:t>E-mail de contato</a:t>
            </a:r>
            <a:b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2300" dirty="0">
                <a:solidFill>
                  <a:srgbClr val="92D050"/>
                </a:solidFill>
                <a:latin typeface="Trebuchet MS" panose="020B0603020202020204" pitchFamily="34" charset="0"/>
              </a:rPr>
              <a:t>TELEFONE DE CONTATO</a:t>
            </a:r>
            <a:br>
              <a:rPr lang="pt-BR" altLang="pt-BR" sz="66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altLang="pt-BR" sz="2000" dirty="0">
                <a:solidFill>
                  <a:srgbClr val="92D050"/>
                </a:solidFill>
              </a:rPr>
              <a:t>Nome do apresentador</a:t>
            </a:r>
            <a:endParaRPr lang="pt-BR" altLang="pt-BR" sz="2000" b="1" dirty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</a:pP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191</Words>
  <Application>Microsoft Office PowerPoint</Application>
  <PresentationFormat>Widescreen</PresentationFormat>
  <Paragraphs>32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MUITO OBRIGADO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Administrador</cp:lastModifiedBy>
  <cp:revision>97</cp:revision>
  <dcterms:created xsi:type="dcterms:W3CDTF">2015-05-22T17:18:56Z</dcterms:created>
  <dcterms:modified xsi:type="dcterms:W3CDTF">2023-10-11T20:46:04Z</dcterms:modified>
</cp:coreProperties>
</file>